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theme/themeOverride2.xml" ContentType="application/vnd.openxmlformats-officedocument.themeOverrid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8" r:id="rId4"/>
    <p:sldMasterId id="2147483702" r:id="rId5"/>
    <p:sldMasterId id="2147483740" r:id="rId6"/>
    <p:sldMasterId id="2147483753" r:id="rId7"/>
    <p:sldMasterId id="2147483765" r:id="rId8"/>
    <p:sldMasterId id="2147483771" r:id="rId9"/>
    <p:sldMasterId id="2147483777" r:id="rId10"/>
    <p:sldMasterId id="2147483790" r:id="rId11"/>
    <p:sldMasterId id="2147483803" r:id="rId12"/>
    <p:sldMasterId id="2147483816" r:id="rId13"/>
  </p:sldMasterIdLst>
  <p:notesMasterIdLst>
    <p:notesMasterId r:id="rId77"/>
  </p:notesMasterIdLst>
  <p:sldIdLst>
    <p:sldId id="257" r:id="rId14"/>
    <p:sldId id="2291" r:id="rId15"/>
    <p:sldId id="2332" r:id="rId16"/>
    <p:sldId id="274" r:id="rId17"/>
    <p:sldId id="333" r:id="rId18"/>
    <p:sldId id="271" r:id="rId19"/>
    <p:sldId id="2144" r:id="rId20"/>
    <p:sldId id="275" r:id="rId21"/>
    <p:sldId id="2302" r:id="rId22"/>
    <p:sldId id="2303" r:id="rId23"/>
    <p:sldId id="258" r:id="rId24"/>
    <p:sldId id="2311" r:id="rId25"/>
    <p:sldId id="2237" r:id="rId26"/>
    <p:sldId id="334" r:id="rId27"/>
    <p:sldId id="336" r:id="rId28"/>
    <p:sldId id="337" r:id="rId29"/>
    <p:sldId id="279" r:id="rId30"/>
    <p:sldId id="2283" r:id="rId31"/>
    <p:sldId id="2284" r:id="rId32"/>
    <p:sldId id="2333" r:id="rId33"/>
    <p:sldId id="269" r:id="rId34"/>
    <p:sldId id="2329" r:id="rId35"/>
    <p:sldId id="268" r:id="rId36"/>
    <p:sldId id="2312" r:id="rId37"/>
    <p:sldId id="338" r:id="rId38"/>
    <p:sldId id="2266" r:id="rId39"/>
    <p:sldId id="2271" r:id="rId40"/>
    <p:sldId id="2334" r:id="rId41"/>
    <p:sldId id="278" r:id="rId42"/>
    <p:sldId id="320" r:id="rId43"/>
    <p:sldId id="277" r:id="rId44"/>
    <p:sldId id="2331" r:id="rId45"/>
    <p:sldId id="2313" r:id="rId46"/>
    <p:sldId id="292" r:id="rId47"/>
    <p:sldId id="2325" r:id="rId48"/>
    <p:sldId id="2326" r:id="rId49"/>
    <p:sldId id="1259" r:id="rId50"/>
    <p:sldId id="2288" r:id="rId51"/>
    <p:sldId id="2287" r:id="rId52"/>
    <p:sldId id="2290" r:id="rId53"/>
    <p:sldId id="351" r:id="rId54"/>
    <p:sldId id="352" r:id="rId55"/>
    <p:sldId id="353" r:id="rId56"/>
    <p:sldId id="354" r:id="rId57"/>
    <p:sldId id="2340" r:id="rId58"/>
    <p:sldId id="2337" r:id="rId59"/>
    <p:sldId id="2338" r:id="rId60"/>
    <p:sldId id="1252" r:id="rId61"/>
    <p:sldId id="2339" r:id="rId62"/>
    <p:sldId id="264" r:id="rId63"/>
    <p:sldId id="2335" r:id="rId64"/>
    <p:sldId id="2315" r:id="rId65"/>
    <p:sldId id="272" r:id="rId66"/>
    <p:sldId id="273" r:id="rId67"/>
    <p:sldId id="2316" r:id="rId68"/>
    <p:sldId id="2317" r:id="rId69"/>
    <p:sldId id="2318" r:id="rId70"/>
    <p:sldId id="2319" r:id="rId71"/>
    <p:sldId id="2320" r:id="rId72"/>
    <p:sldId id="2321" r:id="rId73"/>
    <p:sldId id="280" r:id="rId74"/>
    <p:sldId id="2075" r:id="rId75"/>
    <p:sldId id="2074" r:id="rId7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順賢 鄭" initials="順賢"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4" d="100"/>
          <a:sy n="74" d="100"/>
        </p:scale>
        <p:origin x="-336"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31T08:38:31.063" idx="1">
    <p:pos x="10" y="10"/>
    <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16C21-B8AB-40B3-8D60-16EE98E79A0C}" type="datetimeFigureOut">
              <a:rPr lang="zh-TW" altLang="en-US" smtClean="0"/>
              <a:t>2023/5/13</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CBE35-CE50-44A9-8FD6-A448DA442998}" type="slidenum">
              <a:rPr lang="zh-TW" altLang="en-US" smtClean="0"/>
              <a:t>‹#›</a:t>
            </a:fld>
            <a:endParaRPr lang="zh-TW" altLang="en-US"/>
          </a:p>
        </p:txBody>
      </p:sp>
    </p:spTree>
    <p:extLst>
      <p:ext uri="{BB962C8B-B14F-4D97-AF65-F5344CB8AC3E}">
        <p14:creationId xmlns:p14="http://schemas.microsoft.com/office/powerpoint/2010/main" val="4284610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xmlns="" id="{7658DCDC-42D8-4292-9112-2E25F78A5E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DADF3A-44BC-4364-B912-8EFF72381109}" type="slidenum">
              <a:rPr kumimoji="1" lang="en-US" altLang="zh-TW"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zh-TW"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73731" name="Rectangle 2">
            <a:extLst>
              <a:ext uri="{FF2B5EF4-FFF2-40B4-BE49-F238E27FC236}">
                <a16:creationId xmlns:a16="http://schemas.microsoft.com/office/drawing/2014/main" xmlns="" id="{DEAE6EF9-C05E-435F-A311-1515527C7A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6867" name="Rectangle 3">
            <a:extLst>
              <a:ext uri="{FF2B5EF4-FFF2-40B4-BE49-F238E27FC236}">
                <a16:creationId xmlns:a16="http://schemas.microsoft.com/office/drawing/2014/main" xmlns="" id="{6A35C3F0-EE8E-4B73-A56F-6AFDC2181294}"/>
              </a:ext>
            </a:extLst>
          </p:cNvPr>
          <p:cNvSpPr>
            <a:spLocks noGrp="1" noChangeArrowheads="1"/>
          </p:cNvSpPr>
          <p:nvPr>
            <p:ph type="body" idx="1"/>
          </p:nvPr>
        </p:nvSpPr>
        <p:spPr>
          <a:xfrm>
            <a:off x="685800" y="4343400"/>
            <a:ext cx="5486400" cy="4419600"/>
          </a:xfrm>
        </p:spPr>
        <p:txBody>
          <a:bodyPr/>
          <a:lstStyle/>
          <a:p>
            <a:pPr>
              <a:lnSpc>
                <a:spcPct val="90000"/>
              </a:lnSpc>
              <a:defRPr/>
            </a:pPr>
            <a:r>
              <a:rPr lang="en-US" altLang="zh-TW" b="1">
                <a:latin typeface="Arial" panose="020B0604020202020204" pitchFamily="34" charset="0"/>
              </a:rPr>
              <a:t>Influenza A viruses are found in many different animals, including ducks, chickens, pigs, whales, horses, and seals. </a:t>
            </a:r>
          </a:p>
          <a:p>
            <a:pPr>
              <a:lnSpc>
                <a:spcPct val="90000"/>
              </a:lnSpc>
              <a:defRPr/>
            </a:pPr>
            <a:r>
              <a:rPr lang="en-US" altLang="zh-TW" b="1">
                <a:latin typeface="Arial" panose="020B0604020202020204" pitchFamily="34" charset="0"/>
              </a:rPr>
              <a:t>There are 16 different </a:t>
            </a:r>
            <a:r>
              <a:rPr lang="en-AU" altLang="zh-TW" b="1">
                <a:effectLst>
                  <a:outerShdw blurRad="38100" dist="38100" dir="2700000" algn="tl">
                    <a:srgbClr val="C0C0C0"/>
                  </a:outerShdw>
                </a:effectLst>
                <a:latin typeface="Arial" panose="020B0604020202020204" pitchFamily="34" charset="0"/>
              </a:rPr>
              <a:t>haemaglutinin</a:t>
            </a:r>
            <a:r>
              <a:rPr lang="en-US" altLang="zh-TW" b="1">
                <a:latin typeface="Arial" panose="020B0604020202020204" pitchFamily="34" charset="0"/>
              </a:rPr>
              <a:t> subtypes and 9 different neuraminidase subtypes, all of which have been found among influenza A viruses in wild birds. </a:t>
            </a:r>
          </a:p>
          <a:p>
            <a:pPr>
              <a:lnSpc>
                <a:spcPct val="90000"/>
              </a:lnSpc>
              <a:defRPr/>
            </a:pPr>
            <a:r>
              <a:rPr lang="en-US" altLang="zh-TW" b="1">
                <a:latin typeface="Arial" panose="020B0604020202020204" pitchFamily="34" charset="0"/>
              </a:rPr>
              <a:t>Wild birds are the primary natural reservoir for all subtypes of influenza A viruses and are thought to be the source of influenza A viruses in all other animals. </a:t>
            </a:r>
          </a:p>
          <a:p>
            <a:pPr>
              <a:lnSpc>
                <a:spcPct val="90000"/>
              </a:lnSpc>
              <a:defRPr/>
            </a:pPr>
            <a:r>
              <a:rPr lang="en-US" altLang="zh-TW" b="1">
                <a:latin typeface="Arial" panose="020B0604020202020204" pitchFamily="34" charset="0"/>
              </a:rPr>
              <a:t>Most influenza viruses cause asymptomatic or mild infection in birds; however, the range of symptoms in birds varies greatly depending on the strain of virus. </a:t>
            </a:r>
          </a:p>
          <a:p>
            <a:pPr>
              <a:lnSpc>
                <a:spcPct val="90000"/>
              </a:lnSpc>
              <a:defRPr/>
            </a:pPr>
            <a:r>
              <a:rPr lang="en-US" altLang="zh-TW" b="1">
                <a:latin typeface="Arial" panose="020B0604020202020204" pitchFamily="34" charset="0"/>
              </a:rPr>
              <a:t>Infection with certain avian influenza A viruses (for example, some strains of H5 and H7 viruses) can cause widespread disease and death among some species of wild and especially domestic birds such as chickens and turkeys.</a:t>
            </a:r>
          </a:p>
          <a:p>
            <a:pPr>
              <a:lnSpc>
                <a:spcPct val="90000"/>
              </a:lnSpc>
              <a:defRPr/>
            </a:pPr>
            <a:r>
              <a:rPr lang="en-US" altLang="zh-TW" b="1">
                <a:latin typeface="Arial" panose="020B0604020202020204" pitchFamily="34" charset="0"/>
              </a:rPr>
              <a:t>Pigs can be infected with both human and avian influenza viruses in addition to swine influenza viruses. Infected pigs get symptoms similar to humans, such as cough, fever, and runny nose. </a:t>
            </a:r>
          </a:p>
          <a:p>
            <a:pPr>
              <a:lnSpc>
                <a:spcPct val="90000"/>
              </a:lnSpc>
              <a:defRPr/>
            </a:pPr>
            <a:r>
              <a:rPr lang="en-US" altLang="zh-TW" b="1">
                <a:latin typeface="Arial" panose="020B0604020202020204" pitchFamily="34" charset="0"/>
              </a:rPr>
              <a:t>Because pigs are susceptible to avian, human and swine influenza viruses, they potentially may be infected with influenza viruses from different species (e.g., ducks and humans) at the same time. If this happens, it is possible for the genes of these viruses to mix and create a new virus.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xmlns="" id="{A24F5862-4DE2-4631-A6B4-1BE0AAD449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2051B5-5BBC-4CCD-86EF-82E1CEAB2948}"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19811" name="投影片圖像版面配置區 1">
            <a:extLst>
              <a:ext uri="{FF2B5EF4-FFF2-40B4-BE49-F238E27FC236}">
                <a16:creationId xmlns:a16="http://schemas.microsoft.com/office/drawing/2014/main" xmlns="" id="{78405CF4-48E7-4180-A264-7833B93A3E9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備忘稿版面配置區 2">
            <a:extLst>
              <a:ext uri="{FF2B5EF4-FFF2-40B4-BE49-F238E27FC236}">
                <a16:creationId xmlns:a16="http://schemas.microsoft.com/office/drawing/2014/main" xmlns="" id="{2FB4E998-09E5-43C7-A853-975DBB27AF4B}"/>
              </a:ext>
            </a:extLst>
          </p:cNvPr>
          <p:cNvSpPr>
            <a:spLocks noGrp="1"/>
          </p:cNvSpPr>
          <p:nvPr>
            <p:ph type="body" idx="1"/>
          </p:nvPr>
        </p:nvSpPr>
        <p:spPr bwMode="auto">
          <a:xfrm>
            <a:off x="912813" y="4344988"/>
            <a:ext cx="5032375"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75" tIns="45387" rIns="90775" bIns="45387" numCol="1" anchor="t" anchorCtr="0" compatLnSpc="1">
            <a:prstTxWarp prst="textNoShape">
              <a:avLst/>
            </a:prstTxWarp>
          </a:bodyPr>
          <a:lstStyle/>
          <a:p>
            <a:pPr eaLnBrk="1" hangingPunct="1"/>
            <a:endParaRPr lang="zh-TW" altLang="zh-TW"/>
          </a:p>
        </p:txBody>
      </p:sp>
      <p:sp>
        <p:nvSpPr>
          <p:cNvPr id="119813" name="投影片編號版面配置區 7">
            <a:extLst>
              <a:ext uri="{FF2B5EF4-FFF2-40B4-BE49-F238E27FC236}">
                <a16:creationId xmlns:a16="http://schemas.microsoft.com/office/drawing/2014/main" xmlns="" id="{EA5C6B7F-58FF-42F2-AEF8-9BFA76D29473}"/>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75" tIns="45387" rIns="90775" bIns="45387" anchor="b"/>
          <a:lstStyle>
            <a:lvl1pPr defTabSz="903288">
              <a:spcBef>
                <a:spcPct val="30000"/>
              </a:spcBef>
              <a:defRPr sz="1200">
                <a:solidFill>
                  <a:schemeClr val="tx1"/>
                </a:solidFill>
                <a:latin typeface="Calibri" panose="020F0502020204030204" pitchFamily="34" charset="0"/>
                <a:ea typeface="新細明體" panose="02020500000000000000" pitchFamily="18" charset="-120"/>
              </a:defRPr>
            </a:lvl1pPr>
            <a:lvl2pPr marL="739775" indent="-282575" defTabSz="903288">
              <a:spcBef>
                <a:spcPct val="30000"/>
              </a:spcBef>
              <a:defRPr sz="1200">
                <a:solidFill>
                  <a:schemeClr val="tx1"/>
                </a:solidFill>
                <a:latin typeface="Calibri" panose="020F0502020204030204" pitchFamily="34" charset="0"/>
                <a:ea typeface="新細明體" panose="02020500000000000000" pitchFamily="18" charset="-120"/>
              </a:defRPr>
            </a:lvl2pPr>
            <a:lvl3pPr marL="1139825" indent="-225425" defTabSz="903288">
              <a:spcBef>
                <a:spcPct val="30000"/>
              </a:spcBef>
              <a:defRPr sz="1200">
                <a:solidFill>
                  <a:schemeClr val="tx1"/>
                </a:solidFill>
                <a:latin typeface="Calibri" panose="020F0502020204030204" pitchFamily="34" charset="0"/>
                <a:ea typeface="新細明體" panose="02020500000000000000" pitchFamily="18" charset="-120"/>
              </a:defRPr>
            </a:lvl3pPr>
            <a:lvl4pPr marL="1597025" indent="-225425" defTabSz="903288">
              <a:spcBef>
                <a:spcPct val="30000"/>
              </a:spcBef>
              <a:defRPr sz="1200">
                <a:solidFill>
                  <a:schemeClr val="tx1"/>
                </a:solidFill>
                <a:latin typeface="Calibri" panose="020F0502020204030204" pitchFamily="34" charset="0"/>
                <a:ea typeface="新細明體" panose="02020500000000000000" pitchFamily="18" charset="-120"/>
              </a:defRPr>
            </a:lvl4pPr>
            <a:lvl5pPr marL="2054225" indent="-225425" defTabSz="903288">
              <a:spcBef>
                <a:spcPct val="30000"/>
              </a:spcBef>
              <a:defRPr sz="1200">
                <a:solidFill>
                  <a:schemeClr val="tx1"/>
                </a:solidFill>
                <a:latin typeface="Calibri" panose="020F0502020204030204" pitchFamily="34" charset="0"/>
                <a:ea typeface="新細明體" panose="02020500000000000000" pitchFamily="18" charset="-120"/>
              </a:defRPr>
            </a:lvl5pPr>
            <a:lvl6pPr marL="2511425" indent="-225425" defTabSz="9032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68625" indent="-225425" defTabSz="9032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5825" indent="-225425" defTabSz="9032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3025" indent="-225425" defTabSz="9032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marL="0" marR="0" lvl="0" indent="0" algn="r" defTabSz="903288" rtl="0" eaLnBrk="1" fontAlgn="base" latinLnBrk="0" hangingPunct="1">
              <a:lnSpc>
                <a:spcPct val="100000"/>
              </a:lnSpc>
              <a:spcBef>
                <a:spcPct val="0"/>
              </a:spcBef>
              <a:spcAft>
                <a:spcPct val="0"/>
              </a:spcAft>
              <a:buClrTx/>
              <a:buSzTx/>
              <a:buFontTx/>
              <a:buNone/>
              <a:tabLst/>
              <a:defRPr/>
            </a:pPr>
            <a:fld id="{777D3669-2071-4EE3-9F2F-6E7B8527A2A6}" type="slidenum">
              <a:rPr kumimoji="1" lang="en-US" altLang="zh-TW" sz="11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03288" rtl="0" eaLnBrk="1" fontAlgn="base" latinLnBrk="0" hangingPunct="1">
                <a:lnSpc>
                  <a:spcPct val="100000"/>
                </a:lnSpc>
                <a:spcBef>
                  <a:spcPct val="0"/>
                </a:spcBef>
                <a:spcAft>
                  <a:spcPct val="0"/>
                </a:spcAft>
                <a:buClrTx/>
                <a:buSzTx/>
                <a:buFontTx/>
                <a:buNone/>
                <a:tabLst/>
                <a:defRPr/>
              </a:pPr>
              <a:t>43</a:t>
            </a:fld>
            <a:endParaRPr kumimoji="1" lang="en-US" altLang="zh-TW" sz="11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xmlns="" id="{55B514BD-9D09-4514-8321-275554F769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E46F7-2DA9-4536-905E-3C739EF688F9}" type="slidenum">
              <a:rPr kumimoji="1" lang="en-US" altLang="zh-TW"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en-US" altLang="zh-TW"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29027" name="Rectangle 2">
            <a:extLst>
              <a:ext uri="{FF2B5EF4-FFF2-40B4-BE49-F238E27FC236}">
                <a16:creationId xmlns:a16="http://schemas.microsoft.com/office/drawing/2014/main" xmlns="" id="{23AEB157-E8C6-47DE-9CAE-7487E82F1F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a:extLst>
              <a:ext uri="{FF2B5EF4-FFF2-40B4-BE49-F238E27FC236}">
                <a16:creationId xmlns:a16="http://schemas.microsoft.com/office/drawing/2014/main" xmlns="" id="{2ED8154B-12BB-411F-AA11-BEDE18FD75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a:ea typeface="標楷體" panose="03000509000000000000" pitchFamily="65" charset="-120"/>
              </a:rPr>
              <a:t>Approved use for prevention (in the USA): </a:t>
            </a:r>
          </a:p>
          <a:p>
            <a:pPr eaLnBrk="1" hangingPunct="1">
              <a:spcBef>
                <a:spcPct val="0"/>
              </a:spcBef>
            </a:pPr>
            <a:r>
              <a:rPr lang="en-US" altLang="zh-TW">
                <a:ea typeface="標楷體" panose="03000509000000000000" pitchFamily="65" charset="-120"/>
              </a:rPr>
              <a:t>     zanamivir ≥ 5 y/o, oseltamivir ≥ 3 m/o</a:t>
            </a:r>
          </a:p>
          <a:p>
            <a:pPr eaLnBrk="1" hangingPunct="1">
              <a:spcBef>
                <a:spcPct val="0"/>
              </a:spcBef>
            </a:pPr>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xmlns="" id="{6E0018DD-0E18-4F47-BCE0-92D4F11658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909CE3-C67F-429D-A4DA-8DA12BBB382C}" type="slidenum">
              <a:rPr kumimoji="0" lang="en-US" altLang="zh-TW" sz="1200" b="0" i="0" u="none" strike="noStrike" kern="1200" cap="none" spc="0" normalizeH="0" baseline="0" noProof="0" smtClean="0">
                <a:ln>
                  <a:noFill/>
                </a:ln>
                <a:solidFill>
                  <a:srgbClr val="000000"/>
                </a:solidFill>
                <a:effectLst/>
                <a:uLnTx/>
                <a:uFillTx/>
                <a:latin typeface="Tahoma" panose="020B060403050404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TW" sz="1200" b="0" i="0" u="none" strike="noStrike" kern="1200" cap="none" spc="0" normalizeH="0" baseline="0" noProof="0">
              <a:ln>
                <a:noFill/>
              </a:ln>
              <a:solidFill>
                <a:srgbClr val="000000"/>
              </a:solidFill>
              <a:effectLst/>
              <a:uLnTx/>
              <a:uFillTx/>
              <a:latin typeface="Tahoma" panose="020B0604030504040204" pitchFamily="34" charset="0"/>
              <a:ea typeface="新細明體" panose="02020500000000000000" pitchFamily="18" charset="-120"/>
              <a:cs typeface="+mn-cs"/>
            </a:endParaRPr>
          </a:p>
        </p:txBody>
      </p:sp>
      <p:sp>
        <p:nvSpPr>
          <p:cNvPr id="76803" name="Rectangle 2">
            <a:extLst>
              <a:ext uri="{FF2B5EF4-FFF2-40B4-BE49-F238E27FC236}">
                <a16:creationId xmlns:a16="http://schemas.microsoft.com/office/drawing/2014/main" xmlns="" id="{2D0E83FB-367C-4C7A-A84D-7F27FFEC56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a:extLst>
              <a:ext uri="{FF2B5EF4-FFF2-40B4-BE49-F238E27FC236}">
                <a16:creationId xmlns:a16="http://schemas.microsoft.com/office/drawing/2014/main" xmlns="" id="{43474263-ADD8-4853-946D-8DD5EBF75E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b="1" u="sng">
                <a:latin typeface="Arial" panose="020B0604020202020204" pitchFamily="34" charset="0"/>
              </a:rPr>
              <a:t>Antigenic Shift:</a:t>
            </a:r>
          </a:p>
          <a:p>
            <a:r>
              <a:rPr lang="en-US" altLang="zh-TW" b="1">
                <a:latin typeface="Arial" panose="020B0604020202020204" pitchFamily="34" charset="0"/>
              </a:rPr>
              <a:t>Antigenic shift is the process by which two different strains of influenza combine to form a new subtype having a mixture of the surface antigens of the two original strains. The term </a:t>
            </a:r>
            <a:r>
              <a:rPr lang="en-US" altLang="zh-TW" b="1" i="1">
                <a:latin typeface="Arial" panose="020B0604020202020204" pitchFamily="34" charset="0"/>
              </a:rPr>
              <a:t>antigenic shift</a:t>
            </a:r>
            <a:r>
              <a:rPr lang="en-US" altLang="zh-TW" b="1">
                <a:latin typeface="Arial" panose="020B0604020202020204" pitchFamily="34" charset="0"/>
              </a:rPr>
              <a:t> is specific to the influenza literature; in other viral systems, the same process is called reassortment or viral shift.</a:t>
            </a:r>
          </a:p>
          <a:p>
            <a:r>
              <a:rPr lang="en-US" altLang="zh-TW" b="1">
                <a:latin typeface="Arial" panose="020B0604020202020204" pitchFamily="34" charset="0"/>
              </a:rPr>
              <a:t>Antigenic shift occurs only in influenza A because it infects more than just humans. </a:t>
            </a:r>
          </a:p>
          <a:p>
            <a:r>
              <a:rPr lang="en-US" altLang="zh-TW" b="1">
                <a:latin typeface="Arial" panose="020B0604020202020204" pitchFamily="34" charset="0"/>
              </a:rPr>
              <a:t>Affected species include other mammals and birds, giving influenza A the opportunity for a major reorganization of surface antigens. </a:t>
            </a:r>
          </a:p>
          <a:p>
            <a:r>
              <a:rPr lang="en-US" altLang="zh-TW" b="1" u="sng">
                <a:latin typeface="Arial" panose="020B0604020202020204" pitchFamily="34" charset="0"/>
              </a:rPr>
              <a:t>Antigenic Drift:</a:t>
            </a:r>
          </a:p>
          <a:p>
            <a:r>
              <a:rPr lang="en-US" altLang="zh-TW" b="1">
                <a:latin typeface="Arial" panose="020B0604020202020204" pitchFamily="34" charset="0"/>
              </a:rPr>
              <a:t>Antigenic drift is the natural mutation over time of known strains of influenza to evade the immune system. </a:t>
            </a:r>
          </a:p>
          <a:p>
            <a:r>
              <a:rPr lang="en-US" altLang="zh-TW" b="1">
                <a:latin typeface="Arial" panose="020B0604020202020204" pitchFamily="34" charset="0"/>
              </a:rPr>
              <a:t>Antigenic drift occurs in all types of influenza including influenza A, B and C.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xmlns="" id="{C38DB5C5-707F-4713-B9CB-7E3E16CC4F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D1F728-5CCA-44EA-A4ED-64575439C7CC}" type="slidenum">
              <a:rPr kumimoji="0" lang="en-US" altLang="zh-TW" sz="1200" b="0" i="0" u="none" strike="noStrike" kern="1200" cap="none" spc="0" normalizeH="0" baseline="0" noProof="0" smtClean="0">
                <a:ln>
                  <a:noFill/>
                </a:ln>
                <a:solidFill>
                  <a:srgbClr val="000000"/>
                </a:solidFill>
                <a:effectLst/>
                <a:uLnTx/>
                <a:uFillTx/>
                <a:latin typeface="Tahoma" panose="020B060403050404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zh-TW" sz="1200" b="0" i="0" u="none" strike="noStrike" kern="1200" cap="none" spc="0" normalizeH="0" baseline="0" noProof="0">
              <a:ln>
                <a:noFill/>
              </a:ln>
              <a:solidFill>
                <a:srgbClr val="000000"/>
              </a:solidFill>
              <a:effectLst/>
              <a:uLnTx/>
              <a:uFillTx/>
              <a:latin typeface="Tahoma" panose="020B0604030504040204" pitchFamily="34" charset="0"/>
              <a:ea typeface="新細明體" panose="02020500000000000000" pitchFamily="18" charset="-120"/>
              <a:cs typeface="+mn-cs"/>
            </a:endParaRPr>
          </a:p>
        </p:txBody>
      </p:sp>
      <p:sp>
        <p:nvSpPr>
          <p:cNvPr id="81923" name="Rectangle 2">
            <a:extLst>
              <a:ext uri="{FF2B5EF4-FFF2-40B4-BE49-F238E27FC236}">
                <a16:creationId xmlns:a16="http://schemas.microsoft.com/office/drawing/2014/main" xmlns="" id="{5BF0C81C-9E44-48CD-ACD1-8DCF49B95F62}"/>
              </a:ext>
            </a:extLst>
          </p:cNvPr>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a:extLst>
              <a:ext uri="{FF2B5EF4-FFF2-40B4-BE49-F238E27FC236}">
                <a16:creationId xmlns:a16="http://schemas.microsoft.com/office/drawing/2014/main" xmlns="" id="{E94DF720-7185-43C0-944A-EC9DC124D9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b="1">
                <a:latin typeface="Arial" panose="020B0604020202020204" pitchFamily="34" charset="0"/>
              </a:rPr>
              <a:t>This illustration depicts the antigenic shifts that occurred during the 20</a:t>
            </a:r>
            <a:r>
              <a:rPr lang="en-US" altLang="zh-TW" b="1" baseline="30000">
                <a:latin typeface="Arial" panose="020B0604020202020204" pitchFamily="34" charset="0"/>
              </a:rPr>
              <a:t>th</a:t>
            </a:r>
            <a:r>
              <a:rPr lang="en-US" altLang="zh-TW" b="1">
                <a:latin typeface="Arial" panose="020B0604020202020204" pitchFamily="34" charset="0"/>
              </a:rPr>
              <a:t> century. The H1 subtype that circulated starting 1918 was replaced by an H2 subtype in 1957. Of note: when the H1 subtype reappeared in 1977, young persons were disproportionately affected as persons born before 1957 would have had previous exposure to H1 virus.</a:t>
            </a:r>
          </a:p>
          <a:p>
            <a:r>
              <a:rPr lang="en-US" altLang="zh-TW" b="1">
                <a:latin typeface="Arial" panose="020B0604020202020204" pitchFamily="34" charset="0"/>
              </a:rPr>
              <a:t>The H5, H7, and H9 subtypes depicted have not caused sustained person-to-person transmission and will be discussed further later 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xmlns="" id="{910CA4FD-564D-4186-B295-1CD3CD035A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98E4C-D7CB-4139-8FBF-B6D177FBB0E9}" type="slidenum">
              <a:rPr kumimoji="0" lang="en-US" altLang="zh-TW" sz="1200" b="0" i="0" u="none" strike="noStrike" kern="1200" cap="none" spc="0" normalizeH="0" baseline="0" noProof="0" smtClean="0">
                <a:ln>
                  <a:noFill/>
                </a:ln>
                <a:solidFill>
                  <a:srgbClr val="000000"/>
                </a:solidFill>
                <a:effectLst/>
                <a:uLnTx/>
                <a:uFillTx/>
                <a:latin typeface="Tahoma" panose="020B060403050404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TW" sz="1200" b="0" i="0" u="none" strike="noStrike" kern="1200" cap="none" spc="0" normalizeH="0" baseline="0" noProof="0">
              <a:ln>
                <a:noFill/>
              </a:ln>
              <a:solidFill>
                <a:srgbClr val="000000"/>
              </a:solidFill>
              <a:effectLst/>
              <a:uLnTx/>
              <a:uFillTx/>
              <a:latin typeface="Tahoma" panose="020B0604030504040204" pitchFamily="34" charset="0"/>
              <a:ea typeface="新細明體" panose="02020500000000000000" pitchFamily="18" charset="-120"/>
              <a:cs typeface="+mn-cs"/>
            </a:endParaRPr>
          </a:p>
        </p:txBody>
      </p:sp>
      <p:sp>
        <p:nvSpPr>
          <p:cNvPr id="88067" name="Rectangle 2">
            <a:extLst>
              <a:ext uri="{FF2B5EF4-FFF2-40B4-BE49-F238E27FC236}">
                <a16:creationId xmlns:a16="http://schemas.microsoft.com/office/drawing/2014/main" xmlns="" id="{6A95F975-0898-4CAF-B2DA-BB4BFD35DB41}"/>
              </a:ext>
            </a:extLst>
          </p:cNvPr>
          <p:cNvSpPr>
            <a:spLocks noGrp="1" noRot="1" noChangeAspect="1" noChangeArrowheads="1" noTextEdit="1"/>
          </p:cNvSpPr>
          <p:nvPr>
            <p:ph type="sldImg"/>
          </p:nvPr>
        </p:nvSpPr>
        <p:spPr bwMode="auto">
          <a:xfrm>
            <a:off x="379413" y="682625"/>
            <a:ext cx="6100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a:extLst>
              <a:ext uri="{FF2B5EF4-FFF2-40B4-BE49-F238E27FC236}">
                <a16:creationId xmlns:a16="http://schemas.microsoft.com/office/drawing/2014/main" xmlns="" id="{4D84428C-3B39-4F51-A3B2-A11A3477B015}"/>
              </a:ext>
            </a:extLst>
          </p:cNvPr>
          <p:cNvSpPr>
            <a:spLocks noGrp="1" noChangeArrowheads="1"/>
          </p:cNvSpPr>
          <p:nvPr>
            <p:ph type="body" idx="1"/>
          </p:nvPr>
        </p:nvSpPr>
        <p:spPr bwMode="auto">
          <a:xfrm>
            <a:off x="914400" y="4344988"/>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b="1" u="sng">
                <a:latin typeface="Arial" panose="020B0604020202020204" pitchFamily="34" charset="0"/>
              </a:rPr>
              <a:t>Reassortment:</a:t>
            </a:r>
          </a:p>
          <a:p>
            <a:r>
              <a:rPr lang="en-US" altLang="zh-TW" b="1">
                <a:latin typeface="Arial" panose="020B0604020202020204" pitchFamily="34" charset="0"/>
              </a:rPr>
              <a:t>Reassortment, or Viral Subunit Reassortment, is the exchange of DNA between viruses inside a host cell. Two or more viruses of different strains (but usually the same species) infect a single cell and pool their genetic material creating numerous genetically diverse progeny viruses. </a:t>
            </a:r>
          </a:p>
          <a:p>
            <a:r>
              <a:rPr lang="en-US" altLang="zh-TW" b="1">
                <a:latin typeface="Arial" panose="020B0604020202020204" pitchFamily="34" charset="0"/>
              </a:rPr>
              <a:t>It is a type of genetic recombination.</a:t>
            </a:r>
          </a:p>
          <a:p>
            <a:r>
              <a:rPr lang="en-US" altLang="zh-TW" b="1">
                <a:latin typeface="Arial" panose="020B0604020202020204" pitchFamily="34" charset="0"/>
              </a:rPr>
              <a:t>Reassortment can lead to a viral shifts under some conditions.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xmlns="" id="{E1C4C65C-236C-4AAC-A53F-EF656F162E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47AA86-954E-4BAF-9A6E-33B1EB114C70}" type="slidenum">
              <a:rPr kumimoji="0" lang="en-US" altLang="zh-TW" sz="1200" b="0" i="0" u="none" strike="noStrike" kern="1200" cap="none" spc="0" normalizeH="0" baseline="0" noProof="0" smtClean="0">
                <a:ln>
                  <a:noFill/>
                </a:ln>
                <a:solidFill>
                  <a:srgbClr val="000000"/>
                </a:solidFill>
                <a:effectLst/>
                <a:uLnTx/>
                <a:uFillTx/>
                <a:latin typeface="Tahoma" panose="020B060403050404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TW" sz="1200" b="0" i="0" u="none" strike="noStrike" kern="1200" cap="none" spc="0" normalizeH="0" baseline="0" noProof="0">
              <a:ln>
                <a:noFill/>
              </a:ln>
              <a:solidFill>
                <a:srgbClr val="000000"/>
              </a:solidFill>
              <a:effectLst/>
              <a:uLnTx/>
              <a:uFillTx/>
              <a:latin typeface="Tahoma" panose="020B0604030504040204" pitchFamily="34" charset="0"/>
              <a:ea typeface="新細明體" panose="02020500000000000000" pitchFamily="18" charset="-120"/>
              <a:cs typeface="+mn-cs"/>
            </a:endParaRPr>
          </a:p>
        </p:txBody>
      </p:sp>
      <p:sp>
        <p:nvSpPr>
          <p:cNvPr id="90115" name="Rectangle 2">
            <a:extLst>
              <a:ext uri="{FF2B5EF4-FFF2-40B4-BE49-F238E27FC236}">
                <a16:creationId xmlns:a16="http://schemas.microsoft.com/office/drawing/2014/main" xmlns="" id="{445E90C3-6B48-43D4-8D12-068D34F059B7}"/>
              </a:ext>
            </a:extLst>
          </p:cNvPr>
          <p:cNvSpPr>
            <a:spLocks noGrp="1" noRot="1" noChangeAspect="1" noChangeArrowheads="1" noTextEdit="1"/>
          </p:cNvSpPr>
          <p:nvPr>
            <p:ph type="sldImg"/>
          </p:nvPr>
        </p:nvSpPr>
        <p:spPr bwMode="auto">
          <a:xfrm>
            <a:off x="379413" y="682625"/>
            <a:ext cx="6100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xmlns="" id="{748D1962-52B7-42E1-AA71-7B21F819FF3F}"/>
              </a:ext>
            </a:extLst>
          </p:cNvPr>
          <p:cNvSpPr>
            <a:spLocks noGrp="1" noChangeArrowheads="1"/>
          </p:cNvSpPr>
          <p:nvPr>
            <p:ph type="body" idx="1"/>
          </p:nvPr>
        </p:nvSpPr>
        <p:spPr bwMode="auto">
          <a:xfrm>
            <a:off x="914400" y="4344988"/>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b="1" u="sng">
                <a:latin typeface="Arial" panose="020B0604020202020204" pitchFamily="34" charset="0"/>
              </a:rPr>
              <a:t>Reassortment:</a:t>
            </a:r>
          </a:p>
          <a:p>
            <a:r>
              <a:rPr lang="en-US" altLang="zh-TW" b="1">
                <a:latin typeface="Arial" panose="020B0604020202020204" pitchFamily="34" charset="0"/>
              </a:rPr>
              <a:t>Reassortment, or Viral Subunit Reassortment, is the exchange of DNA between viruses inside a host cell. Two or more viruses of different strains (but usually the same species) infect a single cell and pool their genetic material creating numerous genetically diverse progeny viruses. </a:t>
            </a:r>
          </a:p>
          <a:p>
            <a:r>
              <a:rPr lang="en-US" altLang="zh-TW" b="1">
                <a:latin typeface="Arial" panose="020B0604020202020204" pitchFamily="34" charset="0"/>
              </a:rPr>
              <a:t>It is a type of genetic recombination.</a:t>
            </a:r>
          </a:p>
          <a:p>
            <a:r>
              <a:rPr lang="en-US" altLang="zh-TW" b="1">
                <a:latin typeface="Arial" panose="020B0604020202020204" pitchFamily="34" charset="0"/>
              </a:rPr>
              <a:t>Reassortment can lead to a viral shifts under some conditions.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xmlns="" id="{D045A5EA-EECD-45BD-849B-FE2A32AC55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3DF4B2-2345-4549-82F7-4DCFCF4466B2}" type="slidenum">
              <a:rPr kumimoji="0" lang="en-US" altLang="zh-TW" sz="1200" b="0" i="0" u="none" strike="noStrike" kern="1200" cap="none" spc="0" normalizeH="0" baseline="0" noProof="0" smtClean="0">
                <a:ln>
                  <a:noFill/>
                </a:ln>
                <a:solidFill>
                  <a:srgbClr val="000000"/>
                </a:solidFill>
                <a:effectLst/>
                <a:uLnTx/>
                <a:uFillTx/>
                <a:latin typeface="Tahoma" panose="020B060403050404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200" b="0" i="0" u="none" strike="noStrike" kern="1200" cap="none" spc="0" normalizeH="0" baseline="0" noProof="0">
              <a:ln>
                <a:noFill/>
              </a:ln>
              <a:solidFill>
                <a:srgbClr val="000000"/>
              </a:solidFill>
              <a:effectLst/>
              <a:uLnTx/>
              <a:uFillTx/>
              <a:latin typeface="Tahoma" panose="020B0604030504040204" pitchFamily="34" charset="0"/>
              <a:ea typeface="新細明體" panose="02020500000000000000" pitchFamily="18" charset="-120"/>
              <a:cs typeface="+mn-cs"/>
            </a:endParaRPr>
          </a:p>
        </p:txBody>
      </p:sp>
      <p:sp>
        <p:nvSpPr>
          <p:cNvPr id="98307" name="Rectangle 2">
            <a:extLst>
              <a:ext uri="{FF2B5EF4-FFF2-40B4-BE49-F238E27FC236}">
                <a16:creationId xmlns:a16="http://schemas.microsoft.com/office/drawing/2014/main" xmlns="" id="{6745B054-E390-4158-88E5-48A22A377F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a:extLst>
              <a:ext uri="{FF2B5EF4-FFF2-40B4-BE49-F238E27FC236}">
                <a16:creationId xmlns:a16="http://schemas.microsoft.com/office/drawing/2014/main" xmlns="" id="{F44BCE7B-2FC6-4FA4-9566-EAD74B2DCB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zh-TW"/>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xmlns="" id="{FA6B937E-69E0-491C-B098-32F7C5523E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F3DED2-E631-4719-825B-22457BB978D7}"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00355" name="Rectangle 2">
            <a:extLst>
              <a:ext uri="{FF2B5EF4-FFF2-40B4-BE49-F238E27FC236}">
                <a16:creationId xmlns:a16="http://schemas.microsoft.com/office/drawing/2014/main" xmlns="" id="{987F4E86-77E1-4009-BC8F-B18C8C1917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a:extLst>
              <a:ext uri="{FF2B5EF4-FFF2-40B4-BE49-F238E27FC236}">
                <a16:creationId xmlns:a16="http://schemas.microsoft.com/office/drawing/2014/main" xmlns="" id="{9AF19B9B-ECC7-4997-B007-B15F2B05C7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xmlns="" id="{0081ADF6-4329-4BD9-924A-F1F053A86E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FE6FA1-D20D-4C0C-9FE4-B3DD2DF4DDBC}"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05475" name="Rectangle 2">
            <a:extLst>
              <a:ext uri="{FF2B5EF4-FFF2-40B4-BE49-F238E27FC236}">
                <a16:creationId xmlns:a16="http://schemas.microsoft.com/office/drawing/2014/main" xmlns="" id="{A8154EA0-2E8B-4796-B2F8-B31FAE19C769}"/>
              </a:ext>
            </a:extLst>
          </p:cNvPr>
          <p:cNvSpPr>
            <a:spLocks noGrp="1" noRot="1" noChangeAspect="1" noChangeArrowheads="1" noTextEdit="1"/>
          </p:cNvSpPr>
          <p:nvPr>
            <p:ph type="sldImg"/>
          </p:nvPr>
        </p:nvSpPr>
        <p:spPr bwMode="auto">
          <a:xfrm>
            <a:off x="1181100" y="709613"/>
            <a:ext cx="4540250" cy="3405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a:extLst>
              <a:ext uri="{FF2B5EF4-FFF2-40B4-BE49-F238E27FC236}">
                <a16:creationId xmlns:a16="http://schemas.microsoft.com/office/drawing/2014/main" xmlns="" id="{2BFD0D56-FA18-4E41-AB57-B9BF819E8A83}"/>
              </a:ext>
            </a:extLst>
          </p:cNvPr>
          <p:cNvSpPr>
            <a:spLocks noGrp="1" noChangeArrowheads="1"/>
          </p:cNvSpPr>
          <p:nvPr>
            <p:ph type="body" idx="1"/>
          </p:nvPr>
        </p:nvSpPr>
        <p:spPr bwMode="auto">
          <a:xfrm>
            <a:off x="941388" y="4329113"/>
            <a:ext cx="5019675"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xmlns="" id="{C2A0FAD2-679D-43C9-93BD-198D6D5751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11AAC6-6FC3-47F4-AC7D-0D2D1A35C9B2}"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17763" name="Rectangle 2">
            <a:extLst>
              <a:ext uri="{FF2B5EF4-FFF2-40B4-BE49-F238E27FC236}">
                <a16:creationId xmlns:a16="http://schemas.microsoft.com/office/drawing/2014/main" xmlns="" id="{C0D3100E-BAAD-41F2-8448-CBE351422194}"/>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a:extLst>
              <a:ext uri="{FF2B5EF4-FFF2-40B4-BE49-F238E27FC236}">
                <a16:creationId xmlns:a16="http://schemas.microsoft.com/office/drawing/2014/main" xmlns="" id="{1EAF0118-C5C4-4D69-9715-F357F72CF653}"/>
              </a:ext>
            </a:extLst>
          </p:cNvPr>
          <p:cNvSpPr>
            <a:spLocks noGrp="1" noChangeArrowheads="1"/>
          </p:cNvSpPr>
          <p:nvPr>
            <p:ph type="body" idx="1"/>
          </p:nvPr>
        </p:nvSpPr>
        <p:spPr bwMode="auto">
          <a:xfrm>
            <a:off x="912813" y="4344988"/>
            <a:ext cx="5032375"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75" tIns="45387" rIns="90775" bIns="45387" numCol="1" anchor="t" anchorCtr="0" compatLnSpc="1">
            <a:prstTxWarp prst="textNoShape">
              <a:avLst/>
            </a:prstTxWarp>
          </a:bodyPr>
          <a:lstStyle/>
          <a:p>
            <a:pPr eaLnBrk="1" hangingPunct="1"/>
            <a:endParaRPr lang="zh-TW" altLang="zh-TW"/>
          </a:p>
        </p:txBody>
      </p:sp>
      <p:sp>
        <p:nvSpPr>
          <p:cNvPr id="117765" name="投影片編號版面配置區 7">
            <a:extLst>
              <a:ext uri="{FF2B5EF4-FFF2-40B4-BE49-F238E27FC236}">
                <a16:creationId xmlns:a16="http://schemas.microsoft.com/office/drawing/2014/main" xmlns="" id="{A07BB0D2-BE08-41AD-86B5-A9A0547B5527}"/>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75" tIns="45387" rIns="90775" bIns="45387" anchor="b"/>
          <a:lstStyle>
            <a:lvl1pPr defTabSz="903288">
              <a:spcBef>
                <a:spcPct val="30000"/>
              </a:spcBef>
              <a:defRPr sz="1200">
                <a:solidFill>
                  <a:schemeClr val="tx1"/>
                </a:solidFill>
                <a:latin typeface="Calibri" panose="020F0502020204030204" pitchFamily="34" charset="0"/>
                <a:ea typeface="新細明體" panose="02020500000000000000" pitchFamily="18" charset="-120"/>
              </a:defRPr>
            </a:lvl1pPr>
            <a:lvl2pPr marL="739775" indent="-282575" defTabSz="903288">
              <a:spcBef>
                <a:spcPct val="30000"/>
              </a:spcBef>
              <a:defRPr sz="1200">
                <a:solidFill>
                  <a:schemeClr val="tx1"/>
                </a:solidFill>
                <a:latin typeface="Calibri" panose="020F0502020204030204" pitchFamily="34" charset="0"/>
                <a:ea typeface="新細明體" panose="02020500000000000000" pitchFamily="18" charset="-120"/>
              </a:defRPr>
            </a:lvl2pPr>
            <a:lvl3pPr marL="1139825" indent="-225425" defTabSz="903288">
              <a:spcBef>
                <a:spcPct val="30000"/>
              </a:spcBef>
              <a:defRPr sz="1200">
                <a:solidFill>
                  <a:schemeClr val="tx1"/>
                </a:solidFill>
                <a:latin typeface="Calibri" panose="020F0502020204030204" pitchFamily="34" charset="0"/>
                <a:ea typeface="新細明體" panose="02020500000000000000" pitchFamily="18" charset="-120"/>
              </a:defRPr>
            </a:lvl3pPr>
            <a:lvl4pPr marL="1597025" indent="-225425" defTabSz="903288">
              <a:spcBef>
                <a:spcPct val="30000"/>
              </a:spcBef>
              <a:defRPr sz="1200">
                <a:solidFill>
                  <a:schemeClr val="tx1"/>
                </a:solidFill>
                <a:latin typeface="Calibri" panose="020F0502020204030204" pitchFamily="34" charset="0"/>
                <a:ea typeface="新細明體" panose="02020500000000000000" pitchFamily="18" charset="-120"/>
              </a:defRPr>
            </a:lvl4pPr>
            <a:lvl5pPr marL="2054225" indent="-225425" defTabSz="903288">
              <a:spcBef>
                <a:spcPct val="30000"/>
              </a:spcBef>
              <a:defRPr sz="1200">
                <a:solidFill>
                  <a:schemeClr val="tx1"/>
                </a:solidFill>
                <a:latin typeface="Calibri" panose="020F0502020204030204" pitchFamily="34" charset="0"/>
                <a:ea typeface="新細明體" panose="02020500000000000000" pitchFamily="18" charset="-120"/>
              </a:defRPr>
            </a:lvl5pPr>
            <a:lvl6pPr marL="2511425" indent="-225425" defTabSz="9032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68625" indent="-225425" defTabSz="9032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5825" indent="-225425" defTabSz="9032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3025" indent="-225425" defTabSz="9032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marL="0" marR="0" lvl="0" indent="0" algn="r" defTabSz="903288" rtl="0" eaLnBrk="1" fontAlgn="base" latinLnBrk="0" hangingPunct="1">
              <a:lnSpc>
                <a:spcPct val="100000"/>
              </a:lnSpc>
              <a:spcBef>
                <a:spcPct val="0"/>
              </a:spcBef>
              <a:spcAft>
                <a:spcPct val="0"/>
              </a:spcAft>
              <a:buClrTx/>
              <a:buSzTx/>
              <a:buFontTx/>
              <a:buNone/>
              <a:tabLst/>
              <a:defRPr/>
            </a:pPr>
            <a:fld id="{3D5253D5-54FA-478A-B1DB-EECDF86A50FE}" type="slidenum">
              <a:rPr kumimoji="1" lang="en-US" altLang="zh-TW" sz="11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03288" rtl="0" eaLnBrk="1" fontAlgn="base" latinLnBrk="0" hangingPunct="1">
                <a:lnSpc>
                  <a:spcPct val="100000"/>
                </a:lnSpc>
                <a:spcBef>
                  <a:spcPct val="0"/>
                </a:spcBef>
                <a:spcAft>
                  <a:spcPct val="0"/>
                </a:spcAft>
                <a:buClrTx/>
                <a:buSzTx/>
                <a:buFontTx/>
                <a:buNone/>
                <a:tabLst/>
                <a:defRPr/>
              </a:pPr>
              <a:t>42</a:t>
            </a:fld>
            <a:endParaRPr kumimoji="1" lang="en-US" altLang="zh-TW" sz="11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2.jpg"/><Relationship Id="rId4" Type="http://schemas.openxmlformats.org/officeDocument/2006/relationships/image" Target="../media/image1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B717DE6-0FAA-444F-8488-6D5F110607F7}"/>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xmlns="" id="{3FE3B5D9-BE90-42F5-AEAC-D8B3C0B287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xmlns="" id="{DD2F89B7-7744-42F2-B22F-41B5C8B93445}"/>
              </a:ext>
            </a:extLst>
          </p:cNvPr>
          <p:cNvSpPr>
            <a:spLocks noGrp="1"/>
          </p:cNvSpPr>
          <p:nvPr>
            <p:ph type="dt" sz="half" idx="10"/>
          </p:nvPr>
        </p:nvSpPr>
        <p:spPr/>
        <p:txBody>
          <a:bodyPr/>
          <a:lstStyle/>
          <a:p>
            <a:fld id="{73D6D4C8-E422-4492-BC29-980895E413D2}" type="datetimeFigureOut">
              <a:rPr lang="zh-TW" altLang="en-US" smtClean="0"/>
              <a:t>2023/5/13</a:t>
            </a:fld>
            <a:endParaRPr lang="zh-TW" altLang="en-US"/>
          </a:p>
        </p:txBody>
      </p:sp>
      <p:sp>
        <p:nvSpPr>
          <p:cNvPr id="5" name="頁尾版面配置區 4">
            <a:extLst>
              <a:ext uri="{FF2B5EF4-FFF2-40B4-BE49-F238E27FC236}">
                <a16:creationId xmlns:a16="http://schemas.microsoft.com/office/drawing/2014/main" xmlns="" id="{043E0DC8-4988-43E0-86C9-E57CD5F281B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07E5178F-E54D-428F-AC00-11EC9A13E46B}"/>
              </a:ext>
            </a:extLst>
          </p:cNvPr>
          <p:cNvSpPr>
            <a:spLocks noGrp="1"/>
          </p:cNvSpPr>
          <p:nvPr>
            <p:ph type="sldNum" sz="quarter" idx="12"/>
          </p:nvPr>
        </p:nvSpPr>
        <p:spPr/>
        <p:txBody>
          <a:body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1053202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187771E-2541-4361-895E-C7A223A9DD87}"/>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FE17BFE0-B704-4A73-B910-6C40DE388058}"/>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70E542C0-C66F-4EB6-86C3-5A85DFB144C5}"/>
              </a:ext>
            </a:extLst>
          </p:cNvPr>
          <p:cNvSpPr>
            <a:spLocks noGrp="1"/>
          </p:cNvSpPr>
          <p:nvPr>
            <p:ph type="dt" sz="half" idx="10"/>
          </p:nvPr>
        </p:nvSpPr>
        <p:spPr/>
        <p:txBody>
          <a:bodyPr/>
          <a:lstStyle/>
          <a:p>
            <a:fld id="{73D6D4C8-E422-4492-BC29-980895E413D2}" type="datetimeFigureOut">
              <a:rPr lang="zh-TW" altLang="en-US" smtClean="0"/>
              <a:t>2023/5/13</a:t>
            </a:fld>
            <a:endParaRPr lang="zh-TW" altLang="en-US"/>
          </a:p>
        </p:txBody>
      </p:sp>
      <p:sp>
        <p:nvSpPr>
          <p:cNvPr id="5" name="頁尾版面配置區 4">
            <a:extLst>
              <a:ext uri="{FF2B5EF4-FFF2-40B4-BE49-F238E27FC236}">
                <a16:creationId xmlns:a16="http://schemas.microsoft.com/office/drawing/2014/main" xmlns="" id="{198F21D2-C1FC-4116-B917-D55E5A5A001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97210040-39F1-491B-9705-CDAA41260ED4}"/>
              </a:ext>
            </a:extLst>
          </p:cNvPr>
          <p:cNvSpPr>
            <a:spLocks noGrp="1"/>
          </p:cNvSpPr>
          <p:nvPr>
            <p:ph type="sldNum" sz="quarter" idx="12"/>
          </p:nvPr>
        </p:nvSpPr>
        <p:spPr/>
        <p:txBody>
          <a:body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13045959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71FFB66-24DD-4E82-B81E-B4831F0F3548}"/>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xmlns="" id="{55615310-CF52-4084-8B45-C845A05F071E}"/>
              </a:ext>
            </a:extLst>
          </p:cNvPr>
          <p:cNvSpPr>
            <a:spLocks noGrp="1"/>
          </p:cNvSpPr>
          <p:nvPr>
            <p:ph type="dt" sz="half" idx="10"/>
          </p:nvPr>
        </p:nvSpPr>
        <p:spPr/>
        <p:txBody>
          <a:bodyPr/>
          <a:lstStyle/>
          <a:p>
            <a:fld id="{27627B87-DF57-422F-995D-ED1F519333A7}" type="datetime1">
              <a:rPr lang="en-US" altLang="zh-TW" smtClean="0"/>
              <a:t>5/13/2023</a:t>
            </a:fld>
            <a:endParaRPr lang="zh-TW" altLang="en-US"/>
          </a:p>
        </p:txBody>
      </p:sp>
      <p:sp>
        <p:nvSpPr>
          <p:cNvPr id="4" name="頁尾版面配置區 3">
            <a:extLst>
              <a:ext uri="{FF2B5EF4-FFF2-40B4-BE49-F238E27FC236}">
                <a16:creationId xmlns:a16="http://schemas.microsoft.com/office/drawing/2014/main" xmlns="" id="{7F13C6DC-3C7C-45AE-8656-AA75DD5AC02B}"/>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xmlns="" id="{63EFE8FB-61C1-40C3-8D32-17D690DB26DB}"/>
              </a:ext>
            </a:extLst>
          </p:cNvPr>
          <p:cNvSpPr>
            <a:spLocks noGrp="1"/>
          </p:cNvSpPr>
          <p:nvPr>
            <p:ph type="sldNum" sz="quarter" idx="12"/>
          </p:nvPr>
        </p:nvSpPr>
        <p:spPr/>
        <p:txBody>
          <a:body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17202172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xmlns="" id="{6ACDCCC4-E514-4CD4-878C-471FEBF4FD64}"/>
              </a:ext>
            </a:extLst>
          </p:cNvPr>
          <p:cNvSpPr>
            <a:spLocks noGrp="1"/>
          </p:cNvSpPr>
          <p:nvPr>
            <p:ph type="dt" sz="half" idx="10"/>
          </p:nvPr>
        </p:nvSpPr>
        <p:spPr/>
        <p:txBody>
          <a:bodyPr/>
          <a:lstStyle/>
          <a:p>
            <a:fld id="{F3FB4373-C8A3-4AE8-8954-703F4BA3176F}" type="datetime1">
              <a:rPr lang="en-US" altLang="zh-TW" smtClean="0"/>
              <a:t>5/13/2023</a:t>
            </a:fld>
            <a:endParaRPr lang="zh-TW" altLang="en-US"/>
          </a:p>
        </p:txBody>
      </p:sp>
      <p:sp>
        <p:nvSpPr>
          <p:cNvPr id="3" name="頁尾版面配置區 2">
            <a:extLst>
              <a:ext uri="{FF2B5EF4-FFF2-40B4-BE49-F238E27FC236}">
                <a16:creationId xmlns:a16="http://schemas.microsoft.com/office/drawing/2014/main" xmlns="" id="{4DF7905F-B891-43D0-B45A-61CEE153F43F}"/>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xmlns="" id="{2B93339A-271A-4E18-B86C-6B092B018777}"/>
              </a:ext>
            </a:extLst>
          </p:cNvPr>
          <p:cNvSpPr>
            <a:spLocks noGrp="1"/>
          </p:cNvSpPr>
          <p:nvPr>
            <p:ph type="sldNum" sz="quarter" idx="12"/>
          </p:nvPr>
        </p:nvSpPr>
        <p:spPr/>
        <p:txBody>
          <a:body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18505785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C15E282-0A7F-4647-B574-68F1C38F1D7B}"/>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xmlns="" id="{95032CBF-47B8-4C7C-9A81-72ABB57A06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xmlns="" id="{C1A3E347-D559-4866-8719-9A194A781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xmlns="" id="{F6953103-8D72-426A-A1CD-07B1A3F8FB31}"/>
              </a:ext>
            </a:extLst>
          </p:cNvPr>
          <p:cNvSpPr>
            <a:spLocks noGrp="1"/>
          </p:cNvSpPr>
          <p:nvPr>
            <p:ph type="dt" sz="half" idx="10"/>
          </p:nvPr>
        </p:nvSpPr>
        <p:spPr/>
        <p:txBody>
          <a:bodyPr/>
          <a:lstStyle/>
          <a:p>
            <a:fld id="{A5DA67B5-0FA3-4F77-A949-787B9C3CE80C}" type="datetime1">
              <a:rPr lang="en-US" altLang="zh-TW" smtClean="0"/>
              <a:t>5/13/2023</a:t>
            </a:fld>
            <a:endParaRPr lang="zh-TW" altLang="en-US"/>
          </a:p>
        </p:txBody>
      </p:sp>
      <p:sp>
        <p:nvSpPr>
          <p:cNvPr id="6" name="頁尾版面配置區 5">
            <a:extLst>
              <a:ext uri="{FF2B5EF4-FFF2-40B4-BE49-F238E27FC236}">
                <a16:creationId xmlns:a16="http://schemas.microsoft.com/office/drawing/2014/main" xmlns="" id="{0FAA9CCD-5640-4011-95EF-0B16F659A1E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7126A9BF-9CAD-4263-A152-E1F0D53449A0}"/>
              </a:ext>
            </a:extLst>
          </p:cNvPr>
          <p:cNvSpPr>
            <a:spLocks noGrp="1"/>
          </p:cNvSpPr>
          <p:nvPr>
            <p:ph type="sldNum" sz="quarter" idx="12"/>
          </p:nvPr>
        </p:nvSpPr>
        <p:spPr/>
        <p:txBody>
          <a:body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40297213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6389096-63FF-4E36-AA8A-AEB920BD7DA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xmlns="" id="{B77DC058-15D7-4843-AFDF-0EA3CA06C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xmlns="" id="{FE7BDA20-3CC9-4821-8347-224415521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xmlns="" id="{FB0B5CC1-2DC5-4D09-AB6E-3CD56215459C}"/>
              </a:ext>
            </a:extLst>
          </p:cNvPr>
          <p:cNvSpPr>
            <a:spLocks noGrp="1"/>
          </p:cNvSpPr>
          <p:nvPr>
            <p:ph type="dt" sz="half" idx="10"/>
          </p:nvPr>
        </p:nvSpPr>
        <p:spPr/>
        <p:txBody>
          <a:bodyPr/>
          <a:lstStyle/>
          <a:p>
            <a:fld id="{EF5F1E9F-5FB1-4ACE-A1BD-3330914A738A}" type="datetime1">
              <a:rPr lang="en-US" altLang="zh-TW" smtClean="0"/>
              <a:t>5/13/2023</a:t>
            </a:fld>
            <a:endParaRPr lang="zh-TW" altLang="en-US"/>
          </a:p>
        </p:txBody>
      </p:sp>
      <p:sp>
        <p:nvSpPr>
          <p:cNvPr id="6" name="頁尾版面配置區 5">
            <a:extLst>
              <a:ext uri="{FF2B5EF4-FFF2-40B4-BE49-F238E27FC236}">
                <a16:creationId xmlns:a16="http://schemas.microsoft.com/office/drawing/2014/main" xmlns="" id="{B83336C6-2598-4BE3-9405-E8AE0164D026}"/>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B43E0BAE-04DA-4463-B836-0A87EC5B188E}"/>
              </a:ext>
            </a:extLst>
          </p:cNvPr>
          <p:cNvSpPr>
            <a:spLocks noGrp="1"/>
          </p:cNvSpPr>
          <p:nvPr>
            <p:ph type="sldNum" sz="quarter" idx="12"/>
          </p:nvPr>
        </p:nvSpPr>
        <p:spPr/>
        <p:txBody>
          <a:body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2194825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575EEDA-0B45-4B32-9D37-8D9D2BCA0EF6}"/>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BB14959D-7B4E-404F-9D38-7712A6951CE1}"/>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2AE965FF-B9AB-44DB-8B97-FCD58616E5CB}"/>
              </a:ext>
            </a:extLst>
          </p:cNvPr>
          <p:cNvSpPr>
            <a:spLocks noGrp="1"/>
          </p:cNvSpPr>
          <p:nvPr>
            <p:ph type="dt" sz="half" idx="10"/>
          </p:nvPr>
        </p:nvSpPr>
        <p:spPr/>
        <p:txBody>
          <a:bodyPr/>
          <a:lstStyle/>
          <a:p>
            <a:fld id="{51CD727D-C8FA-431D-95CB-292F8DD381AF}" type="datetime1">
              <a:rPr lang="en-US" altLang="zh-TW" smtClean="0"/>
              <a:t>5/13/2023</a:t>
            </a:fld>
            <a:endParaRPr lang="zh-TW" altLang="en-US"/>
          </a:p>
        </p:txBody>
      </p:sp>
      <p:sp>
        <p:nvSpPr>
          <p:cNvPr id="5" name="頁尾版面配置區 4">
            <a:extLst>
              <a:ext uri="{FF2B5EF4-FFF2-40B4-BE49-F238E27FC236}">
                <a16:creationId xmlns:a16="http://schemas.microsoft.com/office/drawing/2014/main" xmlns="" id="{7C0A43AC-F013-44C6-BA54-AC4D0427926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B8241D5D-A4E0-41FB-A8CB-E97B63A86572}"/>
              </a:ext>
            </a:extLst>
          </p:cNvPr>
          <p:cNvSpPr>
            <a:spLocks noGrp="1"/>
          </p:cNvSpPr>
          <p:nvPr>
            <p:ph type="sldNum" sz="quarter" idx="12"/>
          </p:nvPr>
        </p:nvSpPr>
        <p:spPr/>
        <p:txBody>
          <a:body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10938209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xmlns="" id="{D53823DC-4305-4700-82CB-2EEAC3B45FDA}"/>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F65D1ACE-EB41-42D7-8D68-140CFE0CFFC6}"/>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7DA76CBE-604F-48D9-8B71-C29992B29C61}"/>
              </a:ext>
            </a:extLst>
          </p:cNvPr>
          <p:cNvSpPr>
            <a:spLocks noGrp="1"/>
          </p:cNvSpPr>
          <p:nvPr>
            <p:ph type="dt" sz="half" idx="10"/>
          </p:nvPr>
        </p:nvSpPr>
        <p:spPr/>
        <p:txBody>
          <a:bodyPr/>
          <a:lstStyle/>
          <a:p>
            <a:fld id="{7A98E64E-75F2-4F59-A890-8D350F8B3C4F}" type="datetime1">
              <a:rPr lang="en-US" altLang="zh-TW" smtClean="0"/>
              <a:t>5/13/2023</a:t>
            </a:fld>
            <a:endParaRPr lang="zh-TW" altLang="en-US"/>
          </a:p>
        </p:txBody>
      </p:sp>
      <p:sp>
        <p:nvSpPr>
          <p:cNvPr id="5" name="頁尾版面配置區 4">
            <a:extLst>
              <a:ext uri="{FF2B5EF4-FFF2-40B4-BE49-F238E27FC236}">
                <a16:creationId xmlns:a16="http://schemas.microsoft.com/office/drawing/2014/main" xmlns="" id="{37AAEEF2-0524-4503-95D3-70A911A7BE8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8F53BF04-FCE5-4637-94C8-FB291C01DDEA}"/>
              </a:ext>
            </a:extLst>
          </p:cNvPr>
          <p:cNvSpPr>
            <a:spLocks noGrp="1"/>
          </p:cNvSpPr>
          <p:nvPr>
            <p:ph type="sldNum" sz="quarter" idx="12"/>
          </p:nvPr>
        </p:nvSpPr>
        <p:spPr/>
        <p:txBody>
          <a:body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14069862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ig Ques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4C30066C-F055-4182-B6F6-1BD7B84B45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018EBB8-5BFD-4241-97A6-17E2AD03B280}"/>
              </a:ext>
            </a:extLst>
          </p:cNvPr>
          <p:cNvSpPr>
            <a:spLocks noGrp="1"/>
          </p:cNvSpPr>
          <p:nvPr>
            <p:ph type="sldNum" sz="quarter" idx="12"/>
          </p:nvPr>
        </p:nvSpPr>
        <p:spPr/>
        <p:txBody>
          <a:bodyPr/>
          <a:lstStyle/>
          <a:p>
            <a:fld id="{CF04C579-7539-4D34-8470-B7CFC97BF0FB}" type="slidenum">
              <a:rPr lang="en-US" smtClean="0"/>
              <a:t>‹#›</a:t>
            </a:fld>
            <a:endParaRPr lang="en-US"/>
          </a:p>
        </p:txBody>
      </p:sp>
      <p:sp>
        <p:nvSpPr>
          <p:cNvPr id="2" name="Title 1">
            <a:extLst>
              <a:ext uri="{FF2B5EF4-FFF2-40B4-BE49-F238E27FC236}">
                <a16:creationId xmlns:a16="http://schemas.microsoft.com/office/drawing/2014/main" xmlns="" id="{C45C3DFA-07EF-46EE-929E-1101B748C68B}"/>
              </a:ext>
            </a:extLst>
          </p:cNvPr>
          <p:cNvSpPr>
            <a:spLocks noGrp="1"/>
          </p:cNvSpPr>
          <p:nvPr>
            <p:ph type="title" hasCustomPrompt="1"/>
          </p:nvPr>
        </p:nvSpPr>
        <p:spPr>
          <a:xfrm>
            <a:off x="2373313" y="1714499"/>
            <a:ext cx="7351712" cy="2905125"/>
          </a:xfrm>
        </p:spPr>
        <p:txBody>
          <a:bodyPr>
            <a:noAutofit/>
          </a:bodyPr>
          <a:lstStyle>
            <a:lvl1pPr>
              <a:defRPr sz="3600" b="1">
                <a:latin typeface="+mj-lt"/>
              </a:defRPr>
            </a:lvl1pPr>
          </a:lstStyle>
          <a:p>
            <a:r>
              <a:rPr lang="en-US" dirty="0"/>
              <a:t>Click to edit Master title style</a:t>
            </a:r>
            <a:br>
              <a:rPr lang="en-US" dirty="0"/>
            </a:br>
            <a:r>
              <a:rPr lang="en-US" dirty="0"/>
              <a:t>Second Line</a:t>
            </a:r>
          </a:p>
        </p:txBody>
      </p:sp>
    </p:spTree>
    <p:extLst>
      <p:ext uri="{BB962C8B-B14F-4D97-AF65-F5344CB8AC3E}">
        <p14:creationId xmlns:p14="http://schemas.microsoft.com/office/powerpoint/2010/main" val="39482072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8010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2" name="PlaceHolder 1"/>
          <p:cNvSpPr>
            <a:spLocks noGrp="1"/>
          </p:cNvSpPr>
          <p:nvPr>
            <p:ph type="title"/>
          </p:nvPr>
        </p:nvSpPr>
        <p:spPr>
          <a:xfrm>
            <a:off x="838080" y="365040"/>
            <a:ext cx="10515240" cy="1325160"/>
          </a:xfrm>
          <a:prstGeom prst="rect">
            <a:avLst/>
          </a:prstGeom>
        </p:spPr>
        <p:txBody>
          <a:bodyPr/>
          <a:lstStyle/>
          <a:p>
            <a:endParaRPr lang="zh-TW" altLang="en-US"/>
          </a:p>
        </p:txBody>
      </p:sp>
      <p:sp>
        <p:nvSpPr>
          <p:cNvPr id="123" name="PlaceHolder 2"/>
          <p:cNvSpPr>
            <a:spLocks noGrp="1"/>
          </p:cNvSpPr>
          <p:nvPr>
            <p:ph type="subTitle"/>
          </p:nvPr>
        </p:nvSpPr>
        <p:spPr>
          <a:xfrm>
            <a:off x="838080" y="1825560"/>
            <a:ext cx="10515240" cy="4350960"/>
          </a:xfrm>
          <a:prstGeom prst="rect">
            <a:avLst/>
          </a:prstGeom>
        </p:spPr>
        <p:txBody>
          <a:bodyPr anchor="ctr"/>
          <a:lstStyle/>
          <a:p>
            <a:endParaRPr lang="en-US"/>
          </a:p>
        </p:txBody>
      </p:sp>
    </p:spTree>
    <p:extLst>
      <p:ext uri="{BB962C8B-B14F-4D97-AF65-F5344CB8AC3E}">
        <p14:creationId xmlns:p14="http://schemas.microsoft.com/office/powerpoint/2010/main" val="576929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838080" y="365040"/>
            <a:ext cx="10515240" cy="1325160"/>
          </a:xfrm>
          <a:prstGeom prst="rect">
            <a:avLst/>
          </a:prstGeom>
        </p:spPr>
        <p:txBody>
          <a:bodyPr/>
          <a:lstStyle/>
          <a:p>
            <a:endParaRPr lang="zh-TW" altLang="en-US"/>
          </a:p>
        </p:txBody>
      </p:sp>
      <p:sp>
        <p:nvSpPr>
          <p:cNvPr id="125" name="PlaceHolder 2"/>
          <p:cNvSpPr>
            <a:spLocks noGrp="1"/>
          </p:cNvSpPr>
          <p:nvPr>
            <p:ph type="body"/>
          </p:nvPr>
        </p:nvSpPr>
        <p:spPr>
          <a:xfrm>
            <a:off x="838080" y="1825560"/>
            <a:ext cx="10515240" cy="4350960"/>
          </a:xfrm>
          <a:prstGeom prst="rect">
            <a:avLst/>
          </a:prstGeom>
        </p:spPr>
        <p:txBody>
          <a:bodyPr/>
          <a:lstStyle/>
          <a:p>
            <a:endParaRPr lang="zh-TW" altLang="en-US"/>
          </a:p>
        </p:txBody>
      </p:sp>
    </p:spTree>
    <p:extLst>
      <p:ext uri="{BB962C8B-B14F-4D97-AF65-F5344CB8AC3E}">
        <p14:creationId xmlns:p14="http://schemas.microsoft.com/office/powerpoint/2010/main" val="375044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xmlns="" id="{A1E00C89-3614-4F55-ADDB-E0A5BC4F74F3}"/>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464F0428-D3F6-41B3-9953-A0A06981ACF4}"/>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0538BA71-B639-4275-B7AF-2BD798555D43}"/>
              </a:ext>
            </a:extLst>
          </p:cNvPr>
          <p:cNvSpPr>
            <a:spLocks noGrp="1"/>
          </p:cNvSpPr>
          <p:nvPr>
            <p:ph type="dt" sz="half" idx="10"/>
          </p:nvPr>
        </p:nvSpPr>
        <p:spPr/>
        <p:txBody>
          <a:bodyPr/>
          <a:lstStyle/>
          <a:p>
            <a:fld id="{73D6D4C8-E422-4492-BC29-980895E413D2}" type="datetimeFigureOut">
              <a:rPr lang="zh-TW" altLang="en-US" smtClean="0"/>
              <a:t>2023/5/13</a:t>
            </a:fld>
            <a:endParaRPr lang="zh-TW" altLang="en-US"/>
          </a:p>
        </p:txBody>
      </p:sp>
      <p:sp>
        <p:nvSpPr>
          <p:cNvPr id="5" name="頁尾版面配置區 4">
            <a:extLst>
              <a:ext uri="{FF2B5EF4-FFF2-40B4-BE49-F238E27FC236}">
                <a16:creationId xmlns:a16="http://schemas.microsoft.com/office/drawing/2014/main" xmlns="" id="{836FC28A-F84C-4BDF-B8F9-4A90C503197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2808B541-38CF-4005-BB4A-4A096AEE6AE6}"/>
              </a:ext>
            </a:extLst>
          </p:cNvPr>
          <p:cNvSpPr>
            <a:spLocks noGrp="1"/>
          </p:cNvSpPr>
          <p:nvPr>
            <p:ph type="sldNum" sz="quarter" idx="12"/>
          </p:nvPr>
        </p:nvSpPr>
        <p:spPr/>
        <p:txBody>
          <a:body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34837222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838080" y="365040"/>
            <a:ext cx="10515240" cy="1325160"/>
          </a:xfrm>
          <a:prstGeom prst="rect">
            <a:avLst/>
          </a:prstGeom>
        </p:spPr>
        <p:txBody>
          <a:bodyPr/>
          <a:lstStyle/>
          <a:p>
            <a:endParaRPr lang="zh-TW" altLang="en-US"/>
          </a:p>
        </p:txBody>
      </p:sp>
      <p:sp>
        <p:nvSpPr>
          <p:cNvPr id="127" name="PlaceHolder 2"/>
          <p:cNvSpPr>
            <a:spLocks noGrp="1"/>
          </p:cNvSpPr>
          <p:nvPr>
            <p:ph type="body"/>
          </p:nvPr>
        </p:nvSpPr>
        <p:spPr>
          <a:xfrm>
            <a:off x="838080" y="1825560"/>
            <a:ext cx="5131080" cy="4350960"/>
          </a:xfrm>
          <a:prstGeom prst="rect">
            <a:avLst/>
          </a:prstGeom>
        </p:spPr>
        <p:txBody>
          <a:bodyPr/>
          <a:lstStyle/>
          <a:p>
            <a:endParaRPr lang="zh-TW" altLang="en-US"/>
          </a:p>
        </p:txBody>
      </p:sp>
      <p:sp>
        <p:nvSpPr>
          <p:cNvPr id="128" name="PlaceHolder 3"/>
          <p:cNvSpPr>
            <a:spLocks noGrp="1"/>
          </p:cNvSpPr>
          <p:nvPr>
            <p:ph type="body"/>
          </p:nvPr>
        </p:nvSpPr>
        <p:spPr>
          <a:xfrm>
            <a:off x="6226200" y="1825560"/>
            <a:ext cx="5131080" cy="4350960"/>
          </a:xfrm>
          <a:prstGeom prst="rect">
            <a:avLst/>
          </a:prstGeom>
        </p:spPr>
        <p:txBody>
          <a:bodyPr/>
          <a:lstStyle/>
          <a:p>
            <a:endParaRPr lang="zh-TW" altLang="en-US"/>
          </a:p>
        </p:txBody>
      </p:sp>
    </p:spTree>
    <p:extLst>
      <p:ext uri="{BB962C8B-B14F-4D97-AF65-F5344CB8AC3E}">
        <p14:creationId xmlns:p14="http://schemas.microsoft.com/office/powerpoint/2010/main" val="32792743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9" name="PlaceHolder 1"/>
          <p:cNvSpPr>
            <a:spLocks noGrp="1"/>
          </p:cNvSpPr>
          <p:nvPr>
            <p:ph type="title"/>
          </p:nvPr>
        </p:nvSpPr>
        <p:spPr>
          <a:xfrm>
            <a:off x="838080" y="365040"/>
            <a:ext cx="10515240" cy="1325160"/>
          </a:xfrm>
          <a:prstGeom prst="rect">
            <a:avLst/>
          </a:prstGeom>
        </p:spPr>
        <p:txBody>
          <a:bodyPr/>
          <a:lstStyle/>
          <a:p>
            <a:endParaRPr lang="zh-TW" altLang="en-US"/>
          </a:p>
        </p:txBody>
      </p:sp>
    </p:spTree>
    <p:extLst>
      <p:ext uri="{BB962C8B-B14F-4D97-AF65-F5344CB8AC3E}">
        <p14:creationId xmlns:p14="http://schemas.microsoft.com/office/powerpoint/2010/main" val="12168591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0" name="PlaceHolder 1"/>
          <p:cNvSpPr>
            <a:spLocks noGrp="1"/>
          </p:cNvSpPr>
          <p:nvPr>
            <p:ph type="subTitle"/>
          </p:nvPr>
        </p:nvSpPr>
        <p:spPr>
          <a:xfrm>
            <a:off x="838080" y="365040"/>
            <a:ext cx="10515240" cy="6144120"/>
          </a:xfrm>
          <a:prstGeom prst="rect">
            <a:avLst/>
          </a:prstGeom>
        </p:spPr>
        <p:txBody>
          <a:bodyPr anchor="ctr"/>
          <a:lstStyle/>
          <a:p>
            <a:endParaRPr lang="en-US"/>
          </a:p>
        </p:txBody>
      </p:sp>
    </p:spTree>
    <p:extLst>
      <p:ext uri="{BB962C8B-B14F-4D97-AF65-F5344CB8AC3E}">
        <p14:creationId xmlns:p14="http://schemas.microsoft.com/office/powerpoint/2010/main" val="17183225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838080" y="365040"/>
            <a:ext cx="10515240" cy="1325160"/>
          </a:xfrm>
          <a:prstGeom prst="rect">
            <a:avLst/>
          </a:prstGeom>
        </p:spPr>
        <p:txBody>
          <a:bodyPr/>
          <a:lstStyle/>
          <a:p>
            <a:endParaRPr lang="zh-TW" altLang="en-US"/>
          </a:p>
        </p:txBody>
      </p:sp>
      <p:sp>
        <p:nvSpPr>
          <p:cNvPr id="132"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133" name="PlaceHolder 3"/>
          <p:cNvSpPr>
            <a:spLocks noGrp="1"/>
          </p:cNvSpPr>
          <p:nvPr>
            <p:ph type="body"/>
          </p:nvPr>
        </p:nvSpPr>
        <p:spPr>
          <a:xfrm>
            <a:off x="838080" y="4098240"/>
            <a:ext cx="5131080" cy="2075040"/>
          </a:xfrm>
          <a:prstGeom prst="rect">
            <a:avLst/>
          </a:prstGeom>
        </p:spPr>
        <p:txBody>
          <a:bodyPr/>
          <a:lstStyle/>
          <a:p>
            <a:endParaRPr lang="zh-TW" altLang="en-US"/>
          </a:p>
        </p:txBody>
      </p:sp>
      <p:sp>
        <p:nvSpPr>
          <p:cNvPr id="134" name="PlaceHolder 4"/>
          <p:cNvSpPr>
            <a:spLocks noGrp="1"/>
          </p:cNvSpPr>
          <p:nvPr>
            <p:ph type="body"/>
          </p:nvPr>
        </p:nvSpPr>
        <p:spPr>
          <a:xfrm>
            <a:off x="6226200" y="1825560"/>
            <a:ext cx="5131080" cy="4350960"/>
          </a:xfrm>
          <a:prstGeom prst="rect">
            <a:avLst/>
          </a:prstGeom>
        </p:spPr>
        <p:txBody>
          <a:bodyPr/>
          <a:lstStyle/>
          <a:p>
            <a:endParaRPr lang="zh-TW" altLang="en-US"/>
          </a:p>
        </p:txBody>
      </p:sp>
    </p:spTree>
    <p:extLst>
      <p:ext uri="{BB962C8B-B14F-4D97-AF65-F5344CB8AC3E}">
        <p14:creationId xmlns:p14="http://schemas.microsoft.com/office/powerpoint/2010/main" val="8208097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838080" y="365040"/>
            <a:ext cx="10515240" cy="1325160"/>
          </a:xfrm>
          <a:prstGeom prst="rect">
            <a:avLst/>
          </a:prstGeom>
        </p:spPr>
        <p:txBody>
          <a:bodyPr/>
          <a:lstStyle/>
          <a:p>
            <a:endParaRPr lang="zh-TW" altLang="en-US"/>
          </a:p>
        </p:txBody>
      </p:sp>
      <p:sp>
        <p:nvSpPr>
          <p:cNvPr id="136" name="PlaceHolder 2"/>
          <p:cNvSpPr>
            <a:spLocks noGrp="1"/>
          </p:cNvSpPr>
          <p:nvPr>
            <p:ph type="body"/>
          </p:nvPr>
        </p:nvSpPr>
        <p:spPr>
          <a:xfrm>
            <a:off x="838080" y="1825560"/>
            <a:ext cx="5131080" cy="4350960"/>
          </a:xfrm>
          <a:prstGeom prst="rect">
            <a:avLst/>
          </a:prstGeom>
        </p:spPr>
        <p:txBody>
          <a:bodyPr/>
          <a:lstStyle/>
          <a:p>
            <a:endParaRPr lang="zh-TW" altLang="en-US"/>
          </a:p>
        </p:txBody>
      </p:sp>
      <p:sp>
        <p:nvSpPr>
          <p:cNvPr id="137"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138" name="PlaceHolder 4"/>
          <p:cNvSpPr>
            <a:spLocks noGrp="1"/>
          </p:cNvSpPr>
          <p:nvPr>
            <p:ph type="body"/>
          </p:nvPr>
        </p:nvSpPr>
        <p:spPr>
          <a:xfrm>
            <a:off x="6226200" y="4098240"/>
            <a:ext cx="5131080" cy="2075040"/>
          </a:xfrm>
          <a:prstGeom prst="rect">
            <a:avLst/>
          </a:prstGeom>
        </p:spPr>
        <p:txBody>
          <a:bodyPr/>
          <a:lstStyle/>
          <a:p>
            <a:endParaRPr lang="zh-TW" altLang="en-US"/>
          </a:p>
        </p:txBody>
      </p:sp>
    </p:spTree>
    <p:extLst>
      <p:ext uri="{BB962C8B-B14F-4D97-AF65-F5344CB8AC3E}">
        <p14:creationId xmlns:p14="http://schemas.microsoft.com/office/powerpoint/2010/main" val="25110064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838080" y="365040"/>
            <a:ext cx="10515240" cy="1325160"/>
          </a:xfrm>
          <a:prstGeom prst="rect">
            <a:avLst/>
          </a:prstGeom>
        </p:spPr>
        <p:txBody>
          <a:bodyPr/>
          <a:lstStyle/>
          <a:p>
            <a:endParaRPr lang="zh-TW" altLang="en-US"/>
          </a:p>
        </p:txBody>
      </p:sp>
      <p:sp>
        <p:nvSpPr>
          <p:cNvPr id="140"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141"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142" name="PlaceHolder 4"/>
          <p:cNvSpPr>
            <a:spLocks noGrp="1"/>
          </p:cNvSpPr>
          <p:nvPr>
            <p:ph type="body"/>
          </p:nvPr>
        </p:nvSpPr>
        <p:spPr>
          <a:xfrm>
            <a:off x="838080" y="4098240"/>
            <a:ext cx="10515240" cy="2075040"/>
          </a:xfrm>
          <a:prstGeom prst="rect">
            <a:avLst/>
          </a:prstGeom>
        </p:spPr>
        <p:txBody>
          <a:bodyPr/>
          <a:lstStyle/>
          <a:p>
            <a:endParaRPr lang="zh-TW" altLang="en-US"/>
          </a:p>
        </p:txBody>
      </p:sp>
    </p:spTree>
    <p:extLst>
      <p:ext uri="{BB962C8B-B14F-4D97-AF65-F5344CB8AC3E}">
        <p14:creationId xmlns:p14="http://schemas.microsoft.com/office/powerpoint/2010/main" val="32312179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838080" y="365040"/>
            <a:ext cx="10515240" cy="1325160"/>
          </a:xfrm>
          <a:prstGeom prst="rect">
            <a:avLst/>
          </a:prstGeom>
        </p:spPr>
        <p:txBody>
          <a:bodyPr/>
          <a:lstStyle/>
          <a:p>
            <a:endParaRPr lang="zh-TW" altLang="en-US"/>
          </a:p>
        </p:txBody>
      </p:sp>
      <p:sp>
        <p:nvSpPr>
          <p:cNvPr id="144" name="PlaceHolder 2"/>
          <p:cNvSpPr>
            <a:spLocks noGrp="1"/>
          </p:cNvSpPr>
          <p:nvPr>
            <p:ph type="body"/>
          </p:nvPr>
        </p:nvSpPr>
        <p:spPr>
          <a:xfrm>
            <a:off x="838080" y="1825560"/>
            <a:ext cx="10515240" cy="2075040"/>
          </a:xfrm>
          <a:prstGeom prst="rect">
            <a:avLst/>
          </a:prstGeom>
        </p:spPr>
        <p:txBody>
          <a:bodyPr/>
          <a:lstStyle/>
          <a:p>
            <a:endParaRPr lang="zh-TW" altLang="en-US"/>
          </a:p>
        </p:txBody>
      </p:sp>
      <p:sp>
        <p:nvSpPr>
          <p:cNvPr id="145" name="PlaceHolder 3"/>
          <p:cNvSpPr>
            <a:spLocks noGrp="1"/>
          </p:cNvSpPr>
          <p:nvPr>
            <p:ph type="body"/>
          </p:nvPr>
        </p:nvSpPr>
        <p:spPr>
          <a:xfrm>
            <a:off x="838080" y="4098240"/>
            <a:ext cx="10515240" cy="2075040"/>
          </a:xfrm>
          <a:prstGeom prst="rect">
            <a:avLst/>
          </a:prstGeom>
        </p:spPr>
        <p:txBody>
          <a:bodyPr/>
          <a:lstStyle/>
          <a:p>
            <a:endParaRPr lang="zh-TW" altLang="en-US"/>
          </a:p>
        </p:txBody>
      </p:sp>
    </p:spTree>
    <p:extLst>
      <p:ext uri="{BB962C8B-B14F-4D97-AF65-F5344CB8AC3E}">
        <p14:creationId xmlns:p14="http://schemas.microsoft.com/office/powerpoint/2010/main" val="23078033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838080" y="365040"/>
            <a:ext cx="10515240" cy="1325160"/>
          </a:xfrm>
          <a:prstGeom prst="rect">
            <a:avLst/>
          </a:prstGeom>
        </p:spPr>
        <p:txBody>
          <a:bodyPr/>
          <a:lstStyle/>
          <a:p>
            <a:endParaRPr lang="zh-TW" altLang="en-US"/>
          </a:p>
        </p:txBody>
      </p:sp>
      <p:sp>
        <p:nvSpPr>
          <p:cNvPr id="147"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148"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149" name="PlaceHolder 4"/>
          <p:cNvSpPr>
            <a:spLocks noGrp="1"/>
          </p:cNvSpPr>
          <p:nvPr>
            <p:ph type="body"/>
          </p:nvPr>
        </p:nvSpPr>
        <p:spPr>
          <a:xfrm>
            <a:off x="6226200" y="4098240"/>
            <a:ext cx="5131080" cy="2075040"/>
          </a:xfrm>
          <a:prstGeom prst="rect">
            <a:avLst/>
          </a:prstGeom>
        </p:spPr>
        <p:txBody>
          <a:bodyPr/>
          <a:lstStyle/>
          <a:p>
            <a:endParaRPr lang="zh-TW" altLang="en-US"/>
          </a:p>
        </p:txBody>
      </p:sp>
      <p:sp>
        <p:nvSpPr>
          <p:cNvPr id="150" name="PlaceHolder 5"/>
          <p:cNvSpPr>
            <a:spLocks noGrp="1"/>
          </p:cNvSpPr>
          <p:nvPr>
            <p:ph type="body"/>
          </p:nvPr>
        </p:nvSpPr>
        <p:spPr>
          <a:xfrm>
            <a:off x="838080" y="4098240"/>
            <a:ext cx="5131080" cy="2075040"/>
          </a:xfrm>
          <a:prstGeom prst="rect">
            <a:avLst/>
          </a:prstGeom>
        </p:spPr>
        <p:txBody>
          <a:bodyPr/>
          <a:lstStyle/>
          <a:p>
            <a:endParaRPr lang="zh-TW" altLang="en-US"/>
          </a:p>
        </p:txBody>
      </p:sp>
    </p:spTree>
    <p:extLst>
      <p:ext uri="{BB962C8B-B14F-4D97-AF65-F5344CB8AC3E}">
        <p14:creationId xmlns:p14="http://schemas.microsoft.com/office/powerpoint/2010/main" val="3033069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圖片 6">
            <a:extLst>
              <a:ext uri="{FF2B5EF4-FFF2-40B4-BE49-F238E27FC236}">
                <a16:creationId xmlns:a16="http://schemas.microsoft.com/office/drawing/2014/main" xmlns="" id="{A1B99888-959B-4EC9-B20A-406570F25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734" y="1825625"/>
            <a:ext cx="545253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7">
            <a:extLst>
              <a:ext uri="{FF2B5EF4-FFF2-40B4-BE49-F238E27FC236}">
                <a16:creationId xmlns:a16="http://schemas.microsoft.com/office/drawing/2014/main" xmlns="" id="{58AEDDD2-DB41-4711-8783-BE163DC87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734" y="1825625"/>
            <a:ext cx="545253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PlaceHolder 1"/>
          <p:cNvSpPr>
            <a:spLocks noGrp="1"/>
          </p:cNvSpPr>
          <p:nvPr>
            <p:ph type="title"/>
          </p:nvPr>
        </p:nvSpPr>
        <p:spPr>
          <a:xfrm>
            <a:off x="838080" y="365040"/>
            <a:ext cx="10515240" cy="1325160"/>
          </a:xfrm>
          <a:prstGeom prst="rect">
            <a:avLst/>
          </a:prstGeom>
        </p:spPr>
        <p:txBody>
          <a:bodyPr/>
          <a:lstStyle/>
          <a:p>
            <a:endParaRPr lang="zh-TW" altLang="en-US"/>
          </a:p>
        </p:txBody>
      </p:sp>
      <p:sp>
        <p:nvSpPr>
          <p:cNvPr id="152" name="PlaceHolder 2"/>
          <p:cNvSpPr>
            <a:spLocks noGrp="1"/>
          </p:cNvSpPr>
          <p:nvPr>
            <p:ph type="body"/>
          </p:nvPr>
        </p:nvSpPr>
        <p:spPr>
          <a:xfrm>
            <a:off x="838080" y="1825560"/>
            <a:ext cx="10515240" cy="4350960"/>
          </a:xfrm>
          <a:prstGeom prst="rect">
            <a:avLst/>
          </a:prstGeom>
        </p:spPr>
        <p:txBody>
          <a:bodyPr/>
          <a:lstStyle/>
          <a:p>
            <a:endParaRPr lang="zh-TW" altLang="en-US"/>
          </a:p>
        </p:txBody>
      </p:sp>
      <p:sp>
        <p:nvSpPr>
          <p:cNvPr id="153" name="PlaceHolder 3"/>
          <p:cNvSpPr>
            <a:spLocks noGrp="1"/>
          </p:cNvSpPr>
          <p:nvPr>
            <p:ph type="body"/>
          </p:nvPr>
        </p:nvSpPr>
        <p:spPr>
          <a:xfrm>
            <a:off x="838080" y="1825560"/>
            <a:ext cx="10515240" cy="4350960"/>
          </a:xfrm>
          <a:prstGeom prst="rect">
            <a:avLst/>
          </a:prstGeom>
        </p:spPr>
        <p:txBody>
          <a:bodyPr/>
          <a:lstStyle/>
          <a:p>
            <a:endParaRPr lang="zh-TW" altLang="en-US"/>
          </a:p>
        </p:txBody>
      </p:sp>
    </p:spTree>
    <p:extLst>
      <p:ext uri="{BB962C8B-B14F-4D97-AF65-F5344CB8AC3E}">
        <p14:creationId xmlns:p14="http://schemas.microsoft.com/office/powerpoint/2010/main" val="13350411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cxnSp>
        <p:nvCxnSpPr>
          <p:cNvPr id="4" name="Straight Connector 7">
            <a:extLst>
              <a:ext uri="{FF2B5EF4-FFF2-40B4-BE49-F238E27FC236}">
                <a16:creationId xmlns:a16="http://schemas.microsoft.com/office/drawing/2014/main" xmlns="" id="{9B48BFC7-F6A6-40A3-8AA6-F1FBDDE447CE}"/>
              </a:ext>
            </a:extLst>
          </p:cNvPr>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zh-TW" altLang="en-US"/>
              <a:t>按一下以編輯母片標題樣式</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0B62EC95-4336-43CE-BBB2-B6C7C1FB1D95}"/>
              </a:ext>
            </a:extLst>
          </p:cNvPr>
          <p:cNvSpPr>
            <a:spLocks noGrp="1"/>
          </p:cNvSpPr>
          <p:nvPr>
            <p:ph type="dt" sz="half" idx="10"/>
          </p:nvPr>
        </p:nvSpPr>
        <p:spPr/>
        <p:txBody>
          <a:bodyPr/>
          <a:lstStyle>
            <a:lvl1pPr>
              <a:defRPr/>
            </a:lvl1pPr>
          </a:lstStyle>
          <a:p>
            <a:pPr>
              <a:defRPr/>
            </a:pPr>
            <a:fld id="{CB6B07A4-1612-4499-A354-70F000EBDF3B}" type="datetimeFigureOut">
              <a:rPr lang="zh-TW" altLang="en-US"/>
              <a:pPr>
                <a:defRPr/>
              </a:pPr>
              <a:t>2023/5/13</a:t>
            </a:fld>
            <a:endParaRPr lang="zh-TW" altLang="en-US"/>
          </a:p>
        </p:txBody>
      </p:sp>
      <p:sp>
        <p:nvSpPr>
          <p:cNvPr id="6" name="Footer Placeholder 4">
            <a:extLst>
              <a:ext uri="{FF2B5EF4-FFF2-40B4-BE49-F238E27FC236}">
                <a16:creationId xmlns:a16="http://schemas.microsoft.com/office/drawing/2014/main" xmlns="" id="{ED6AA896-6729-47EE-85AB-4C0B86904F8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F4BFB456-46C6-4541-85D0-7B48BAB4FFE3}"/>
              </a:ext>
            </a:extLst>
          </p:cNvPr>
          <p:cNvSpPr>
            <a:spLocks noGrp="1"/>
          </p:cNvSpPr>
          <p:nvPr>
            <p:ph type="sldNum" sz="quarter" idx="12"/>
          </p:nvPr>
        </p:nvSpPr>
        <p:spPr/>
        <p:txBody>
          <a:bodyPr/>
          <a:lstStyle>
            <a:lvl1pPr>
              <a:defRPr/>
            </a:lvl1pPr>
          </a:lstStyle>
          <a:p>
            <a:pPr>
              <a:defRPr/>
            </a:pPr>
            <a:fld id="{9EF9CF14-1C33-412E-AB9B-2C23C99D8E72}" type="slidenum">
              <a:rPr lang="zh-TW" altLang="en-US"/>
              <a:pPr>
                <a:defRPr/>
              </a:pPr>
              <a:t>‹#›</a:t>
            </a:fld>
            <a:endParaRPr lang="zh-TW" altLang="en-US"/>
          </a:p>
        </p:txBody>
      </p:sp>
    </p:spTree>
    <p:extLst>
      <p:ext uri="{BB962C8B-B14F-4D97-AF65-F5344CB8AC3E}">
        <p14:creationId xmlns:p14="http://schemas.microsoft.com/office/powerpoint/2010/main" val="2499458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cxnSp>
        <p:nvCxnSpPr>
          <p:cNvPr id="4" name="Straight Connector 7">
            <a:extLst>
              <a:ext uri="{FF2B5EF4-FFF2-40B4-BE49-F238E27FC236}">
                <a16:creationId xmlns:a16="http://schemas.microsoft.com/office/drawing/2014/main" xmlns="" id="{B6C0DFA6-B494-44B4-AA70-972F28A0B755}"/>
              </a:ext>
            </a:extLst>
          </p:cNvPr>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zh-TW" altLang="en-US"/>
              <a:t>按一下以編輯母片標題樣式</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80FAF275-E861-4139-9F4E-B456885ED257}"/>
              </a:ext>
            </a:extLst>
          </p:cNvPr>
          <p:cNvSpPr>
            <a:spLocks noGrp="1"/>
          </p:cNvSpPr>
          <p:nvPr>
            <p:ph type="dt" sz="half" idx="10"/>
          </p:nvPr>
        </p:nvSpPr>
        <p:spPr/>
        <p:txBody>
          <a:bodyPr/>
          <a:lstStyle>
            <a:lvl1pPr>
              <a:defRPr/>
            </a:lvl1pPr>
          </a:lstStyle>
          <a:p>
            <a:pPr>
              <a:defRPr/>
            </a:pPr>
            <a:fld id="{4223591E-23D6-4A3E-8CC5-9183D517D0F7}" type="datetimeFigureOut">
              <a:rPr lang="zh-TW" altLang="en-US"/>
              <a:pPr>
                <a:defRPr/>
              </a:pPr>
              <a:t>2023/5/13</a:t>
            </a:fld>
            <a:endParaRPr lang="zh-TW" altLang="en-US"/>
          </a:p>
        </p:txBody>
      </p:sp>
      <p:sp>
        <p:nvSpPr>
          <p:cNvPr id="6" name="Footer Placeholder 4">
            <a:extLst>
              <a:ext uri="{FF2B5EF4-FFF2-40B4-BE49-F238E27FC236}">
                <a16:creationId xmlns:a16="http://schemas.microsoft.com/office/drawing/2014/main" xmlns="" id="{2B7AC373-A51A-4006-B05D-A9AAF418C44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7702B8B5-5A9D-444B-A189-B14BCDF849E7}"/>
              </a:ext>
            </a:extLst>
          </p:cNvPr>
          <p:cNvSpPr>
            <a:spLocks noGrp="1"/>
          </p:cNvSpPr>
          <p:nvPr>
            <p:ph type="sldNum" sz="quarter" idx="12"/>
          </p:nvPr>
        </p:nvSpPr>
        <p:spPr/>
        <p:txBody>
          <a:bodyPr/>
          <a:lstStyle>
            <a:lvl1pPr>
              <a:defRPr/>
            </a:lvl1pPr>
          </a:lstStyle>
          <a:p>
            <a:pPr>
              <a:defRPr/>
            </a:pPr>
            <a:fld id="{3F94BAAC-A929-49AF-9107-0CCA15825E2B}" type="slidenum">
              <a:rPr lang="zh-TW" altLang="en-US"/>
              <a:pPr>
                <a:defRPr/>
              </a:pPr>
              <a:t>‹#›</a:t>
            </a:fld>
            <a:endParaRPr lang="zh-TW" altLang="en-US"/>
          </a:p>
        </p:txBody>
      </p:sp>
    </p:spTree>
    <p:extLst>
      <p:ext uri="{BB962C8B-B14F-4D97-AF65-F5344CB8AC3E}">
        <p14:creationId xmlns:p14="http://schemas.microsoft.com/office/powerpoint/2010/main" val="13216451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xmlns="" id="{B039F43C-D167-4577-AC27-D1D41F7211F4}"/>
              </a:ext>
            </a:extLst>
          </p:cNvPr>
          <p:cNvSpPr>
            <a:spLocks noGrp="1"/>
          </p:cNvSpPr>
          <p:nvPr>
            <p:ph type="dt" sz="half" idx="10"/>
          </p:nvPr>
        </p:nvSpPr>
        <p:spPr/>
        <p:txBody>
          <a:bodyPr/>
          <a:lstStyle>
            <a:lvl1pPr>
              <a:defRPr/>
            </a:lvl1pPr>
          </a:lstStyle>
          <a:p>
            <a:pPr>
              <a:defRPr/>
            </a:pPr>
            <a:fld id="{D030F45F-5CCE-4164-BAFE-9B29E6BDF80F}" type="datetimeFigureOut">
              <a:rPr lang="zh-TW" altLang="en-US"/>
              <a:pPr>
                <a:defRPr/>
              </a:pPr>
              <a:t>2023/5/13</a:t>
            </a:fld>
            <a:endParaRPr lang="zh-TW" altLang="en-US"/>
          </a:p>
        </p:txBody>
      </p:sp>
      <p:sp>
        <p:nvSpPr>
          <p:cNvPr id="5" name="Footer Placeholder 4">
            <a:extLst>
              <a:ext uri="{FF2B5EF4-FFF2-40B4-BE49-F238E27FC236}">
                <a16:creationId xmlns:a16="http://schemas.microsoft.com/office/drawing/2014/main" xmlns="" id="{A414FE47-C0E7-4652-9785-61D1D46008F1}"/>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xmlns="" id="{08159168-ABA3-4E71-A213-E9296C79F25D}"/>
              </a:ext>
            </a:extLst>
          </p:cNvPr>
          <p:cNvSpPr>
            <a:spLocks noGrp="1"/>
          </p:cNvSpPr>
          <p:nvPr>
            <p:ph type="sldNum" sz="quarter" idx="12"/>
          </p:nvPr>
        </p:nvSpPr>
        <p:spPr/>
        <p:txBody>
          <a:bodyPr/>
          <a:lstStyle>
            <a:lvl1pPr>
              <a:defRPr/>
            </a:lvl1pPr>
          </a:lstStyle>
          <a:p>
            <a:pPr>
              <a:defRPr/>
            </a:pPr>
            <a:fld id="{45229D40-1C24-4507-894C-8568F2F776BC}" type="slidenum">
              <a:rPr lang="zh-TW" altLang="en-US"/>
              <a:pPr>
                <a:defRPr/>
              </a:pPr>
              <a:t>‹#›</a:t>
            </a:fld>
            <a:endParaRPr lang="zh-TW" altLang="en-US"/>
          </a:p>
        </p:txBody>
      </p:sp>
    </p:spTree>
    <p:extLst>
      <p:ext uri="{BB962C8B-B14F-4D97-AF65-F5344CB8AC3E}">
        <p14:creationId xmlns:p14="http://schemas.microsoft.com/office/powerpoint/2010/main" val="12280384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章節標題">
    <p:bg>
      <p:bgPr>
        <a:solidFill>
          <a:schemeClr val="bg2"/>
        </a:solidFill>
        <a:effectLst/>
      </p:bgPr>
    </p:bg>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DBBE4E91-E2DD-4C8D-B2FE-AB3EDD3C7AD4}"/>
              </a:ext>
            </a:extLst>
          </p:cNvPr>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9ABD4C7B-03B8-4187-BCA5-E8CD1111EDD9}"/>
              </a:ext>
            </a:extLst>
          </p:cNvPr>
          <p:cNvSpPr>
            <a:spLocks noGrp="1"/>
          </p:cNvSpPr>
          <p:nvPr>
            <p:ph type="dt" sz="half" idx="10"/>
          </p:nvPr>
        </p:nvSpPr>
        <p:spPr/>
        <p:txBody>
          <a:bodyPr/>
          <a:lstStyle>
            <a:lvl1pPr>
              <a:defRPr/>
            </a:lvl1pPr>
          </a:lstStyle>
          <a:p>
            <a:pPr>
              <a:defRPr/>
            </a:pPr>
            <a:fld id="{DB3F7CC7-0EC6-4BE8-AE16-391A2BB8ED1E}" type="datetimeFigureOut">
              <a:rPr lang="zh-TW" altLang="en-US"/>
              <a:pPr>
                <a:defRPr/>
              </a:pPr>
              <a:t>2023/5/13</a:t>
            </a:fld>
            <a:endParaRPr lang="zh-TW" altLang="en-US"/>
          </a:p>
        </p:txBody>
      </p:sp>
      <p:sp>
        <p:nvSpPr>
          <p:cNvPr id="6" name="Footer Placeholder 4">
            <a:extLst>
              <a:ext uri="{FF2B5EF4-FFF2-40B4-BE49-F238E27FC236}">
                <a16:creationId xmlns:a16="http://schemas.microsoft.com/office/drawing/2014/main" xmlns="" id="{4E2B09CA-8070-4A1B-9DCD-0FFFEEF9B0E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7825561B-4289-49D0-A96C-80C0CD995EA4}"/>
              </a:ext>
            </a:extLst>
          </p:cNvPr>
          <p:cNvSpPr>
            <a:spLocks noGrp="1"/>
          </p:cNvSpPr>
          <p:nvPr>
            <p:ph type="sldNum" sz="quarter" idx="12"/>
          </p:nvPr>
        </p:nvSpPr>
        <p:spPr/>
        <p:txBody>
          <a:bodyPr/>
          <a:lstStyle>
            <a:lvl1pPr>
              <a:defRPr/>
            </a:lvl1pPr>
          </a:lstStyle>
          <a:p>
            <a:pPr>
              <a:defRPr/>
            </a:pPr>
            <a:fld id="{A3503D0F-C3DE-4567-90B5-FB96BFA62D0F}" type="slidenum">
              <a:rPr lang="zh-TW" altLang="en-US"/>
              <a:pPr>
                <a:defRPr/>
              </a:pPr>
              <a:t>‹#›</a:t>
            </a:fld>
            <a:endParaRPr lang="zh-TW" altLang="en-US"/>
          </a:p>
        </p:txBody>
      </p:sp>
    </p:spTree>
    <p:extLst>
      <p:ext uri="{BB962C8B-B14F-4D97-AF65-F5344CB8AC3E}">
        <p14:creationId xmlns:p14="http://schemas.microsoft.com/office/powerpoint/2010/main" val="781459666"/>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6A67B1ED-C326-4EA5-BF4C-FA617043E0F7}"/>
              </a:ext>
            </a:extLst>
          </p:cNvPr>
          <p:cNvSpPr>
            <a:spLocks noGrp="1"/>
          </p:cNvSpPr>
          <p:nvPr>
            <p:ph type="dt" sz="half" idx="10"/>
          </p:nvPr>
        </p:nvSpPr>
        <p:spPr/>
        <p:txBody>
          <a:bodyPr/>
          <a:lstStyle>
            <a:lvl1pPr>
              <a:defRPr/>
            </a:lvl1pPr>
          </a:lstStyle>
          <a:p>
            <a:pPr>
              <a:defRPr/>
            </a:pPr>
            <a:fld id="{A1D7273A-CE9B-496C-AD6D-E0BEB6804372}" type="datetimeFigureOut">
              <a:rPr lang="zh-TW" altLang="en-US"/>
              <a:pPr>
                <a:defRPr/>
              </a:pPr>
              <a:t>2023/5/13</a:t>
            </a:fld>
            <a:endParaRPr lang="zh-TW" altLang="en-US"/>
          </a:p>
        </p:txBody>
      </p:sp>
      <p:sp>
        <p:nvSpPr>
          <p:cNvPr id="6" name="Footer Placeholder 4">
            <a:extLst>
              <a:ext uri="{FF2B5EF4-FFF2-40B4-BE49-F238E27FC236}">
                <a16:creationId xmlns:a16="http://schemas.microsoft.com/office/drawing/2014/main" xmlns="" id="{3F055FC2-F3AC-4A50-B50C-494FA6F183C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037881CC-E343-4BE4-9987-1A820C1484F4}"/>
              </a:ext>
            </a:extLst>
          </p:cNvPr>
          <p:cNvSpPr>
            <a:spLocks noGrp="1"/>
          </p:cNvSpPr>
          <p:nvPr>
            <p:ph type="sldNum" sz="quarter" idx="12"/>
          </p:nvPr>
        </p:nvSpPr>
        <p:spPr/>
        <p:txBody>
          <a:bodyPr/>
          <a:lstStyle>
            <a:lvl1pPr>
              <a:defRPr/>
            </a:lvl1pPr>
          </a:lstStyle>
          <a:p>
            <a:pPr>
              <a:defRPr/>
            </a:pPr>
            <a:fld id="{04A11512-25AB-4E31-9B07-7CC07621FE9E}" type="slidenum">
              <a:rPr lang="zh-TW" altLang="en-US"/>
              <a:pPr>
                <a:defRPr/>
              </a:pPr>
              <a:t>‹#›</a:t>
            </a:fld>
            <a:endParaRPr lang="zh-TW" altLang="en-US"/>
          </a:p>
        </p:txBody>
      </p:sp>
    </p:spTree>
    <p:extLst>
      <p:ext uri="{BB962C8B-B14F-4D97-AF65-F5344CB8AC3E}">
        <p14:creationId xmlns:p14="http://schemas.microsoft.com/office/powerpoint/2010/main" val="8462688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cxnSp>
        <p:nvCxnSpPr>
          <p:cNvPr id="7" name="Straight Connector 10">
            <a:extLst>
              <a:ext uri="{FF2B5EF4-FFF2-40B4-BE49-F238E27FC236}">
                <a16:creationId xmlns:a16="http://schemas.microsoft.com/office/drawing/2014/main" xmlns="" id="{3345346D-5E61-4810-B764-032BC182EF92}"/>
              </a:ext>
            </a:extLst>
          </p:cNvPr>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19345599-AEA5-43F8-953E-317A577212D8}"/>
              </a:ext>
            </a:extLst>
          </p:cNvPr>
          <p:cNvSpPr>
            <a:spLocks noGrp="1"/>
          </p:cNvSpPr>
          <p:nvPr>
            <p:ph type="dt" sz="half" idx="10"/>
          </p:nvPr>
        </p:nvSpPr>
        <p:spPr/>
        <p:txBody>
          <a:bodyPr/>
          <a:lstStyle>
            <a:lvl1pPr>
              <a:defRPr/>
            </a:lvl1pPr>
          </a:lstStyle>
          <a:p>
            <a:pPr>
              <a:defRPr/>
            </a:pPr>
            <a:fld id="{E59A1C32-D677-4719-9355-A869CC96F206}" type="datetimeFigureOut">
              <a:rPr lang="zh-TW" altLang="en-US"/>
              <a:pPr>
                <a:defRPr/>
              </a:pPr>
              <a:t>2023/5/13</a:t>
            </a:fld>
            <a:endParaRPr lang="zh-TW" altLang="en-US"/>
          </a:p>
        </p:txBody>
      </p:sp>
      <p:sp>
        <p:nvSpPr>
          <p:cNvPr id="9" name="Footer Placeholder 7">
            <a:extLst>
              <a:ext uri="{FF2B5EF4-FFF2-40B4-BE49-F238E27FC236}">
                <a16:creationId xmlns:a16="http://schemas.microsoft.com/office/drawing/2014/main" xmlns="" id="{3478ED78-3839-46C7-B514-33213E8B50E2}"/>
              </a:ext>
            </a:extLst>
          </p:cNvPr>
          <p:cNvSpPr>
            <a:spLocks noGrp="1"/>
          </p:cNvSpPr>
          <p:nvPr>
            <p:ph type="ftr" sz="quarter" idx="11"/>
          </p:nvPr>
        </p:nvSpPr>
        <p:spPr/>
        <p:txBody>
          <a:bodyPr/>
          <a:lstStyle>
            <a:lvl1pPr>
              <a:defRPr/>
            </a:lvl1pPr>
          </a:lstStyle>
          <a:p>
            <a:pPr>
              <a:defRPr/>
            </a:pPr>
            <a:endParaRPr lang="zh-TW" altLang="en-US"/>
          </a:p>
        </p:txBody>
      </p:sp>
      <p:sp>
        <p:nvSpPr>
          <p:cNvPr id="10" name="Slide Number Placeholder 8">
            <a:extLst>
              <a:ext uri="{FF2B5EF4-FFF2-40B4-BE49-F238E27FC236}">
                <a16:creationId xmlns:a16="http://schemas.microsoft.com/office/drawing/2014/main" xmlns="" id="{51420DB8-68C2-4DB2-BBD1-324ACD70924C}"/>
              </a:ext>
            </a:extLst>
          </p:cNvPr>
          <p:cNvSpPr>
            <a:spLocks noGrp="1"/>
          </p:cNvSpPr>
          <p:nvPr>
            <p:ph type="sldNum" sz="quarter" idx="12"/>
          </p:nvPr>
        </p:nvSpPr>
        <p:spPr/>
        <p:txBody>
          <a:bodyPr/>
          <a:lstStyle>
            <a:lvl1pPr>
              <a:defRPr/>
            </a:lvl1pPr>
          </a:lstStyle>
          <a:p>
            <a:pPr>
              <a:defRPr/>
            </a:pPr>
            <a:fld id="{EB43801B-E600-43CC-8514-BB37CBB4B4E0}" type="slidenum">
              <a:rPr lang="zh-TW" altLang="en-US"/>
              <a:pPr>
                <a:defRPr/>
              </a:pPr>
              <a:t>‹#›</a:t>
            </a:fld>
            <a:endParaRPr lang="zh-TW" altLang="en-US"/>
          </a:p>
        </p:txBody>
      </p:sp>
    </p:spTree>
    <p:extLst>
      <p:ext uri="{BB962C8B-B14F-4D97-AF65-F5344CB8AC3E}">
        <p14:creationId xmlns:p14="http://schemas.microsoft.com/office/powerpoint/2010/main" val="3698893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3">
            <a:extLst>
              <a:ext uri="{FF2B5EF4-FFF2-40B4-BE49-F238E27FC236}">
                <a16:creationId xmlns:a16="http://schemas.microsoft.com/office/drawing/2014/main" xmlns="" id="{79C9C463-F31A-421C-AD36-E8150A6738F9}"/>
              </a:ext>
            </a:extLst>
          </p:cNvPr>
          <p:cNvSpPr>
            <a:spLocks noGrp="1"/>
          </p:cNvSpPr>
          <p:nvPr>
            <p:ph type="dt" sz="half" idx="10"/>
          </p:nvPr>
        </p:nvSpPr>
        <p:spPr/>
        <p:txBody>
          <a:bodyPr/>
          <a:lstStyle>
            <a:lvl1pPr>
              <a:defRPr/>
            </a:lvl1pPr>
          </a:lstStyle>
          <a:p>
            <a:pPr>
              <a:defRPr/>
            </a:pPr>
            <a:fld id="{7D42243F-D5C4-4F87-A2BC-0BE71DD3AFB2}" type="datetimeFigureOut">
              <a:rPr lang="zh-TW" altLang="en-US"/>
              <a:pPr>
                <a:defRPr/>
              </a:pPr>
              <a:t>2023/5/13</a:t>
            </a:fld>
            <a:endParaRPr lang="zh-TW" altLang="en-US"/>
          </a:p>
        </p:txBody>
      </p:sp>
      <p:sp>
        <p:nvSpPr>
          <p:cNvPr id="4" name="Footer Placeholder 4">
            <a:extLst>
              <a:ext uri="{FF2B5EF4-FFF2-40B4-BE49-F238E27FC236}">
                <a16:creationId xmlns:a16="http://schemas.microsoft.com/office/drawing/2014/main" xmlns="" id="{EB9A213A-4CE6-43BA-BAB4-4B38000CE364}"/>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5">
            <a:extLst>
              <a:ext uri="{FF2B5EF4-FFF2-40B4-BE49-F238E27FC236}">
                <a16:creationId xmlns:a16="http://schemas.microsoft.com/office/drawing/2014/main" xmlns="" id="{A9953A8F-ABB8-475F-8342-A9032F22953F}"/>
              </a:ext>
            </a:extLst>
          </p:cNvPr>
          <p:cNvSpPr>
            <a:spLocks noGrp="1"/>
          </p:cNvSpPr>
          <p:nvPr>
            <p:ph type="sldNum" sz="quarter" idx="12"/>
          </p:nvPr>
        </p:nvSpPr>
        <p:spPr/>
        <p:txBody>
          <a:bodyPr/>
          <a:lstStyle>
            <a:lvl1pPr>
              <a:defRPr/>
            </a:lvl1pPr>
          </a:lstStyle>
          <a:p>
            <a:pPr>
              <a:defRPr/>
            </a:pPr>
            <a:fld id="{7375D2D4-A583-4FE7-A418-C80B612DDA26}" type="slidenum">
              <a:rPr lang="zh-TW" altLang="en-US"/>
              <a:pPr>
                <a:defRPr/>
              </a:pPr>
              <a:t>‹#›</a:t>
            </a:fld>
            <a:endParaRPr lang="zh-TW" altLang="en-US"/>
          </a:p>
        </p:txBody>
      </p:sp>
    </p:spTree>
    <p:extLst>
      <p:ext uri="{BB962C8B-B14F-4D97-AF65-F5344CB8AC3E}">
        <p14:creationId xmlns:p14="http://schemas.microsoft.com/office/powerpoint/2010/main" val="6509374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B0F71889-A316-404A-8D75-9F9028DDEE17}"/>
              </a:ext>
            </a:extLst>
          </p:cNvPr>
          <p:cNvSpPr>
            <a:spLocks noGrp="1"/>
          </p:cNvSpPr>
          <p:nvPr>
            <p:ph type="dt" sz="half" idx="10"/>
          </p:nvPr>
        </p:nvSpPr>
        <p:spPr/>
        <p:txBody>
          <a:bodyPr/>
          <a:lstStyle>
            <a:lvl1pPr>
              <a:defRPr/>
            </a:lvl1pPr>
          </a:lstStyle>
          <a:p>
            <a:pPr>
              <a:defRPr/>
            </a:pPr>
            <a:fld id="{9193707B-AE6F-4323-B931-B1C185639ECA}" type="datetimeFigureOut">
              <a:rPr lang="zh-TW" altLang="en-US"/>
              <a:pPr>
                <a:defRPr/>
              </a:pPr>
              <a:t>2023/5/13</a:t>
            </a:fld>
            <a:endParaRPr lang="zh-TW" altLang="en-US"/>
          </a:p>
        </p:txBody>
      </p:sp>
      <p:sp>
        <p:nvSpPr>
          <p:cNvPr id="3" name="Footer Placeholder 4">
            <a:extLst>
              <a:ext uri="{FF2B5EF4-FFF2-40B4-BE49-F238E27FC236}">
                <a16:creationId xmlns:a16="http://schemas.microsoft.com/office/drawing/2014/main" xmlns="" id="{043BA61E-CC99-494C-A268-83BBED3A3B64}"/>
              </a:ext>
            </a:extLst>
          </p:cNvPr>
          <p:cNvSpPr>
            <a:spLocks noGrp="1"/>
          </p:cNvSpPr>
          <p:nvPr>
            <p:ph type="ftr" sz="quarter" idx="11"/>
          </p:nvPr>
        </p:nvSpPr>
        <p:spPr/>
        <p:txBody>
          <a:bodyPr/>
          <a:lstStyle>
            <a:lvl1pPr>
              <a:defRPr/>
            </a:lvl1pPr>
          </a:lstStyle>
          <a:p>
            <a:pPr>
              <a:defRPr/>
            </a:pPr>
            <a:endParaRPr lang="zh-TW" altLang="en-US"/>
          </a:p>
        </p:txBody>
      </p:sp>
      <p:sp>
        <p:nvSpPr>
          <p:cNvPr id="4" name="Slide Number Placeholder 5">
            <a:extLst>
              <a:ext uri="{FF2B5EF4-FFF2-40B4-BE49-F238E27FC236}">
                <a16:creationId xmlns:a16="http://schemas.microsoft.com/office/drawing/2014/main" xmlns="" id="{E0062B48-D060-4D09-96F7-CCCD0D07A4B7}"/>
              </a:ext>
            </a:extLst>
          </p:cNvPr>
          <p:cNvSpPr>
            <a:spLocks noGrp="1"/>
          </p:cNvSpPr>
          <p:nvPr>
            <p:ph type="sldNum" sz="quarter" idx="12"/>
          </p:nvPr>
        </p:nvSpPr>
        <p:spPr/>
        <p:txBody>
          <a:bodyPr/>
          <a:lstStyle>
            <a:lvl1pPr>
              <a:defRPr/>
            </a:lvl1pPr>
          </a:lstStyle>
          <a:p>
            <a:pPr>
              <a:defRPr/>
            </a:pPr>
            <a:fld id="{40779E69-7DD9-43E8-A51C-3CD36E6BCEB8}" type="slidenum">
              <a:rPr lang="zh-TW" altLang="en-US"/>
              <a:pPr>
                <a:defRPr/>
              </a:pPr>
              <a:t>‹#›</a:t>
            </a:fld>
            <a:endParaRPr lang="zh-TW" altLang="en-US"/>
          </a:p>
        </p:txBody>
      </p:sp>
    </p:spTree>
    <p:extLst>
      <p:ext uri="{BB962C8B-B14F-4D97-AF65-F5344CB8AC3E}">
        <p14:creationId xmlns:p14="http://schemas.microsoft.com/office/powerpoint/2010/main" val="19420205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xmlns="" id="{5971358D-F0F7-4FE9-B39F-595189A00218}"/>
              </a:ext>
            </a:extLst>
          </p:cNvPr>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50BC1351-6A01-482D-8F1C-85DB76129C27}"/>
              </a:ext>
            </a:extLst>
          </p:cNvPr>
          <p:cNvSpPr>
            <a:spLocks noGrp="1"/>
          </p:cNvSpPr>
          <p:nvPr>
            <p:ph type="dt" sz="half" idx="10"/>
          </p:nvPr>
        </p:nvSpPr>
        <p:spPr/>
        <p:txBody>
          <a:bodyPr/>
          <a:lstStyle>
            <a:lvl1pPr>
              <a:defRPr/>
            </a:lvl1pPr>
          </a:lstStyle>
          <a:p>
            <a:pPr>
              <a:defRPr/>
            </a:pPr>
            <a:fld id="{4D161976-32FE-447B-81C9-06993EC37536}" type="datetimeFigureOut">
              <a:rPr lang="zh-TW" altLang="en-US"/>
              <a:pPr>
                <a:defRPr/>
              </a:pPr>
              <a:t>2023/5/13</a:t>
            </a:fld>
            <a:endParaRPr lang="zh-TW" altLang="en-US"/>
          </a:p>
        </p:txBody>
      </p:sp>
      <p:sp>
        <p:nvSpPr>
          <p:cNvPr id="7" name="Footer Placeholder 5">
            <a:extLst>
              <a:ext uri="{FF2B5EF4-FFF2-40B4-BE49-F238E27FC236}">
                <a16:creationId xmlns:a16="http://schemas.microsoft.com/office/drawing/2014/main" xmlns="" id="{D161A944-6F5C-4B35-8CEC-49A434D0AFD1}"/>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E9C38B0D-B729-4A6F-B849-7A021F8C879A}"/>
              </a:ext>
            </a:extLst>
          </p:cNvPr>
          <p:cNvSpPr>
            <a:spLocks noGrp="1"/>
          </p:cNvSpPr>
          <p:nvPr>
            <p:ph type="sldNum" sz="quarter" idx="12"/>
          </p:nvPr>
        </p:nvSpPr>
        <p:spPr/>
        <p:txBody>
          <a:bodyPr/>
          <a:lstStyle>
            <a:lvl1pPr>
              <a:defRPr/>
            </a:lvl1pPr>
          </a:lstStyle>
          <a:p>
            <a:pPr>
              <a:defRPr/>
            </a:pPr>
            <a:fld id="{125FEBA5-DE41-4DC0-B43E-FFEBCAA34DD7}" type="slidenum">
              <a:rPr lang="zh-TW" altLang="en-US"/>
              <a:pPr>
                <a:defRPr/>
              </a:pPr>
              <a:t>‹#›</a:t>
            </a:fld>
            <a:endParaRPr lang="zh-TW" altLang="en-US"/>
          </a:p>
        </p:txBody>
      </p:sp>
    </p:spTree>
    <p:extLst>
      <p:ext uri="{BB962C8B-B14F-4D97-AF65-F5344CB8AC3E}">
        <p14:creationId xmlns:p14="http://schemas.microsoft.com/office/powerpoint/2010/main" val="19448263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2DC0312A-BF1A-47EB-879F-1177A269ACBF}"/>
              </a:ext>
            </a:extLst>
          </p:cNvPr>
          <p:cNvSpPr>
            <a:spLocks noGrp="1"/>
          </p:cNvSpPr>
          <p:nvPr>
            <p:ph type="dt" sz="half" idx="10"/>
          </p:nvPr>
        </p:nvSpPr>
        <p:spPr/>
        <p:txBody>
          <a:bodyPr/>
          <a:lstStyle>
            <a:lvl1pPr>
              <a:defRPr/>
            </a:lvl1pPr>
          </a:lstStyle>
          <a:p>
            <a:pPr>
              <a:defRPr/>
            </a:pPr>
            <a:fld id="{2322890B-BA6D-45E1-B2FA-43A48ADA494D}" type="datetimeFigureOut">
              <a:rPr lang="zh-TW" altLang="en-US"/>
              <a:pPr>
                <a:defRPr/>
              </a:pPr>
              <a:t>2023/5/13</a:t>
            </a:fld>
            <a:endParaRPr lang="zh-TW" altLang="en-US"/>
          </a:p>
        </p:txBody>
      </p:sp>
      <p:sp>
        <p:nvSpPr>
          <p:cNvPr id="6" name="Footer Placeholder 4">
            <a:extLst>
              <a:ext uri="{FF2B5EF4-FFF2-40B4-BE49-F238E27FC236}">
                <a16:creationId xmlns:a16="http://schemas.microsoft.com/office/drawing/2014/main" xmlns="" id="{FAB254FB-0CC7-4055-B2FF-3F5D519D17C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75895391-2482-461D-82C5-796A25008AC4}"/>
              </a:ext>
            </a:extLst>
          </p:cNvPr>
          <p:cNvSpPr>
            <a:spLocks noGrp="1"/>
          </p:cNvSpPr>
          <p:nvPr>
            <p:ph type="sldNum" sz="quarter" idx="12"/>
          </p:nvPr>
        </p:nvSpPr>
        <p:spPr/>
        <p:txBody>
          <a:bodyPr/>
          <a:lstStyle>
            <a:lvl1pPr>
              <a:defRPr/>
            </a:lvl1pPr>
          </a:lstStyle>
          <a:p>
            <a:pPr>
              <a:defRPr/>
            </a:pPr>
            <a:fld id="{38532758-3D27-473E-B99B-6D45F8B9F852}" type="slidenum">
              <a:rPr lang="zh-TW" altLang="en-US"/>
              <a:pPr>
                <a:defRPr/>
              </a:pPr>
              <a:t>‹#›</a:t>
            </a:fld>
            <a:endParaRPr lang="zh-TW" altLang="en-US"/>
          </a:p>
        </p:txBody>
      </p:sp>
    </p:spTree>
    <p:extLst>
      <p:ext uri="{BB962C8B-B14F-4D97-AF65-F5344CB8AC3E}">
        <p14:creationId xmlns:p14="http://schemas.microsoft.com/office/powerpoint/2010/main" val="38918476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xmlns="" id="{98FA46D0-D014-4FB1-8D61-78A95CE9B2D1}"/>
              </a:ext>
            </a:extLst>
          </p:cNvPr>
          <p:cNvSpPr>
            <a:spLocks noGrp="1"/>
          </p:cNvSpPr>
          <p:nvPr>
            <p:ph type="dt" sz="half" idx="10"/>
          </p:nvPr>
        </p:nvSpPr>
        <p:spPr/>
        <p:txBody>
          <a:bodyPr/>
          <a:lstStyle>
            <a:lvl1pPr>
              <a:defRPr/>
            </a:lvl1pPr>
          </a:lstStyle>
          <a:p>
            <a:pPr>
              <a:defRPr/>
            </a:pPr>
            <a:fld id="{2FE655BB-3B19-4150-A3E7-4296574B652C}" type="datetimeFigureOut">
              <a:rPr lang="zh-TW" altLang="en-US"/>
              <a:pPr>
                <a:defRPr/>
              </a:pPr>
              <a:t>2023/5/13</a:t>
            </a:fld>
            <a:endParaRPr lang="zh-TW" altLang="en-US"/>
          </a:p>
        </p:txBody>
      </p:sp>
      <p:sp>
        <p:nvSpPr>
          <p:cNvPr id="5" name="Footer Placeholder 4">
            <a:extLst>
              <a:ext uri="{FF2B5EF4-FFF2-40B4-BE49-F238E27FC236}">
                <a16:creationId xmlns:a16="http://schemas.microsoft.com/office/drawing/2014/main" xmlns="" id="{DF0E0B9C-B5F9-4287-B854-D7EAE3B232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xmlns="" id="{DB88A124-9B01-40A8-95C3-F9EABE87A295}"/>
              </a:ext>
            </a:extLst>
          </p:cNvPr>
          <p:cNvSpPr>
            <a:spLocks noGrp="1"/>
          </p:cNvSpPr>
          <p:nvPr>
            <p:ph type="sldNum" sz="quarter" idx="12"/>
          </p:nvPr>
        </p:nvSpPr>
        <p:spPr/>
        <p:txBody>
          <a:bodyPr/>
          <a:lstStyle>
            <a:lvl1pPr>
              <a:defRPr/>
            </a:lvl1pPr>
          </a:lstStyle>
          <a:p>
            <a:pPr>
              <a:defRPr/>
            </a:pPr>
            <a:fld id="{18ABC6C9-E31F-44CC-A32E-93964B01262F}" type="slidenum">
              <a:rPr lang="zh-TW" altLang="en-US"/>
              <a:pPr>
                <a:defRPr/>
              </a:pPr>
              <a:t>‹#›</a:t>
            </a:fld>
            <a:endParaRPr lang="zh-TW" altLang="en-US"/>
          </a:p>
        </p:txBody>
      </p:sp>
    </p:spTree>
    <p:extLst>
      <p:ext uri="{BB962C8B-B14F-4D97-AF65-F5344CB8AC3E}">
        <p14:creationId xmlns:p14="http://schemas.microsoft.com/office/powerpoint/2010/main" val="11573068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xmlns="" id="{DE1B5075-A12C-4F1D-96C8-D72EDA649A71}"/>
              </a:ext>
            </a:extLst>
          </p:cNvPr>
          <p:cNvSpPr>
            <a:spLocks noGrp="1"/>
          </p:cNvSpPr>
          <p:nvPr>
            <p:ph type="dt" sz="half" idx="10"/>
          </p:nvPr>
        </p:nvSpPr>
        <p:spPr/>
        <p:txBody>
          <a:bodyPr/>
          <a:lstStyle>
            <a:lvl1pPr>
              <a:defRPr/>
            </a:lvl1pPr>
          </a:lstStyle>
          <a:p>
            <a:pPr>
              <a:defRPr/>
            </a:pPr>
            <a:fld id="{E6A33F22-13A9-4A8B-B5E3-E27382793B89}" type="datetimeFigureOut">
              <a:rPr lang="zh-TW" altLang="en-US"/>
              <a:pPr>
                <a:defRPr/>
              </a:pPr>
              <a:t>2023/5/13</a:t>
            </a:fld>
            <a:endParaRPr lang="zh-TW" altLang="en-US"/>
          </a:p>
        </p:txBody>
      </p:sp>
      <p:sp>
        <p:nvSpPr>
          <p:cNvPr id="5" name="Footer Placeholder 4">
            <a:extLst>
              <a:ext uri="{FF2B5EF4-FFF2-40B4-BE49-F238E27FC236}">
                <a16:creationId xmlns:a16="http://schemas.microsoft.com/office/drawing/2014/main" xmlns="" id="{1C7EEB76-0AD3-4A13-8EC0-96B549EBF5C6}"/>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xmlns="" id="{C6C49607-AB0F-4D90-A531-444B2E804C0D}"/>
              </a:ext>
            </a:extLst>
          </p:cNvPr>
          <p:cNvSpPr>
            <a:spLocks noGrp="1"/>
          </p:cNvSpPr>
          <p:nvPr>
            <p:ph type="sldNum" sz="quarter" idx="12"/>
          </p:nvPr>
        </p:nvSpPr>
        <p:spPr/>
        <p:txBody>
          <a:bodyPr/>
          <a:lstStyle>
            <a:lvl1pPr>
              <a:defRPr/>
            </a:lvl1pPr>
          </a:lstStyle>
          <a:p>
            <a:pPr>
              <a:defRPr/>
            </a:pPr>
            <a:fld id="{C3626530-140B-4277-97C3-6251C143A33F}" type="slidenum">
              <a:rPr lang="zh-TW" altLang="en-US"/>
              <a:pPr>
                <a:defRPr/>
              </a:pPr>
              <a:t>‹#›</a:t>
            </a:fld>
            <a:endParaRPr lang="zh-TW" altLang="en-US"/>
          </a:p>
        </p:txBody>
      </p:sp>
    </p:spTree>
    <p:extLst>
      <p:ext uri="{BB962C8B-B14F-4D97-AF65-F5344CB8AC3E}">
        <p14:creationId xmlns:p14="http://schemas.microsoft.com/office/powerpoint/2010/main" val="2017519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xmlns="" id="{17486A45-BC36-4FB8-BD0F-E98D4CA2BBDD}"/>
              </a:ext>
            </a:extLst>
          </p:cNvPr>
          <p:cNvSpPr>
            <a:spLocks noGrp="1"/>
          </p:cNvSpPr>
          <p:nvPr>
            <p:ph type="dt" sz="half" idx="10"/>
          </p:nvPr>
        </p:nvSpPr>
        <p:spPr/>
        <p:txBody>
          <a:bodyPr/>
          <a:lstStyle>
            <a:lvl1pPr>
              <a:defRPr/>
            </a:lvl1pPr>
          </a:lstStyle>
          <a:p>
            <a:pPr>
              <a:defRPr/>
            </a:pPr>
            <a:fld id="{D23E5D83-B539-4A1F-A162-AE1BD0C58553}" type="datetimeFigureOut">
              <a:rPr lang="zh-TW" altLang="en-US"/>
              <a:pPr>
                <a:defRPr/>
              </a:pPr>
              <a:t>2023/5/13</a:t>
            </a:fld>
            <a:endParaRPr lang="zh-TW" altLang="en-US"/>
          </a:p>
        </p:txBody>
      </p:sp>
      <p:sp>
        <p:nvSpPr>
          <p:cNvPr id="5" name="Footer Placeholder 4">
            <a:extLst>
              <a:ext uri="{FF2B5EF4-FFF2-40B4-BE49-F238E27FC236}">
                <a16:creationId xmlns:a16="http://schemas.microsoft.com/office/drawing/2014/main" xmlns="" id="{6C285E67-C686-480D-A130-DC28E10DC16F}"/>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xmlns="" id="{CFFC1762-B27F-4BE9-A903-62F9C7E71949}"/>
              </a:ext>
            </a:extLst>
          </p:cNvPr>
          <p:cNvSpPr>
            <a:spLocks noGrp="1"/>
          </p:cNvSpPr>
          <p:nvPr>
            <p:ph type="sldNum" sz="quarter" idx="12"/>
          </p:nvPr>
        </p:nvSpPr>
        <p:spPr/>
        <p:txBody>
          <a:bodyPr/>
          <a:lstStyle>
            <a:lvl1pPr>
              <a:defRPr/>
            </a:lvl1pPr>
          </a:lstStyle>
          <a:p>
            <a:pPr>
              <a:defRPr/>
            </a:pPr>
            <a:fld id="{4FF6FD53-E514-4D7E-A5A4-3BA8CB944207}" type="slidenum">
              <a:rPr lang="zh-TW" altLang="en-US"/>
              <a:pPr>
                <a:defRPr/>
              </a:pPr>
              <a:t>‹#›</a:t>
            </a:fld>
            <a:endParaRPr lang="zh-TW" altLang="en-US"/>
          </a:p>
        </p:txBody>
      </p:sp>
    </p:spTree>
    <p:extLst>
      <p:ext uri="{BB962C8B-B14F-4D97-AF65-F5344CB8AC3E}">
        <p14:creationId xmlns:p14="http://schemas.microsoft.com/office/powerpoint/2010/main" val="20739992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1219201" y="1600202"/>
            <a:ext cx="5396089"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795912" y="1600200"/>
            <a:ext cx="5396089"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795912" y="3938590"/>
            <a:ext cx="5396089"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日期版面配置區 5">
            <a:extLst>
              <a:ext uri="{FF2B5EF4-FFF2-40B4-BE49-F238E27FC236}">
                <a16:creationId xmlns:a16="http://schemas.microsoft.com/office/drawing/2014/main" xmlns="" id="{C54E5DFB-437B-4481-90E9-BE0477886543}"/>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zh-TW"/>
          </a:p>
        </p:txBody>
      </p:sp>
      <p:sp>
        <p:nvSpPr>
          <p:cNvPr id="7" name="頁尾版面配置區 6">
            <a:extLst>
              <a:ext uri="{FF2B5EF4-FFF2-40B4-BE49-F238E27FC236}">
                <a16:creationId xmlns:a16="http://schemas.microsoft.com/office/drawing/2014/main" xmlns="" id="{2D24EE4B-A890-4D06-B282-175E7A1AA100}"/>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zh-TW"/>
          </a:p>
        </p:txBody>
      </p:sp>
      <p:sp>
        <p:nvSpPr>
          <p:cNvPr id="8" name="投影片編號版面配置區 7">
            <a:extLst>
              <a:ext uri="{FF2B5EF4-FFF2-40B4-BE49-F238E27FC236}">
                <a16:creationId xmlns:a16="http://schemas.microsoft.com/office/drawing/2014/main" xmlns="" id="{D3333F30-9C69-4EE3-8E24-417497C77B19}"/>
              </a:ext>
            </a:extLst>
          </p:cNvPr>
          <p:cNvSpPr>
            <a:spLocks noGrp="1"/>
          </p:cNvSpPr>
          <p:nvPr>
            <p:ph type="sldNum" sz="quarter" idx="12"/>
          </p:nvPr>
        </p:nvSpPr>
        <p:spPr>
          <a:xfrm>
            <a:off x="8737600" y="6245225"/>
            <a:ext cx="2844800" cy="476250"/>
          </a:xfrm>
        </p:spPr>
        <p:txBody>
          <a:bodyPr/>
          <a:lstStyle>
            <a:lvl1pPr>
              <a:defRPr/>
            </a:lvl1pPr>
          </a:lstStyle>
          <a:p>
            <a:pPr>
              <a:defRPr/>
            </a:pPr>
            <a:fld id="{19980F90-410D-4753-B30D-EA4BE4FAA8D4}" type="slidenum">
              <a:rPr lang="en-US" altLang="zh-TW"/>
              <a:pPr>
                <a:defRPr/>
              </a:pPr>
              <a:t>‹#›</a:t>
            </a:fld>
            <a:endParaRPr lang="en-US" altLang="zh-TW"/>
          </a:p>
        </p:txBody>
      </p:sp>
    </p:spTree>
    <p:extLst>
      <p:ext uri="{BB962C8B-B14F-4D97-AF65-F5344CB8AC3E}">
        <p14:creationId xmlns:p14="http://schemas.microsoft.com/office/powerpoint/2010/main" val="25334623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1813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1"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62" name="PlaceHolder 2"/>
          <p:cNvSpPr>
            <a:spLocks noGrp="1"/>
          </p:cNvSpPr>
          <p:nvPr>
            <p:ph type="subTitle"/>
          </p:nvPr>
        </p:nvSpPr>
        <p:spPr>
          <a:xfrm>
            <a:off x="838080" y="1825560"/>
            <a:ext cx="10515240" cy="4350960"/>
          </a:xfrm>
          <a:prstGeom prst="rect">
            <a:avLst/>
          </a:prstGeom>
        </p:spPr>
        <p:txBody>
          <a:bodyPr anchor="ctr"/>
          <a:lstStyle/>
          <a:p>
            <a:endParaRPr lang="en-US"/>
          </a:p>
        </p:txBody>
      </p:sp>
    </p:spTree>
    <p:extLst>
      <p:ext uri="{BB962C8B-B14F-4D97-AF65-F5344CB8AC3E}">
        <p14:creationId xmlns:p14="http://schemas.microsoft.com/office/powerpoint/2010/main" val="8936192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64" name="PlaceHolder 2"/>
          <p:cNvSpPr>
            <a:spLocks noGrp="1"/>
          </p:cNvSpPr>
          <p:nvPr>
            <p:ph type="body"/>
          </p:nvPr>
        </p:nvSpPr>
        <p:spPr>
          <a:xfrm>
            <a:off x="838080" y="1825560"/>
            <a:ext cx="10515240" cy="4350960"/>
          </a:xfrm>
          <a:prstGeom prst="rect">
            <a:avLst/>
          </a:prstGeom>
        </p:spPr>
        <p:txBody>
          <a:bodyPr/>
          <a:lstStyle/>
          <a:p>
            <a:endParaRPr lang="zh-TW" altLang="en-US"/>
          </a:p>
        </p:txBody>
      </p:sp>
    </p:spTree>
    <p:extLst>
      <p:ext uri="{BB962C8B-B14F-4D97-AF65-F5344CB8AC3E}">
        <p14:creationId xmlns:p14="http://schemas.microsoft.com/office/powerpoint/2010/main" val="4097173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66" name="PlaceHolder 2"/>
          <p:cNvSpPr>
            <a:spLocks noGrp="1"/>
          </p:cNvSpPr>
          <p:nvPr>
            <p:ph type="body"/>
          </p:nvPr>
        </p:nvSpPr>
        <p:spPr>
          <a:xfrm>
            <a:off x="838080" y="1825560"/>
            <a:ext cx="5131080" cy="4350960"/>
          </a:xfrm>
          <a:prstGeom prst="rect">
            <a:avLst/>
          </a:prstGeom>
        </p:spPr>
        <p:txBody>
          <a:bodyPr/>
          <a:lstStyle/>
          <a:p>
            <a:endParaRPr lang="zh-TW" altLang="en-US"/>
          </a:p>
        </p:txBody>
      </p:sp>
      <p:sp>
        <p:nvSpPr>
          <p:cNvPr id="167" name="PlaceHolder 3"/>
          <p:cNvSpPr>
            <a:spLocks noGrp="1"/>
          </p:cNvSpPr>
          <p:nvPr>
            <p:ph type="body"/>
          </p:nvPr>
        </p:nvSpPr>
        <p:spPr>
          <a:xfrm>
            <a:off x="6226200" y="1825560"/>
            <a:ext cx="5131080" cy="4350960"/>
          </a:xfrm>
          <a:prstGeom prst="rect">
            <a:avLst/>
          </a:prstGeom>
        </p:spPr>
        <p:txBody>
          <a:bodyPr/>
          <a:lstStyle/>
          <a:p>
            <a:endParaRPr lang="zh-TW" altLang="en-US"/>
          </a:p>
        </p:txBody>
      </p:sp>
    </p:spTree>
    <p:extLst>
      <p:ext uri="{BB962C8B-B14F-4D97-AF65-F5344CB8AC3E}">
        <p14:creationId xmlns:p14="http://schemas.microsoft.com/office/powerpoint/2010/main" val="14594851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8"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Tree>
    <p:extLst>
      <p:ext uri="{BB962C8B-B14F-4D97-AF65-F5344CB8AC3E}">
        <p14:creationId xmlns:p14="http://schemas.microsoft.com/office/powerpoint/2010/main" val="22232578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9" name="PlaceHolder 1"/>
          <p:cNvSpPr>
            <a:spLocks noGrp="1"/>
          </p:cNvSpPr>
          <p:nvPr>
            <p:ph type="subTitle"/>
          </p:nvPr>
        </p:nvSpPr>
        <p:spPr>
          <a:xfrm>
            <a:off x="838080" y="365040"/>
            <a:ext cx="10515240" cy="6144120"/>
          </a:xfrm>
          <a:prstGeom prst="rect">
            <a:avLst/>
          </a:prstGeom>
        </p:spPr>
        <p:txBody>
          <a:bodyPr anchor="ctr"/>
          <a:lstStyle/>
          <a:p>
            <a:endParaRPr lang="en-US"/>
          </a:p>
        </p:txBody>
      </p:sp>
    </p:spTree>
    <p:extLst>
      <p:ext uri="{BB962C8B-B14F-4D97-AF65-F5344CB8AC3E}">
        <p14:creationId xmlns:p14="http://schemas.microsoft.com/office/powerpoint/2010/main" val="655987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71"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172" name="PlaceHolder 3"/>
          <p:cNvSpPr>
            <a:spLocks noGrp="1"/>
          </p:cNvSpPr>
          <p:nvPr>
            <p:ph type="body"/>
          </p:nvPr>
        </p:nvSpPr>
        <p:spPr>
          <a:xfrm>
            <a:off x="838080" y="4098240"/>
            <a:ext cx="5131080" cy="2075040"/>
          </a:xfrm>
          <a:prstGeom prst="rect">
            <a:avLst/>
          </a:prstGeom>
        </p:spPr>
        <p:txBody>
          <a:bodyPr/>
          <a:lstStyle/>
          <a:p>
            <a:endParaRPr lang="zh-TW" altLang="en-US"/>
          </a:p>
        </p:txBody>
      </p:sp>
      <p:sp>
        <p:nvSpPr>
          <p:cNvPr id="173" name="PlaceHolder 4"/>
          <p:cNvSpPr>
            <a:spLocks noGrp="1"/>
          </p:cNvSpPr>
          <p:nvPr>
            <p:ph type="body"/>
          </p:nvPr>
        </p:nvSpPr>
        <p:spPr>
          <a:xfrm>
            <a:off x="6226200" y="1825560"/>
            <a:ext cx="5131080" cy="4350960"/>
          </a:xfrm>
          <a:prstGeom prst="rect">
            <a:avLst/>
          </a:prstGeom>
        </p:spPr>
        <p:txBody>
          <a:bodyPr/>
          <a:lstStyle/>
          <a:p>
            <a:endParaRPr lang="zh-TW" altLang="en-US"/>
          </a:p>
        </p:txBody>
      </p:sp>
    </p:spTree>
    <p:extLst>
      <p:ext uri="{BB962C8B-B14F-4D97-AF65-F5344CB8AC3E}">
        <p14:creationId xmlns:p14="http://schemas.microsoft.com/office/powerpoint/2010/main" val="13387699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75" name="PlaceHolder 2"/>
          <p:cNvSpPr>
            <a:spLocks noGrp="1"/>
          </p:cNvSpPr>
          <p:nvPr>
            <p:ph type="body"/>
          </p:nvPr>
        </p:nvSpPr>
        <p:spPr>
          <a:xfrm>
            <a:off x="838080" y="1825560"/>
            <a:ext cx="5131080" cy="4350960"/>
          </a:xfrm>
          <a:prstGeom prst="rect">
            <a:avLst/>
          </a:prstGeom>
        </p:spPr>
        <p:txBody>
          <a:bodyPr/>
          <a:lstStyle/>
          <a:p>
            <a:endParaRPr lang="zh-TW" altLang="en-US"/>
          </a:p>
        </p:txBody>
      </p:sp>
      <p:sp>
        <p:nvSpPr>
          <p:cNvPr id="176"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177" name="PlaceHolder 4"/>
          <p:cNvSpPr>
            <a:spLocks noGrp="1"/>
          </p:cNvSpPr>
          <p:nvPr>
            <p:ph type="body"/>
          </p:nvPr>
        </p:nvSpPr>
        <p:spPr>
          <a:xfrm>
            <a:off x="6226200" y="4098240"/>
            <a:ext cx="5131080" cy="2075040"/>
          </a:xfrm>
          <a:prstGeom prst="rect">
            <a:avLst/>
          </a:prstGeom>
        </p:spPr>
        <p:txBody>
          <a:bodyPr/>
          <a:lstStyle/>
          <a:p>
            <a:endParaRPr lang="zh-TW" altLang="en-US"/>
          </a:p>
        </p:txBody>
      </p:sp>
    </p:spTree>
    <p:extLst>
      <p:ext uri="{BB962C8B-B14F-4D97-AF65-F5344CB8AC3E}">
        <p14:creationId xmlns:p14="http://schemas.microsoft.com/office/powerpoint/2010/main" val="26890794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79"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180"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181" name="PlaceHolder 4"/>
          <p:cNvSpPr>
            <a:spLocks noGrp="1"/>
          </p:cNvSpPr>
          <p:nvPr>
            <p:ph type="body"/>
          </p:nvPr>
        </p:nvSpPr>
        <p:spPr>
          <a:xfrm>
            <a:off x="838080" y="4098240"/>
            <a:ext cx="10515240" cy="2075040"/>
          </a:xfrm>
          <a:prstGeom prst="rect">
            <a:avLst/>
          </a:prstGeom>
        </p:spPr>
        <p:txBody>
          <a:bodyPr/>
          <a:lstStyle/>
          <a:p>
            <a:endParaRPr lang="zh-TW" altLang="en-US"/>
          </a:p>
        </p:txBody>
      </p:sp>
    </p:spTree>
    <p:extLst>
      <p:ext uri="{BB962C8B-B14F-4D97-AF65-F5344CB8AC3E}">
        <p14:creationId xmlns:p14="http://schemas.microsoft.com/office/powerpoint/2010/main" val="1591534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bg>
      <p:bgPr>
        <a:solidFill>
          <a:schemeClr val="bg2"/>
        </a:solidFill>
        <a:effectLst/>
      </p:bgPr>
    </p:bg>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60FFC620-F972-42EA-BAEF-C1F2E4194863}"/>
              </a:ext>
            </a:extLst>
          </p:cNvPr>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1DD09153-C7EE-4C5C-8343-DBEC01854952}"/>
              </a:ext>
            </a:extLst>
          </p:cNvPr>
          <p:cNvSpPr>
            <a:spLocks noGrp="1"/>
          </p:cNvSpPr>
          <p:nvPr>
            <p:ph type="dt" sz="half" idx="10"/>
          </p:nvPr>
        </p:nvSpPr>
        <p:spPr/>
        <p:txBody>
          <a:bodyPr/>
          <a:lstStyle>
            <a:lvl1pPr>
              <a:defRPr/>
            </a:lvl1pPr>
          </a:lstStyle>
          <a:p>
            <a:pPr>
              <a:defRPr/>
            </a:pPr>
            <a:fld id="{ED6A8D40-DE36-48DB-ADA7-19DFFF801E16}" type="datetimeFigureOut">
              <a:rPr lang="zh-TW" altLang="en-US"/>
              <a:pPr>
                <a:defRPr/>
              </a:pPr>
              <a:t>2023/5/13</a:t>
            </a:fld>
            <a:endParaRPr lang="zh-TW" altLang="en-US"/>
          </a:p>
        </p:txBody>
      </p:sp>
      <p:sp>
        <p:nvSpPr>
          <p:cNvPr id="6" name="Footer Placeholder 4">
            <a:extLst>
              <a:ext uri="{FF2B5EF4-FFF2-40B4-BE49-F238E27FC236}">
                <a16:creationId xmlns:a16="http://schemas.microsoft.com/office/drawing/2014/main" xmlns="" id="{AC951E41-B687-4D23-84DE-F2A5FBB50F1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B0FCFDF1-A484-4DDE-9856-97933F9A462F}"/>
              </a:ext>
            </a:extLst>
          </p:cNvPr>
          <p:cNvSpPr>
            <a:spLocks noGrp="1"/>
          </p:cNvSpPr>
          <p:nvPr>
            <p:ph type="sldNum" sz="quarter" idx="12"/>
          </p:nvPr>
        </p:nvSpPr>
        <p:spPr/>
        <p:txBody>
          <a:bodyPr/>
          <a:lstStyle>
            <a:lvl1pPr>
              <a:defRPr/>
            </a:lvl1pPr>
          </a:lstStyle>
          <a:p>
            <a:pPr>
              <a:defRPr/>
            </a:pPr>
            <a:fld id="{E08DDC8B-3368-408A-8700-D96B9DDBF707}" type="slidenum">
              <a:rPr lang="zh-TW" altLang="en-US"/>
              <a:pPr>
                <a:defRPr/>
              </a:pPr>
              <a:t>‹#›</a:t>
            </a:fld>
            <a:endParaRPr lang="zh-TW" altLang="en-US"/>
          </a:p>
        </p:txBody>
      </p:sp>
    </p:spTree>
    <p:extLst>
      <p:ext uri="{BB962C8B-B14F-4D97-AF65-F5344CB8AC3E}">
        <p14:creationId xmlns:p14="http://schemas.microsoft.com/office/powerpoint/2010/main" val="3529444594"/>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83" name="PlaceHolder 2"/>
          <p:cNvSpPr>
            <a:spLocks noGrp="1"/>
          </p:cNvSpPr>
          <p:nvPr>
            <p:ph type="body"/>
          </p:nvPr>
        </p:nvSpPr>
        <p:spPr>
          <a:xfrm>
            <a:off x="838080" y="1825560"/>
            <a:ext cx="10515240" cy="2075040"/>
          </a:xfrm>
          <a:prstGeom prst="rect">
            <a:avLst/>
          </a:prstGeom>
        </p:spPr>
        <p:txBody>
          <a:bodyPr/>
          <a:lstStyle/>
          <a:p>
            <a:endParaRPr lang="zh-TW" altLang="en-US"/>
          </a:p>
        </p:txBody>
      </p:sp>
      <p:sp>
        <p:nvSpPr>
          <p:cNvPr id="184" name="PlaceHolder 3"/>
          <p:cNvSpPr>
            <a:spLocks noGrp="1"/>
          </p:cNvSpPr>
          <p:nvPr>
            <p:ph type="body"/>
          </p:nvPr>
        </p:nvSpPr>
        <p:spPr>
          <a:xfrm>
            <a:off x="838080" y="4098240"/>
            <a:ext cx="10515240" cy="2075040"/>
          </a:xfrm>
          <a:prstGeom prst="rect">
            <a:avLst/>
          </a:prstGeom>
        </p:spPr>
        <p:txBody>
          <a:bodyPr/>
          <a:lstStyle/>
          <a:p>
            <a:endParaRPr lang="zh-TW" altLang="en-US"/>
          </a:p>
        </p:txBody>
      </p:sp>
    </p:spTree>
    <p:extLst>
      <p:ext uri="{BB962C8B-B14F-4D97-AF65-F5344CB8AC3E}">
        <p14:creationId xmlns:p14="http://schemas.microsoft.com/office/powerpoint/2010/main" val="30557609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86"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187"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188" name="PlaceHolder 4"/>
          <p:cNvSpPr>
            <a:spLocks noGrp="1"/>
          </p:cNvSpPr>
          <p:nvPr>
            <p:ph type="body"/>
          </p:nvPr>
        </p:nvSpPr>
        <p:spPr>
          <a:xfrm>
            <a:off x="6226200" y="4098240"/>
            <a:ext cx="5131080" cy="2075040"/>
          </a:xfrm>
          <a:prstGeom prst="rect">
            <a:avLst/>
          </a:prstGeom>
        </p:spPr>
        <p:txBody>
          <a:bodyPr/>
          <a:lstStyle/>
          <a:p>
            <a:endParaRPr lang="zh-TW" altLang="en-US"/>
          </a:p>
        </p:txBody>
      </p:sp>
      <p:sp>
        <p:nvSpPr>
          <p:cNvPr id="189" name="PlaceHolder 5"/>
          <p:cNvSpPr>
            <a:spLocks noGrp="1"/>
          </p:cNvSpPr>
          <p:nvPr>
            <p:ph type="body"/>
          </p:nvPr>
        </p:nvSpPr>
        <p:spPr>
          <a:xfrm>
            <a:off x="838080" y="4098240"/>
            <a:ext cx="5131080" cy="2075040"/>
          </a:xfrm>
          <a:prstGeom prst="rect">
            <a:avLst/>
          </a:prstGeom>
        </p:spPr>
        <p:txBody>
          <a:bodyPr/>
          <a:lstStyle/>
          <a:p>
            <a:endParaRPr lang="zh-TW" altLang="en-US"/>
          </a:p>
        </p:txBody>
      </p:sp>
    </p:spTree>
    <p:extLst>
      <p:ext uri="{BB962C8B-B14F-4D97-AF65-F5344CB8AC3E}">
        <p14:creationId xmlns:p14="http://schemas.microsoft.com/office/powerpoint/2010/main" val="32189693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圖片 6">
            <a:extLst>
              <a:ext uri="{FF2B5EF4-FFF2-40B4-BE49-F238E27FC236}">
                <a16:creationId xmlns:a16="http://schemas.microsoft.com/office/drawing/2014/main" xmlns="" id="{3ED4C999-45FA-4CDF-BD5D-5F193717A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734" y="1825625"/>
            <a:ext cx="545253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7">
            <a:extLst>
              <a:ext uri="{FF2B5EF4-FFF2-40B4-BE49-F238E27FC236}">
                <a16:creationId xmlns:a16="http://schemas.microsoft.com/office/drawing/2014/main" xmlns="" id="{49BB3CE5-A163-44FD-B3B4-A28AE3941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734" y="1825625"/>
            <a:ext cx="545253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91" name="PlaceHolder 2"/>
          <p:cNvSpPr>
            <a:spLocks noGrp="1"/>
          </p:cNvSpPr>
          <p:nvPr>
            <p:ph type="body"/>
          </p:nvPr>
        </p:nvSpPr>
        <p:spPr>
          <a:xfrm>
            <a:off x="838080" y="1825560"/>
            <a:ext cx="10515240" cy="4350960"/>
          </a:xfrm>
          <a:prstGeom prst="rect">
            <a:avLst/>
          </a:prstGeom>
        </p:spPr>
        <p:txBody>
          <a:bodyPr/>
          <a:lstStyle/>
          <a:p>
            <a:endParaRPr lang="zh-TW" altLang="en-US"/>
          </a:p>
        </p:txBody>
      </p:sp>
      <p:sp>
        <p:nvSpPr>
          <p:cNvPr id="192" name="PlaceHolder 3"/>
          <p:cNvSpPr>
            <a:spLocks noGrp="1"/>
          </p:cNvSpPr>
          <p:nvPr>
            <p:ph type="body"/>
          </p:nvPr>
        </p:nvSpPr>
        <p:spPr>
          <a:xfrm>
            <a:off x="838080" y="1825560"/>
            <a:ext cx="10515240" cy="4350960"/>
          </a:xfrm>
          <a:prstGeom prst="rect">
            <a:avLst/>
          </a:prstGeom>
        </p:spPr>
        <p:txBody>
          <a:bodyPr/>
          <a:lstStyle/>
          <a:p>
            <a:endParaRPr lang="zh-TW" altLang="en-US"/>
          </a:p>
        </p:txBody>
      </p:sp>
    </p:spTree>
    <p:extLst>
      <p:ext uri="{BB962C8B-B14F-4D97-AF65-F5344CB8AC3E}">
        <p14:creationId xmlns:p14="http://schemas.microsoft.com/office/powerpoint/2010/main" val="721681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221D2D42-10CE-4ED1-9FA5-699CDA903E1D}"/>
              </a:ext>
            </a:extLst>
          </p:cNvPr>
          <p:cNvSpPr>
            <a:spLocks noGrp="1"/>
          </p:cNvSpPr>
          <p:nvPr>
            <p:ph type="dt" sz="half" idx="10"/>
          </p:nvPr>
        </p:nvSpPr>
        <p:spPr/>
        <p:txBody>
          <a:bodyPr/>
          <a:lstStyle>
            <a:lvl1pPr>
              <a:defRPr/>
            </a:lvl1pPr>
          </a:lstStyle>
          <a:p>
            <a:pPr>
              <a:defRPr/>
            </a:pPr>
            <a:fld id="{3B872556-A88A-4622-8B46-C7E5A490FC03}" type="datetimeFigureOut">
              <a:rPr lang="zh-TW" altLang="en-US"/>
              <a:pPr>
                <a:defRPr/>
              </a:pPr>
              <a:t>2023/5/13</a:t>
            </a:fld>
            <a:endParaRPr lang="zh-TW" altLang="en-US"/>
          </a:p>
        </p:txBody>
      </p:sp>
      <p:sp>
        <p:nvSpPr>
          <p:cNvPr id="6" name="Footer Placeholder 4">
            <a:extLst>
              <a:ext uri="{FF2B5EF4-FFF2-40B4-BE49-F238E27FC236}">
                <a16:creationId xmlns:a16="http://schemas.microsoft.com/office/drawing/2014/main" xmlns="" id="{9911D2B9-A08C-4ECD-86BD-EB318BF7F44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DCBF002F-3C90-405B-9E59-980607B407A2}"/>
              </a:ext>
            </a:extLst>
          </p:cNvPr>
          <p:cNvSpPr>
            <a:spLocks noGrp="1"/>
          </p:cNvSpPr>
          <p:nvPr>
            <p:ph type="sldNum" sz="quarter" idx="12"/>
          </p:nvPr>
        </p:nvSpPr>
        <p:spPr/>
        <p:txBody>
          <a:bodyPr/>
          <a:lstStyle>
            <a:lvl1pPr>
              <a:defRPr/>
            </a:lvl1pPr>
          </a:lstStyle>
          <a:p>
            <a:pPr>
              <a:defRPr/>
            </a:pPr>
            <a:fld id="{2165EC40-80D8-4F3F-A0AB-AA1DE19EE682}" type="slidenum">
              <a:rPr lang="zh-TW" altLang="en-US"/>
              <a:pPr>
                <a:defRPr/>
              </a:pPr>
              <a:t>‹#›</a:t>
            </a:fld>
            <a:endParaRPr lang="zh-TW" altLang="en-US"/>
          </a:p>
        </p:txBody>
      </p:sp>
    </p:spTree>
    <p:extLst>
      <p:ext uri="{BB962C8B-B14F-4D97-AF65-F5344CB8AC3E}">
        <p14:creationId xmlns:p14="http://schemas.microsoft.com/office/powerpoint/2010/main" val="3320509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cxnSp>
        <p:nvCxnSpPr>
          <p:cNvPr id="7" name="Straight Connector 10">
            <a:extLst>
              <a:ext uri="{FF2B5EF4-FFF2-40B4-BE49-F238E27FC236}">
                <a16:creationId xmlns:a16="http://schemas.microsoft.com/office/drawing/2014/main" xmlns="" id="{0E25426C-11C0-4EBE-BA59-CA8C4063870A}"/>
              </a:ext>
            </a:extLst>
          </p:cNvPr>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8E44EF3E-670E-46EA-8BFF-FB0A97438ADC}"/>
              </a:ext>
            </a:extLst>
          </p:cNvPr>
          <p:cNvSpPr>
            <a:spLocks noGrp="1"/>
          </p:cNvSpPr>
          <p:nvPr>
            <p:ph type="dt" sz="half" idx="10"/>
          </p:nvPr>
        </p:nvSpPr>
        <p:spPr/>
        <p:txBody>
          <a:bodyPr/>
          <a:lstStyle>
            <a:lvl1pPr>
              <a:defRPr/>
            </a:lvl1pPr>
          </a:lstStyle>
          <a:p>
            <a:pPr>
              <a:defRPr/>
            </a:pPr>
            <a:fld id="{2B9587BD-92F4-432F-9B85-4EAA0047DD89}" type="datetimeFigureOut">
              <a:rPr lang="zh-TW" altLang="en-US"/>
              <a:pPr>
                <a:defRPr/>
              </a:pPr>
              <a:t>2023/5/13</a:t>
            </a:fld>
            <a:endParaRPr lang="zh-TW" altLang="en-US"/>
          </a:p>
        </p:txBody>
      </p:sp>
      <p:sp>
        <p:nvSpPr>
          <p:cNvPr id="9" name="Footer Placeholder 7">
            <a:extLst>
              <a:ext uri="{FF2B5EF4-FFF2-40B4-BE49-F238E27FC236}">
                <a16:creationId xmlns:a16="http://schemas.microsoft.com/office/drawing/2014/main" xmlns="" id="{E83D0E71-5B64-4F99-B5BE-0A15D76E4FB4}"/>
              </a:ext>
            </a:extLst>
          </p:cNvPr>
          <p:cNvSpPr>
            <a:spLocks noGrp="1"/>
          </p:cNvSpPr>
          <p:nvPr>
            <p:ph type="ftr" sz="quarter" idx="11"/>
          </p:nvPr>
        </p:nvSpPr>
        <p:spPr/>
        <p:txBody>
          <a:bodyPr/>
          <a:lstStyle>
            <a:lvl1pPr>
              <a:defRPr/>
            </a:lvl1pPr>
          </a:lstStyle>
          <a:p>
            <a:pPr>
              <a:defRPr/>
            </a:pPr>
            <a:endParaRPr lang="zh-TW" altLang="en-US"/>
          </a:p>
        </p:txBody>
      </p:sp>
      <p:sp>
        <p:nvSpPr>
          <p:cNvPr id="10" name="Slide Number Placeholder 8">
            <a:extLst>
              <a:ext uri="{FF2B5EF4-FFF2-40B4-BE49-F238E27FC236}">
                <a16:creationId xmlns:a16="http://schemas.microsoft.com/office/drawing/2014/main" xmlns="" id="{3E650E5F-03E8-4E7F-ADDC-9073D6DA6445}"/>
              </a:ext>
            </a:extLst>
          </p:cNvPr>
          <p:cNvSpPr>
            <a:spLocks noGrp="1"/>
          </p:cNvSpPr>
          <p:nvPr>
            <p:ph type="sldNum" sz="quarter" idx="12"/>
          </p:nvPr>
        </p:nvSpPr>
        <p:spPr/>
        <p:txBody>
          <a:bodyPr/>
          <a:lstStyle>
            <a:lvl1pPr>
              <a:defRPr/>
            </a:lvl1pPr>
          </a:lstStyle>
          <a:p>
            <a:pPr>
              <a:defRPr/>
            </a:pPr>
            <a:fld id="{C920100E-AD74-4B9F-A165-86D321C35C16}" type="slidenum">
              <a:rPr lang="zh-TW" altLang="en-US"/>
              <a:pPr>
                <a:defRPr/>
              </a:pPr>
              <a:t>‹#›</a:t>
            </a:fld>
            <a:endParaRPr lang="zh-TW" altLang="en-US"/>
          </a:p>
        </p:txBody>
      </p:sp>
    </p:spTree>
    <p:extLst>
      <p:ext uri="{BB962C8B-B14F-4D97-AF65-F5344CB8AC3E}">
        <p14:creationId xmlns:p14="http://schemas.microsoft.com/office/powerpoint/2010/main" val="255243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3">
            <a:extLst>
              <a:ext uri="{FF2B5EF4-FFF2-40B4-BE49-F238E27FC236}">
                <a16:creationId xmlns:a16="http://schemas.microsoft.com/office/drawing/2014/main" xmlns="" id="{6B6A1000-6F2C-465A-BD7A-62B75B1E26FA}"/>
              </a:ext>
            </a:extLst>
          </p:cNvPr>
          <p:cNvSpPr>
            <a:spLocks noGrp="1"/>
          </p:cNvSpPr>
          <p:nvPr>
            <p:ph type="dt" sz="half" idx="10"/>
          </p:nvPr>
        </p:nvSpPr>
        <p:spPr/>
        <p:txBody>
          <a:bodyPr/>
          <a:lstStyle>
            <a:lvl1pPr>
              <a:defRPr/>
            </a:lvl1pPr>
          </a:lstStyle>
          <a:p>
            <a:pPr>
              <a:defRPr/>
            </a:pPr>
            <a:fld id="{1DC98CC7-CD3D-4BE4-B3EB-B00C4B469517}" type="datetimeFigureOut">
              <a:rPr lang="zh-TW" altLang="en-US"/>
              <a:pPr>
                <a:defRPr/>
              </a:pPr>
              <a:t>2023/5/13</a:t>
            </a:fld>
            <a:endParaRPr lang="zh-TW" altLang="en-US"/>
          </a:p>
        </p:txBody>
      </p:sp>
      <p:sp>
        <p:nvSpPr>
          <p:cNvPr id="4" name="Footer Placeholder 4">
            <a:extLst>
              <a:ext uri="{FF2B5EF4-FFF2-40B4-BE49-F238E27FC236}">
                <a16:creationId xmlns:a16="http://schemas.microsoft.com/office/drawing/2014/main" xmlns="" id="{C3DA4C4E-70A7-400F-818B-0DE94EDA9E24}"/>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5">
            <a:extLst>
              <a:ext uri="{FF2B5EF4-FFF2-40B4-BE49-F238E27FC236}">
                <a16:creationId xmlns:a16="http://schemas.microsoft.com/office/drawing/2014/main" xmlns="" id="{FD80EA2F-B185-4CD2-B463-DAC1209797E9}"/>
              </a:ext>
            </a:extLst>
          </p:cNvPr>
          <p:cNvSpPr>
            <a:spLocks noGrp="1"/>
          </p:cNvSpPr>
          <p:nvPr>
            <p:ph type="sldNum" sz="quarter" idx="12"/>
          </p:nvPr>
        </p:nvSpPr>
        <p:spPr/>
        <p:txBody>
          <a:bodyPr/>
          <a:lstStyle>
            <a:lvl1pPr>
              <a:defRPr/>
            </a:lvl1pPr>
          </a:lstStyle>
          <a:p>
            <a:pPr>
              <a:defRPr/>
            </a:pPr>
            <a:fld id="{72AC900D-E085-409A-BFC2-BD3E23CAE4DD}" type="slidenum">
              <a:rPr lang="zh-TW" altLang="en-US"/>
              <a:pPr>
                <a:defRPr/>
              </a:pPr>
              <a:t>‹#›</a:t>
            </a:fld>
            <a:endParaRPr lang="zh-TW" altLang="en-US"/>
          </a:p>
        </p:txBody>
      </p:sp>
    </p:spTree>
    <p:extLst>
      <p:ext uri="{BB962C8B-B14F-4D97-AF65-F5344CB8AC3E}">
        <p14:creationId xmlns:p14="http://schemas.microsoft.com/office/powerpoint/2010/main" val="3575885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4554DDCB-0198-4F09-9158-5220207DFFC9}"/>
              </a:ext>
            </a:extLst>
          </p:cNvPr>
          <p:cNvSpPr>
            <a:spLocks noGrp="1"/>
          </p:cNvSpPr>
          <p:nvPr>
            <p:ph type="dt" sz="half" idx="10"/>
          </p:nvPr>
        </p:nvSpPr>
        <p:spPr/>
        <p:txBody>
          <a:bodyPr/>
          <a:lstStyle>
            <a:lvl1pPr>
              <a:defRPr/>
            </a:lvl1pPr>
          </a:lstStyle>
          <a:p>
            <a:pPr>
              <a:defRPr/>
            </a:pPr>
            <a:fld id="{4A0C3101-B0CE-43DB-BD00-6B2AA2BFB289}" type="datetimeFigureOut">
              <a:rPr lang="zh-TW" altLang="en-US"/>
              <a:pPr>
                <a:defRPr/>
              </a:pPr>
              <a:t>2023/5/13</a:t>
            </a:fld>
            <a:endParaRPr lang="zh-TW" altLang="en-US"/>
          </a:p>
        </p:txBody>
      </p:sp>
      <p:sp>
        <p:nvSpPr>
          <p:cNvPr id="3" name="Footer Placeholder 4">
            <a:extLst>
              <a:ext uri="{FF2B5EF4-FFF2-40B4-BE49-F238E27FC236}">
                <a16:creationId xmlns:a16="http://schemas.microsoft.com/office/drawing/2014/main" xmlns="" id="{F1ED60C7-2D20-4FC7-AD59-D08430656EB8}"/>
              </a:ext>
            </a:extLst>
          </p:cNvPr>
          <p:cNvSpPr>
            <a:spLocks noGrp="1"/>
          </p:cNvSpPr>
          <p:nvPr>
            <p:ph type="ftr" sz="quarter" idx="11"/>
          </p:nvPr>
        </p:nvSpPr>
        <p:spPr/>
        <p:txBody>
          <a:bodyPr/>
          <a:lstStyle>
            <a:lvl1pPr>
              <a:defRPr/>
            </a:lvl1pPr>
          </a:lstStyle>
          <a:p>
            <a:pPr>
              <a:defRPr/>
            </a:pPr>
            <a:endParaRPr lang="zh-TW" altLang="en-US"/>
          </a:p>
        </p:txBody>
      </p:sp>
      <p:sp>
        <p:nvSpPr>
          <p:cNvPr id="4" name="Slide Number Placeholder 5">
            <a:extLst>
              <a:ext uri="{FF2B5EF4-FFF2-40B4-BE49-F238E27FC236}">
                <a16:creationId xmlns:a16="http://schemas.microsoft.com/office/drawing/2014/main" xmlns="" id="{C0E44FCE-E4A4-4117-8B6C-D46A5A444703}"/>
              </a:ext>
            </a:extLst>
          </p:cNvPr>
          <p:cNvSpPr>
            <a:spLocks noGrp="1"/>
          </p:cNvSpPr>
          <p:nvPr>
            <p:ph type="sldNum" sz="quarter" idx="12"/>
          </p:nvPr>
        </p:nvSpPr>
        <p:spPr/>
        <p:txBody>
          <a:bodyPr/>
          <a:lstStyle>
            <a:lvl1pPr>
              <a:defRPr/>
            </a:lvl1pPr>
          </a:lstStyle>
          <a:p>
            <a:pPr>
              <a:defRPr/>
            </a:pPr>
            <a:fld id="{29293BFD-1942-40D0-8C4B-B5B08AC39875}" type="slidenum">
              <a:rPr lang="zh-TW" altLang="en-US"/>
              <a:pPr>
                <a:defRPr/>
              </a:pPr>
              <a:t>‹#›</a:t>
            </a:fld>
            <a:endParaRPr lang="zh-TW" altLang="en-US"/>
          </a:p>
        </p:txBody>
      </p:sp>
    </p:spTree>
    <p:extLst>
      <p:ext uri="{BB962C8B-B14F-4D97-AF65-F5344CB8AC3E}">
        <p14:creationId xmlns:p14="http://schemas.microsoft.com/office/powerpoint/2010/main" val="1046564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xmlns="" id="{D6627C7E-6D3A-43CC-A474-30179425BAC3}"/>
              </a:ext>
            </a:extLst>
          </p:cNvPr>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F2A7C959-5B9D-4F9C-8F9A-007A20DD1E3B}"/>
              </a:ext>
            </a:extLst>
          </p:cNvPr>
          <p:cNvSpPr>
            <a:spLocks noGrp="1"/>
          </p:cNvSpPr>
          <p:nvPr>
            <p:ph type="dt" sz="half" idx="10"/>
          </p:nvPr>
        </p:nvSpPr>
        <p:spPr/>
        <p:txBody>
          <a:bodyPr/>
          <a:lstStyle>
            <a:lvl1pPr>
              <a:defRPr/>
            </a:lvl1pPr>
          </a:lstStyle>
          <a:p>
            <a:pPr>
              <a:defRPr/>
            </a:pPr>
            <a:fld id="{BB3F93FE-D3CE-444C-ADEE-AB9F4EF1AAA2}" type="datetimeFigureOut">
              <a:rPr lang="zh-TW" altLang="en-US"/>
              <a:pPr>
                <a:defRPr/>
              </a:pPr>
              <a:t>2023/5/13</a:t>
            </a:fld>
            <a:endParaRPr lang="zh-TW" altLang="en-US"/>
          </a:p>
        </p:txBody>
      </p:sp>
      <p:sp>
        <p:nvSpPr>
          <p:cNvPr id="7" name="Footer Placeholder 5">
            <a:extLst>
              <a:ext uri="{FF2B5EF4-FFF2-40B4-BE49-F238E27FC236}">
                <a16:creationId xmlns:a16="http://schemas.microsoft.com/office/drawing/2014/main" xmlns="" id="{1D569A84-B64F-44EE-A972-8BF32D8840E9}"/>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0597D171-7F4B-405D-9DB8-61B365FB0A0D}"/>
              </a:ext>
            </a:extLst>
          </p:cNvPr>
          <p:cNvSpPr>
            <a:spLocks noGrp="1"/>
          </p:cNvSpPr>
          <p:nvPr>
            <p:ph type="sldNum" sz="quarter" idx="12"/>
          </p:nvPr>
        </p:nvSpPr>
        <p:spPr/>
        <p:txBody>
          <a:bodyPr/>
          <a:lstStyle>
            <a:lvl1pPr>
              <a:defRPr/>
            </a:lvl1pPr>
          </a:lstStyle>
          <a:p>
            <a:pPr>
              <a:defRPr/>
            </a:pPr>
            <a:fld id="{C3D49C1B-3254-4F59-98C7-F7A6AC052882}" type="slidenum">
              <a:rPr lang="zh-TW" altLang="en-US"/>
              <a:pPr>
                <a:defRPr/>
              </a:pPr>
              <a:t>‹#›</a:t>
            </a:fld>
            <a:endParaRPr lang="zh-TW" altLang="en-US"/>
          </a:p>
        </p:txBody>
      </p:sp>
    </p:spTree>
    <p:extLst>
      <p:ext uri="{BB962C8B-B14F-4D97-AF65-F5344CB8AC3E}">
        <p14:creationId xmlns:p14="http://schemas.microsoft.com/office/powerpoint/2010/main" val="251474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C11BC2C-CF65-4D27-B880-E2D3ED52041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7DD2A1DF-257D-41D4-8B66-FEC5A05727B7}"/>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310CAB24-69A5-4079-AF79-79E066A6B947}"/>
              </a:ext>
            </a:extLst>
          </p:cNvPr>
          <p:cNvSpPr>
            <a:spLocks noGrp="1"/>
          </p:cNvSpPr>
          <p:nvPr>
            <p:ph type="dt" sz="half" idx="10"/>
          </p:nvPr>
        </p:nvSpPr>
        <p:spPr/>
        <p:txBody>
          <a:bodyPr/>
          <a:lstStyle/>
          <a:p>
            <a:fld id="{73D6D4C8-E422-4492-BC29-980895E413D2}" type="datetimeFigureOut">
              <a:rPr lang="zh-TW" altLang="en-US" smtClean="0"/>
              <a:t>2023/5/13</a:t>
            </a:fld>
            <a:endParaRPr lang="zh-TW" altLang="en-US"/>
          </a:p>
        </p:txBody>
      </p:sp>
      <p:sp>
        <p:nvSpPr>
          <p:cNvPr id="5" name="頁尾版面配置區 4">
            <a:extLst>
              <a:ext uri="{FF2B5EF4-FFF2-40B4-BE49-F238E27FC236}">
                <a16:creationId xmlns:a16="http://schemas.microsoft.com/office/drawing/2014/main" xmlns="" id="{5E41FA96-C20E-4168-BF0D-D8A9BE2A1E3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92BDA2F6-4F53-485A-9797-92D94B1418C9}"/>
              </a:ext>
            </a:extLst>
          </p:cNvPr>
          <p:cNvSpPr>
            <a:spLocks noGrp="1"/>
          </p:cNvSpPr>
          <p:nvPr>
            <p:ph type="sldNum" sz="quarter" idx="12"/>
          </p:nvPr>
        </p:nvSpPr>
        <p:spPr/>
        <p:txBody>
          <a:body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1872144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8D31011E-605C-448B-B69C-D3D0BF073FF2}"/>
              </a:ext>
            </a:extLst>
          </p:cNvPr>
          <p:cNvSpPr>
            <a:spLocks noGrp="1"/>
          </p:cNvSpPr>
          <p:nvPr>
            <p:ph type="dt" sz="half" idx="10"/>
          </p:nvPr>
        </p:nvSpPr>
        <p:spPr/>
        <p:txBody>
          <a:bodyPr/>
          <a:lstStyle>
            <a:lvl1pPr>
              <a:defRPr/>
            </a:lvl1pPr>
          </a:lstStyle>
          <a:p>
            <a:pPr>
              <a:defRPr/>
            </a:pPr>
            <a:fld id="{4F1C5F9D-06EF-43D9-BE8D-F54C5652D761}" type="datetimeFigureOut">
              <a:rPr lang="zh-TW" altLang="en-US"/>
              <a:pPr>
                <a:defRPr/>
              </a:pPr>
              <a:t>2023/5/13</a:t>
            </a:fld>
            <a:endParaRPr lang="zh-TW" altLang="en-US"/>
          </a:p>
        </p:txBody>
      </p:sp>
      <p:sp>
        <p:nvSpPr>
          <p:cNvPr id="6" name="Footer Placeholder 4">
            <a:extLst>
              <a:ext uri="{FF2B5EF4-FFF2-40B4-BE49-F238E27FC236}">
                <a16:creationId xmlns:a16="http://schemas.microsoft.com/office/drawing/2014/main" xmlns="" id="{4FB9D8A1-8A4D-449A-943E-8559FC89CD4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3C475F09-F70F-448D-8360-5D1592AE7D01}"/>
              </a:ext>
            </a:extLst>
          </p:cNvPr>
          <p:cNvSpPr>
            <a:spLocks noGrp="1"/>
          </p:cNvSpPr>
          <p:nvPr>
            <p:ph type="sldNum" sz="quarter" idx="12"/>
          </p:nvPr>
        </p:nvSpPr>
        <p:spPr/>
        <p:txBody>
          <a:bodyPr/>
          <a:lstStyle>
            <a:lvl1pPr>
              <a:defRPr/>
            </a:lvl1pPr>
          </a:lstStyle>
          <a:p>
            <a:pPr>
              <a:defRPr/>
            </a:pPr>
            <a:fld id="{0DC62E1A-AACB-482C-9D6C-7B117E3692F5}" type="slidenum">
              <a:rPr lang="zh-TW" altLang="en-US"/>
              <a:pPr>
                <a:defRPr/>
              </a:pPr>
              <a:t>‹#›</a:t>
            </a:fld>
            <a:endParaRPr lang="zh-TW" altLang="en-US"/>
          </a:p>
        </p:txBody>
      </p:sp>
    </p:spTree>
    <p:extLst>
      <p:ext uri="{BB962C8B-B14F-4D97-AF65-F5344CB8AC3E}">
        <p14:creationId xmlns:p14="http://schemas.microsoft.com/office/powerpoint/2010/main" val="2879964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xmlns="" id="{E2EE3CDF-AE7F-4EB8-A7A0-8374A362F919}"/>
              </a:ext>
            </a:extLst>
          </p:cNvPr>
          <p:cNvSpPr>
            <a:spLocks noGrp="1"/>
          </p:cNvSpPr>
          <p:nvPr>
            <p:ph type="dt" sz="half" idx="10"/>
          </p:nvPr>
        </p:nvSpPr>
        <p:spPr/>
        <p:txBody>
          <a:bodyPr/>
          <a:lstStyle>
            <a:lvl1pPr>
              <a:defRPr/>
            </a:lvl1pPr>
          </a:lstStyle>
          <a:p>
            <a:pPr>
              <a:defRPr/>
            </a:pPr>
            <a:fld id="{F4BE994E-2CB3-47A6-B684-1408B3EC92E2}" type="datetimeFigureOut">
              <a:rPr lang="zh-TW" altLang="en-US"/>
              <a:pPr>
                <a:defRPr/>
              </a:pPr>
              <a:t>2023/5/13</a:t>
            </a:fld>
            <a:endParaRPr lang="zh-TW" altLang="en-US"/>
          </a:p>
        </p:txBody>
      </p:sp>
      <p:sp>
        <p:nvSpPr>
          <p:cNvPr id="5" name="Footer Placeholder 4">
            <a:extLst>
              <a:ext uri="{FF2B5EF4-FFF2-40B4-BE49-F238E27FC236}">
                <a16:creationId xmlns:a16="http://schemas.microsoft.com/office/drawing/2014/main" xmlns="" id="{E8738353-CE76-4F09-A4A4-450945CAE86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xmlns="" id="{6AEABD3C-F58D-463C-8074-FE14B537528B}"/>
              </a:ext>
            </a:extLst>
          </p:cNvPr>
          <p:cNvSpPr>
            <a:spLocks noGrp="1"/>
          </p:cNvSpPr>
          <p:nvPr>
            <p:ph type="sldNum" sz="quarter" idx="12"/>
          </p:nvPr>
        </p:nvSpPr>
        <p:spPr/>
        <p:txBody>
          <a:bodyPr/>
          <a:lstStyle>
            <a:lvl1pPr>
              <a:defRPr/>
            </a:lvl1pPr>
          </a:lstStyle>
          <a:p>
            <a:pPr>
              <a:defRPr/>
            </a:pPr>
            <a:fld id="{79DE0C1C-3840-4404-A15D-0ECC738EB0DE}" type="slidenum">
              <a:rPr lang="zh-TW" altLang="en-US"/>
              <a:pPr>
                <a:defRPr/>
              </a:pPr>
              <a:t>‹#›</a:t>
            </a:fld>
            <a:endParaRPr lang="zh-TW" altLang="en-US"/>
          </a:p>
        </p:txBody>
      </p:sp>
    </p:spTree>
    <p:extLst>
      <p:ext uri="{BB962C8B-B14F-4D97-AF65-F5344CB8AC3E}">
        <p14:creationId xmlns:p14="http://schemas.microsoft.com/office/powerpoint/2010/main" val="1255186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xmlns="" id="{FF8C5EFE-78E7-4582-9177-7759237C0A4A}"/>
              </a:ext>
            </a:extLst>
          </p:cNvPr>
          <p:cNvSpPr>
            <a:spLocks noGrp="1"/>
          </p:cNvSpPr>
          <p:nvPr>
            <p:ph type="dt" sz="half" idx="10"/>
          </p:nvPr>
        </p:nvSpPr>
        <p:spPr/>
        <p:txBody>
          <a:bodyPr/>
          <a:lstStyle>
            <a:lvl1pPr>
              <a:defRPr/>
            </a:lvl1pPr>
          </a:lstStyle>
          <a:p>
            <a:pPr>
              <a:defRPr/>
            </a:pPr>
            <a:fld id="{7137E6AA-6159-4ECB-9A72-838AF84CFFA4}" type="datetimeFigureOut">
              <a:rPr lang="zh-TW" altLang="en-US"/>
              <a:pPr>
                <a:defRPr/>
              </a:pPr>
              <a:t>2023/5/13</a:t>
            </a:fld>
            <a:endParaRPr lang="zh-TW" altLang="en-US"/>
          </a:p>
        </p:txBody>
      </p:sp>
      <p:sp>
        <p:nvSpPr>
          <p:cNvPr id="5" name="Footer Placeholder 4">
            <a:extLst>
              <a:ext uri="{FF2B5EF4-FFF2-40B4-BE49-F238E27FC236}">
                <a16:creationId xmlns:a16="http://schemas.microsoft.com/office/drawing/2014/main" xmlns="" id="{DBDFF07D-4378-4B0C-B48D-21993A033711}"/>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xmlns="" id="{4145350D-C0EA-477D-B4E2-FC36DDAF4377}"/>
              </a:ext>
            </a:extLst>
          </p:cNvPr>
          <p:cNvSpPr>
            <a:spLocks noGrp="1"/>
          </p:cNvSpPr>
          <p:nvPr>
            <p:ph type="sldNum" sz="quarter" idx="12"/>
          </p:nvPr>
        </p:nvSpPr>
        <p:spPr/>
        <p:txBody>
          <a:bodyPr/>
          <a:lstStyle>
            <a:lvl1pPr>
              <a:defRPr/>
            </a:lvl1pPr>
          </a:lstStyle>
          <a:p>
            <a:pPr>
              <a:defRPr/>
            </a:pPr>
            <a:fld id="{F649D3BA-A0BF-4172-94DD-A4197BE9D75E}" type="slidenum">
              <a:rPr lang="zh-TW" altLang="en-US"/>
              <a:pPr>
                <a:defRPr/>
              </a:pPr>
              <a:t>‹#›</a:t>
            </a:fld>
            <a:endParaRPr lang="zh-TW" altLang="en-US"/>
          </a:p>
        </p:txBody>
      </p:sp>
    </p:spTree>
    <p:extLst>
      <p:ext uri="{BB962C8B-B14F-4D97-AF65-F5344CB8AC3E}">
        <p14:creationId xmlns:p14="http://schemas.microsoft.com/office/powerpoint/2010/main" val="533001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1219201" y="1600202"/>
            <a:ext cx="5396089"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795912" y="1600200"/>
            <a:ext cx="5396089"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795912" y="3938590"/>
            <a:ext cx="5396089"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日期版面配置區 5">
            <a:extLst>
              <a:ext uri="{FF2B5EF4-FFF2-40B4-BE49-F238E27FC236}">
                <a16:creationId xmlns:a16="http://schemas.microsoft.com/office/drawing/2014/main" xmlns="" id="{7E315D2D-A3FC-442C-A8BC-AF58B93A133D}"/>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zh-TW"/>
          </a:p>
        </p:txBody>
      </p:sp>
      <p:sp>
        <p:nvSpPr>
          <p:cNvPr id="7" name="頁尾版面配置區 6">
            <a:extLst>
              <a:ext uri="{FF2B5EF4-FFF2-40B4-BE49-F238E27FC236}">
                <a16:creationId xmlns:a16="http://schemas.microsoft.com/office/drawing/2014/main" xmlns="" id="{077720C0-89F6-4962-8D81-B9FE7B67C179}"/>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zh-TW"/>
          </a:p>
        </p:txBody>
      </p:sp>
      <p:sp>
        <p:nvSpPr>
          <p:cNvPr id="8" name="投影片編號版面配置區 7">
            <a:extLst>
              <a:ext uri="{FF2B5EF4-FFF2-40B4-BE49-F238E27FC236}">
                <a16:creationId xmlns:a16="http://schemas.microsoft.com/office/drawing/2014/main" xmlns="" id="{14243EAD-C19F-4D9A-8CBB-7A910B6CD09B}"/>
              </a:ext>
            </a:extLst>
          </p:cNvPr>
          <p:cNvSpPr>
            <a:spLocks noGrp="1"/>
          </p:cNvSpPr>
          <p:nvPr>
            <p:ph type="sldNum" sz="quarter" idx="12"/>
          </p:nvPr>
        </p:nvSpPr>
        <p:spPr>
          <a:xfrm>
            <a:off x="8737600" y="6245225"/>
            <a:ext cx="2844800" cy="476250"/>
          </a:xfrm>
        </p:spPr>
        <p:txBody>
          <a:bodyPr/>
          <a:lstStyle>
            <a:lvl1pPr>
              <a:defRPr/>
            </a:lvl1pPr>
          </a:lstStyle>
          <a:p>
            <a:pPr>
              <a:defRPr/>
            </a:pPr>
            <a:fld id="{2FB96696-3294-4AE3-AEED-A66CCAEEA006}" type="slidenum">
              <a:rPr lang="en-US" altLang="zh-TW"/>
              <a:pPr>
                <a:defRPr/>
              </a:pPr>
              <a:t>‹#›</a:t>
            </a:fld>
            <a:endParaRPr lang="en-US" altLang="zh-TW"/>
          </a:p>
        </p:txBody>
      </p:sp>
    </p:spTree>
    <p:extLst>
      <p:ext uri="{BB962C8B-B14F-4D97-AF65-F5344CB8AC3E}">
        <p14:creationId xmlns:p14="http://schemas.microsoft.com/office/powerpoint/2010/main" val="3197850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bg1"/>
        </a:solidFill>
        <a:effectLst/>
      </p:bgPr>
    </p:bg>
    <p:spTree>
      <p:nvGrpSpPr>
        <p:cNvPr id="1" name=""/>
        <p:cNvGrpSpPr/>
        <p:nvPr/>
      </p:nvGrpSpPr>
      <p:grpSpPr>
        <a:xfrm>
          <a:off x="0" y="0"/>
          <a:ext cx="0" cy="0"/>
          <a:chOff x="0" y="0"/>
          <a:chExt cx="0" cy="0"/>
        </a:xfrm>
      </p:grpSpPr>
      <p:grpSp>
        <p:nvGrpSpPr>
          <p:cNvPr id="4" name="Group 173">
            <a:extLst>
              <a:ext uri="{FF2B5EF4-FFF2-40B4-BE49-F238E27FC236}">
                <a16:creationId xmlns:a16="http://schemas.microsoft.com/office/drawing/2014/main" xmlns="" id="{E523A66A-63A7-4468-9833-7C51FF1A58D2}"/>
              </a:ext>
            </a:extLst>
          </p:cNvPr>
          <p:cNvGrpSpPr>
            <a:grpSpLocks/>
          </p:cNvGrpSpPr>
          <p:nvPr/>
        </p:nvGrpSpPr>
        <p:grpSpPr bwMode="auto">
          <a:xfrm>
            <a:off x="203200" y="152401"/>
            <a:ext cx="1422400" cy="1044575"/>
            <a:chOff x="336" y="1585"/>
            <a:chExt cx="672" cy="658"/>
          </a:xfrm>
        </p:grpSpPr>
        <p:pic>
          <p:nvPicPr>
            <p:cNvPr id="5" name="Picture 172">
              <a:extLst>
                <a:ext uri="{FF2B5EF4-FFF2-40B4-BE49-F238E27FC236}">
                  <a16:creationId xmlns:a16="http://schemas.microsoft.com/office/drawing/2014/main" xmlns="" id="{9D5F8579-DDE3-48AB-99F5-806E4E7309DC}"/>
                </a:ext>
              </a:extLst>
            </p:cNvPr>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6" y="1585"/>
              <a:ext cx="672"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9">
              <a:extLst>
                <a:ext uri="{FF2B5EF4-FFF2-40B4-BE49-F238E27FC236}">
                  <a16:creationId xmlns:a16="http://schemas.microsoft.com/office/drawing/2014/main" xmlns="" id="{1D0394EF-D6DE-493F-A19C-17B3C3C5345C}"/>
                </a:ext>
              </a:extLst>
            </p:cNvPr>
            <p:cNvSpPr txBox="1">
              <a:spLocks noChangeArrowheads="1"/>
            </p:cNvSpPr>
            <p:nvPr userDrawn="1"/>
          </p:nvSpPr>
          <p:spPr bwMode="auto">
            <a:xfrm>
              <a:off x="384" y="1824"/>
              <a:ext cx="624" cy="192"/>
            </a:xfrm>
            <a:prstGeom prst="rect">
              <a:avLst/>
            </a:prstGeom>
            <a:noFill/>
            <a:ln>
              <a:noFill/>
            </a:ln>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en-US" altLang="zh-TW" sz="1400" b="1" i="1">
                  <a:solidFill>
                    <a:schemeClr val="bg1"/>
                  </a:solidFill>
                </a:rPr>
                <a:t>GIDSAS</a:t>
              </a:r>
            </a:p>
          </p:txBody>
        </p:sp>
      </p:grpSp>
      <p:pic>
        <p:nvPicPr>
          <p:cNvPr id="7" name="Picture 175">
            <a:extLst>
              <a:ext uri="{FF2B5EF4-FFF2-40B4-BE49-F238E27FC236}">
                <a16:creationId xmlns:a16="http://schemas.microsoft.com/office/drawing/2014/main" xmlns="" id="{F33254F5-23FB-4D0B-B97E-8BF4DAADCB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0" y="228601"/>
            <a:ext cx="4064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6">
            <a:extLst>
              <a:ext uri="{FF2B5EF4-FFF2-40B4-BE49-F238E27FC236}">
                <a16:creationId xmlns:a16="http://schemas.microsoft.com/office/drawing/2014/main" xmlns="" id="{3A609CC5-43C9-435E-A2B2-B8BE6330790D}"/>
              </a:ext>
            </a:extLst>
          </p:cNvPr>
          <p:cNvSpPr>
            <a:spLocks noChangeArrowheads="1"/>
          </p:cNvSpPr>
          <p:nvPr userDrawn="1"/>
        </p:nvSpPr>
        <p:spPr bwMode="auto">
          <a:xfrm>
            <a:off x="0" y="6629400"/>
            <a:ext cx="2438400" cy="228600"/>
          </a:xfrm>
          <a:prstGeom prst="rect">
            <a:avLst/>
          </a:prstGeom>
          <a:noFill/>
          <a:ln>
            <a:noFill/>
          </a:ln>
          <a:effectLst/>
        </p:spPr>
        <p:txBody>
          <a:bodyPr anchor="b"/>
          <a:lstStyle/>
          <a:p>
            <a:pPr>
              <a:defRPr/>
            </a:pPr>
            <a:r>
              <a:rPr lang="en-US" altLang="zh-TW" sz="900" b="1">
                <a:effectLst>
                  <a:outerShdw blurRad="38100" dist="38100" dir="2700000" algn="tl">
                    <a:srgbClr val="C0C0C0"/>
                  </a:outerShdw>
                </a:effectLst>
              </a:rPr>
              <a:t>Chotani, GIDSAS-JHU,  2006</a:t>
            </a:r>
          </a:p>
        </p:txBody>
      </p:sp>
      <p:sp>
        <p:nvSpPr>
          <p:cNvPr id="46082" name="Rectangle 2"/>
          <p:cNvSpPr>
            <a:spLocks noGrp="1" noChangeArrowheads="1"/>
          </p:cNvSpPr>
          <p:nvPr>
            <p:ph type="ctrTitle"/>
          </p:nvPr>
        </p:nvSpPr>
        <p:spPr>
          <a:xfrm>
            <a:off x="2438400" y="1828800"/>
            <a:ext cx="9245600" cy="2362200"/>
          </a:xfrm>
        </p:spPr>
        <p:txBody>
          <a:bodyPr/>
          <a:lstStyle>
            <a:lvl1pPr>
              <a:defRPr/>
            </a:lvl1pPr>
          </a:lstStyle>
          <a:p>
            <a:pPr lvl="0"/>
            <a:endParaRPr lang="zh-TW" altLang="zh-TW" noProof="0"/>
          </a:p>
        </p:txBody>
      </p:sp>
      <p:sp>
        <p:nvSpPr>
          <p:cNvPr id="46083" name="Rectangle 3"/>
          <p:cNvSpPr>
            <a:spLocks noGrp="1" noChangeArrowheads="1"/>
          </p:cNvSpPr>
          <p:nvPr>
            <p:ph type="subTitle" idx="1"/>
          </p:nvPr>
        </p:nvSpPr>
        <p:spPr>
          <a:xfrm>
            <a:off x="2438400" y="4572000"/>
            <a:ext cx="9245600" cy="1295400"/>
          </a:xfrm>
        </p:spPr>
        <p:txBody>
          <a:bodyPr/>
          <a:lstStyle>
            <a:lvl1pPr marL="0" indent="0">
              <a:buFontTx/>
              <a:buNone/>
              <a:defRPr/>
            </a:lvl1pPr>
          </a:lstStyle>
          <a:p>
            <a:pPr lvl="0"/>
            <a:r>
              <a:rPr lang="en-US" altLang="zh-TW" noProof="0"/>
              <a:t>Click to edit Master subtitle style</a:t>
            </a:r>
          </a:p>
        </p:txBody>
      </p:sp>
      <p:sp>
        <p:nvSpPr>
          <p:cNvPr id="9" name="Rectangle 5">
            <a:extLst>
              <a:ext uri="{FF2B5EF4-FFF2-40B4-BE49-F238E27FC236}">
                <a16:creationId xmlns:a16="http://schemas.microsoft.com/office/drawing/2014/main" xmlns="" id="{583294C9-BB5C-48E1-8E42-8A69F10E735D}"/>
              </a:ext>
            </a:extLst>
          </p:cNvPr>
          <p:cNvSpPr>
            <a:spLocks noGrp="1" noChangeArrowheads="1"/>
          </p:cNvSpPr>
          <p:nvPr>
            <p:ph type="ftr" sz="quarter" idx="10"/>
          </p:nvPr>
        </p:nvSpPr>
        <p:spPr>
          <a:xfrm>
            <a:off x="4267200" y="6324600"/>
            <a:ext cx="3860800" cy="457200"/>
          </a:xfrm>
        </p:spPr>
        <p:txBody>
          <a:bodyPr/>
          <a:lstStyle>
            <a:lvl1pPr>
              <a:defRPr/>
            </a:lvl1pPr>
          </a:lstStyle>
          <a:p>
            <a:pPr>
              <a:defRPr/>
            </a:pPr>
            <a:endParaRPr lang="en-US" altLang="zh-TW"/>
          </a:p>
        </p:txBody>
      </p:sp>
      <p:sp>
        <p:nvSpPr>
          <p:cNvPr id="10" name="Rectangle 6">
            <a:extLst>
              <a:ext uri="{FF2B5EF4-FFF2-40B4-BE49-F238E27FC236}">
                <a16:creationId xmlns:a16="http://schemas.microsoft.com/office/drawing/2014/main" xmlns="" id="{577D8543-8B5B-44CB-9943-9761FE632F5C}"/>
              </a:ext>
            </a:extLst>
          </p:cNvPr>
          <p:cNvSpPr>
            <a:spLocks noGrp="1" noChangeArrowheads="1"/>
          </p:cNvSpPr>
          <p:nvPr>
            <p:ph type="sldNum" sz="quarter" idx="11"/>
          </p:nvPr>
        </p:nvSpPr>
        <p:spPr>
          <a:xfrm>
            <a:off x="9652000" y="6400800"/>
            <a:ext cx="2540000" cy="457200"/>
          </a:xfrm>
        </p:spPr>
        <p:txBody>
          <a:bodyPr/>
          <a:lstStyle>
            <a:lvl1pPr>
              <a:defRPr/>
            </a:lvl1pPr>
          </a:lstStyle>
          <a:p>
            <a:pPr>
              <a:defRPr/>
            </a:pPr>
            <a:fld id="{B2445412-C629-4A22-B669-CE2EF1E231C9}" type="slidenum">
              <a:rPr lang="en-US" altLang="zh-TW"/>
              <a:pPr>
                <a:defRPr/>
              </a:pPr>
              <a:t>‹#›</a:t>
            </a:fld>
            <a:endParaRPr lang="en-US" altLang="zh-TW"/>
          </a:p>
        </p:txBody>
      </p:sp>
    </p:spTree>
    <p:extLst>
      <p:ext uri="{BB962C8B-B14F-4D97-AF65-F5344CB8AC3E}">
        <p14:creationId xmlns:p14="http://schemas.microsoft.com/office/powerpoint/2010/main" val="1538728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B930EC0B-4177-486F-B510-FEAE78F42B7D}"/>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xmlns="" id="{D2E0E84A-D418-4D63-A1F6-CA38606488F6}"/>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xmlns="" id="{5AFCDF6D-5EFD-46A8-9C68-D722C020B00B}"/>
              </a:ext>
            </a:extLst>
          </p:cNvPr>
          <p:cNvSpPr>
            <a:spLocks noGrp="1" noChangeArrowheads="1"/>
          </p:cNvSpPr>
          <p:nvPr>
            <p:ph type="sldNum" sz="quarter" idx="12"/>
          </p:nvPr>
        </p:nvSpPr>
        <p:spPr>
          <a:ln/>
        </p:spPr>
        <p:txBody>
          <a:bodyPr/>
          <a:lstStyle>
            <a:lvl1pPr>
              <a:defRPr/>
            </a:lvl1pPr>
          </a:lstStyle>
          <a:p>
            <a:pPr>
              <a:defRPr/>
            </a:pPr>
            <a:fld id="{4BA67B14-8E09-4670-B611-2F979C69BFFB}" type="slidenum">
              <a:rPr lang="en-US" altLang="zh-TW"/>
              <a:pPr>
                <a:defRPr/>
              </a:pPr>
              <a:t>‹#›</a:t>
            </a:fld>
            <a:endParaRPr lang="en-US" altLang="zh-TW"/>
          </a:p>
        </p:txBody>
      </p:sp>
    </p:spTree>
    <p:extLst>
      <p:ext uri="{BB962C8B-B14F-4D97-AF65-F5344CB8AC3E}">
        <p14:creationId xmlns:p14="http://schemas.microsoft.com/office/powerpoint/2010/main" val="1909442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1" y="1709739"/>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按一下以編輯母片文字樣式</a:t>
            </a:r>
          </a:p>
        </p:txBody>
      </p:sp>
      <p:sp>
        <p:nvSpPr>
          <p:cNvPr id="4" name="Rectangle 4">
            <a:extLst>
              <a:ext uri="{FF2B5EF4-FFF2-40B4-BE49-F238E27FC236}">
                <a16:creationId xmlns:a16="http://schemas.microsoft.com/office/drawing/2014/main" xmlns="" id="{CD71A982-2397-45B0-96AB-D4F701696C9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xmlns="" id="{159BB27E-B4C5-4A7B-B0F2-6BEBF4C2E7A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xmlns="" id="{47E97608-F3C1-4D04-8707-BA919AE76ABE}"/>
              </a:ext>
            </a:extLst>
          </p:cNvPr>
          <p:cNvSpPr>
            <a:spLocks noGrp="1" noChangeArrowheads="1"/>
          </p:cNvSpPr>
          <p:nvPr>
            <p:ph type="sldNum" sz="quarter" idx="12"/>
          </p:nvPr>
        </p:nvSpPr>
        <p:spPr>
          <a:ln/>
        </p:spPr>
        <p:txBody>
          <a:bodyPr/>
          <a:lstStyle>
            <a:lvl1pPr>
              <a:defRPr/>
            </a:lvl1pPr>
          </a:lstStyle>
          <a:p>
            <a:pPr>
              <a:defRPr/>
            </a:pPr>
            <a:fld id="{1651C9B2-74C4-4EAA-A5B7-26D7E3C50251}" type="slidenum">
              <a:rPr lang="en-US" altLang="zh-TW"/>
              <a:pPr>
                <a:defRPr/>
              </a:pPr>
              <a:t>‹#›</a:t>
            </a:fld>
            <a:endParaRPr lang="en-US" altLang="zh-TW"/>
          </a:p>
        </p:txBody>
      </p:sp>
    </p:spTree>
    <p:extLst>
      <p:ext uri="{BB962C8B-B14F-4D97-AF65-F5344CB8AC3E}">
        <p14:creationId xmlns:p14="http://schemas.microsoft.com/office/powerpoint/2010/main" val="2683824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914400" y="2147888"/>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2147888"/>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a:extLst>
              <a:ext uri="{FF2B5EF4-FFF2-40B4-BE49-F238E27FC236}">
                <a16:creationId xmlns:a16="http://schemas.microsoft.com/office/drawing/2014/main" xmlns="" id="{085598FE-F9F2-4BAA-8FF4-2372805E5DC3}"/>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xmlns="" id="{A673961E-D767-41CF-8C41-5060829F6A0E}"/>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xmlns="" id="{7AE6DB91-3CFC-4818-AB8B-EF8AD8E9A5E6}"/>
              </a:ext>
            </a:extLst>
          </p:cNvPr>
          <p:cNvSpPr>
            <a:spLocks noGrp="1" noChangeArrowheads="1"/>
          </p:cNvSpPr>
          <p:nvPr>
            <p:ph type="sldNum" sz="quarter" idx="12"/>
          </p:nvPr>
        </p:nvSpPr>
        <p:spPr>
          <a:ln/>
        </p:spPr>
        <p:txBody>
          <a:bodyPr/>
          <a:lstStyle>
            <a:lvl1pPr>
              <a:defRPr/>
            </a:lvl1pPr>
          </a:lstStyle>
          <a:p>
            <a:pPr>
              <a:defRPr/>
            </a:pPr>
            <a:fld id="{331503E3-8534-4DE7-9CE5-54DA0614BF7A}" type="slidenum">
              <a:rPr lang="en-US" altLang="zh-TW"/>
              <a:pPr>
                <a:defRPr/>
              </a:pPr>
              <a:t>‹#›</a:t>
            </a:fld>
            <a:endParaRPr lang="en-US" altLang="zh-TW"/>
          </a:p>
        </p:txBody>
      </p:sp>
    </p:spTree>
    <p:extLst>
      <p:ext uri="{BB962C8B-B14F-4D97-AF65-F5344CB8AC3E}">
        <p14:creationId xmlns:p14="http://schemas.microsoft.com/office/powerpoint/2010/main" val="3911096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40317" y="365126"/>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40318" y="2505075"/>
            <a:ext cx="5158316"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71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a:extLst>
              <a:ext uri="{FF2B5EF4-FFF2-40B4-BE49-F238E27FC236}">
                <a16:creationId xmlns:a16="http://schemas.microsoft.com/office/drawing/2014/main" xmlns="" id="{A0BAB8F7-FEB6-4862-8EE4-114FA8CF708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a:extLst>
              <a:ext uri="{FF2B5EF4-FFF2-40B4-BE49-F238E27FC236}">
                <a16:creationId xmlns:a16="http://schemas.microsoft.com/office/drawing/2014/main" xmlns="" id="{126C6279-7B29-403B-ACD7-2FEB2E8D7B99}"/>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a:extLst>
              <a:ext uri="{FF2B5EF4-FFF2-40B4-BE49-F238E27FC236}">
                <a16:creationId xmlns:a16="http://schemas.microsoft.com/office/drawing/2014/main" xmlns="" id="{69BF1966-EB79-4358-92A1-C53A234E3420}"/>
              </a:ext>
            </a:extLst>
          </p:cNvPr>
          <p:cNvSpPr>
            <a:spLocks noGrp="1" noChangeArrowheads="1"/>
          </p:cNvSpPr>
          <p:nvPr>
            <p:ph type="sldNum" sz="quarter" idx="12"/>
          </p:nvPr>
        </p:nvSpPr>
        <p:spPr>
          <a:ln/>
        </p:spPr>
        <p:txBody>
          <a:bodyPr/>
          <a:lstStyle>
            <a:lvl1pPr>
              <a:defRPr/>
            </a:lvl1pPr>
          </a:lstStyle>
          <a:p>
            <a:pPr>
              <a:defRPr/>
            </a:pPr>
            <a:fld id="{5F041310-3FBC-499E-8DCB-394A2A4CA65F}" type="slidenum">
              <a:rPr lang="en-US" altLang="zh-TW"/>
              <a:pPr>
                <a:defRPr/>
              </a:pPr>
              <a:t>‹#›</a:t>
            </a:fld>
            <a:endParaRPr lang="en-US" altLang="zh-TW"/>
          </a:p>
        </p:txBody>
      </p:sp>
    </p:spTree>
    <p:extLst>
      <p:ext uri="{BB962C8B-B14F-4D97-AF65-F5344CB8AC3E}">
        <p14:creationId xmlns:p14="http://schemas.microsoft.com/office/powerpoint/2010/main" val="1240022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xmlns="" id="{456E2ED5-9256-4BB5-B199-FBCA320DD8EB}"/>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a:extLst>
              <a:ext uri="{FF2B5EF4-FFF2-40B4-BE49-F238E27FC236}">
                <a16:creationId xmlns:a16="http://schemas.microsoft.com/office/drawing/2014/main" xmlns="" id="{5E338DE8-8311-4F38-9FF0-ADCA7F24C52B}"/>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a:extLst>
              <a:ext uri="{FF2B5EF4-FFF2-40B4-BE49-F238E27FC236}">
                <a16:creationId xmlns:a16="http://schemas.microsoft.com/office/drawing/2014/main" xmlns="" id="{46E05577-ABC9-45B9-8A82-D429C6E40B36}"/>
              </a:ext>
            </a:extLst>
          </p:cNvPr>
          <p:cNvSpPr>
            <a:spLocks noGrp="1" noChangeArrowheads="1"/>
          </p:cNvSpPr>
          <p:nvPr>
            <p:ph type="sldNum" sz="quarter" idx="12"/>
          </p:nvPr>
        </p:nvSpPr>
        <p:spPr>
          <a:ln/>
        </p:spPr>
        <p:txBody>
          <a:bodyPr/>
          <a:lstStyle>
            <a:lvl1pPr>
              <a:defRPr/>
            </a:lvl1pPr>
          </a:lstStyle>
          <a:p>
            <a:pPr>
              <a:defRPr/>
            </a:pPr>
            <a:fld id="{92F13694-A429-4E5C-90EA-8A14D7945D43}" type="slidenum">
              <a:rPr lang="en-US" altLang="zh-TW"/>
              <a:pPr>
                <a:defRPr/>
              </a:pPr>
              <a:t>‹#›</a:t>
            </a:fld>
            <a:endParaRPr lang="en-US" altLang="zh-TW"/>
          </a:p>
        </p:txBody>
      </p:sp>
    </p:spTree>
    <p:extLst>
      <p:ext uri="{BB962C8B-B14F-4D97-AF65-F5344CB8AC3E}">
        <p14:creationId xmlns:p14="http://schemas.microsoft.com/office/powerpoint/2010/main" val="91761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3F10F2-964F-477F-9AF9-C10D6CE84ED5}"/>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xmlns="" id="{CE732074-2251-4F95-8AA0-ED8DAA657D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xmlns="" id="{9B4B46B6-ED98-442B-B244-727A20F9DCD6}"/>
              </a:ext>
            </a:extLst>
          </p:cNvPr>
          <p:cNvSpPr>
            <a:spLocks noGrp="1"/>
          </p:cNvSpPr>
          <p:nvPr>
            <p:ph type="dt" sz="half" idx="10"/>
          </p:nvPr>
        </p:nvSpPr>
        <p:spPr/>
        <p:txBody>
          <a:bodyPr/>
          <a:lstStyle/>
          <a:p>
            <a:fld id="{73D6D4C8-E422-4492-BC29-980895E413D2}" type="datetimeFigureOut">
              <a:rPr lang="zh-TW" altLang="en-US" smtClean="0"/>
              <a:t>2023/5/13</a:t>
            </a:fld>
            <a:endParaRPr lang="zh-TW" altLang="en-US"/>
          </a:p>
        </p:txBody>
      </p:sp>
      <p:sp>
        <p:nvSpPr>
          <p:cNvPr id="5" name="頁尾版面配置區 4">
            <a:extLst>
              <a:ext uri="{FF2B5EF4-FFF2-40B4-BE49-F238E27FC236}">
                <a16:creationId xmlns:a16="http://schemas.microsoft.com/office/drawing/2014/main" xmlns="" id="{B425366F-39C2-46C9-9312-FB8344BD5CC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451300DD-A7E4-4277-B653-C1D044121E10}"/>
              </a:ext>
            </a:extLst>
          </p:cNvPr>
          <p:cNvSpPr>
            <a:spLocks noGrp="1"/>
          </p:cNvSpPr>
          <p:nvPr>
            <p:ph type="sldNum" sz="quarter" idx="12"/>
          </p:nvPr>
        </p:nvSpPr>
        <p:spPr/>
        <p:txBody>
          <a:body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4255301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9E8613D4-833A-4819-9FD3-A78A52C50836}"/>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a:extLst>
              <a:ext uri="{FF2B5EF4-FFF2-40B4-BE49-F238E27FC236}">
                <a16:creationId xmlns:a16="http://schemas.microsoft.com/office/drawing/2014/main" xmlns="" id="{6A13E3DA-4469-473C-9AF1-C924200C638C}"/>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a:extLst>
              <a:ext uri="{FF2B5EF4-FFF2-40B4-BE49-F238E27FC236}">
                <a16:creationId xmlns:a16="http://schemas.microsoft.com/office/drawing/2014/main" xmlns="" id="{FBF46BD3-2789-4AEE-90BD-2D549FBDFD92}"/>
              </a:ext>
            </a:extLst>
          </p:cNvPr>
          <p:cNvSpPr>
            <a:spLocks noGrp="1" noChangeArrowheads="1"/>
          </p:cNvSpPr>
          <p:nvPr>
            <p:ph type="sldNum" sz="quarter" idx="12"/>
          </p:nvPr>
        </p:nvSpPr>
        <p:spPr>
          <a:ln/>
        </p:spPr>
        <p:txBody>
          <a:bodyPr/>
          <a:lstStyle>
            <a:lvl1pPr>
              <a:defRPr/>
            </a:lvl1pPr>
          </a:lstStyle>
          <a:p>
            <a:pPr>
              <a:defRPr/>
            </a:pPr>
            <a:fld id="{7B2FF3AD-8007-4C0F-B2DE-1A4095D1FEDC}" type="slidenum">
              <a:rPr lang="en-US" altLang="zh-TW"/>
              <a:pPr>
                <a:defRPr/>
              </a:pPr>
              <a:t>‹#›</a:t>
            </a:fld>
            <a:endParaRPr lang="en-US" altLang="zh-TW"/>
          </a:p>
        </p:txBody>
      </p:sp>
    </p:spTree>
    <p:extLst>
      <p:ext uri="{BB962C8B-B14F-4D97-AF65-F5344CB8AC3E}">
        <p14:creationId xmlns:p14="http://schemas.microsoft.com/office/powerpoint/2010/main" val="3037883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p:cNvSpPr>
            <a:spLocks noGrp="1"/>
          </p:cNvSpPr>
          <p:nvPr>
            <p:ph type="title"/>
          </p:nvPr>
        </p:nvSpPr>
        <p:spPr>
          <a:xfrm>
            <a:off x="840318" y="457200"/>
            <a:ext cx="393276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4">
            <a:extLst>
              <a:ext uri="{FF2B5EF4-FFF2-40B4-BE49-F238E27FC236}">
                <a16:creationId xmlns:a16="http://schemas.microsoft.com/office/drawing/2014/main" xmlns="" id="{0B2430C1-D61A-4053-AD1F-F60D90907AE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xmlns="" id="{47E347FF-C1A4-4C27-8D4F-9CEA907F2EA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xmlns="" id="{62D394D8-FDBC-4C2E-BF8F-E0E96DE0DCC9}"/>
              </a:ext>
            </a:extLst>
          </p:cNvPr>
          <p:cNvSpPr>
            <a:spLocks noGrp="1" noChangeArrowheads="1"/>
          </p:cNvSpPr>
          <p:nvPr>
            <p:ph type="sldNum" sz="quarter" idx="12"/>
          </p:nvPr>
        </p:nvSpPr>
        <p:spPr>
          <a:ln/>
        </p:spPr>
        <p:txBody>
          <a:bodyPr/>
          <a:lstStyle>
            <a:lvl1pPr>
              <a:defRPr/>
            </a:lvl1pPr>
          </a:lstStyle>
          <a:p>
            <a:pPr>
              <a:defRPr/>
            </a:pPr>
            <a:fld id="{053B5B57-D8B3-4FFA-B652-9CFE84D28317}" type="slidenum">
              <a:rPr lang="en-US" altLang="zh-TW"/>
              <a:pPr>
                <a:defRPr/>
              </a:pPr>
              <a:t>‹#›</a:t>
            </a:fld>
            <a:endParaRPr lang="en-US" altLang="zh-TW"/>
          </a:p>
        </p:txBody>
      </p:sp>
    </p:spTree>
    <p:extLst>
      <p:ext uri="{BB962C8B-B14F-4D97-AF65-F5344CB8AC3E}">
        <p14:creationId xmlns:p14="http://schemas.microsoft.com/office/powerpoint/2010/main" val="830252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p:cNvSpPr>
            <a:spLocks noGrp="1"/>
          </p:cNvSpPr>
          <p:nvPr>
            <p:ph type="title"/>
          </p:nvPr>
        </p:nvSpPr>
        <p:spPr>
          <a:xfrm>
            <a:off x="840318" y="457200"/>
            <a:ext cx="393276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4">
            <a:extLst>
              <a:ext uri="{FF2B5EF4-FFF2-40B4-BE49-F238E27FC236}">
                <a16:creationId xmlns:a16="http://schemas.microsoft.com/office/drawing/2014/main" xmlns="" id="{5EA24B85-9D1B-4ECA-BF62-93296789BDC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xmlns="" id="{93324610-5069-45AD-A256-7B4231CD581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xmlns="" id="{41B20AEB-4C84-490C-BDAC-CCE377BA97B7}"/>
              </a:ext>
            </a:extLst>
          </p:cNvPr>
          <p:cNvSpPr>
            <a:spLocks noGrp="1" noChangeArrowheads="1"/>
          </p:cNvSpPr>
          <p:nvPr>
            <p:ph type="sldNum" sz="quarter" idx="12"/>
          </p:nvPr>
        </p:nvSpPr>
        <p:spPr>
          <a:ln/>
        </p:spPr>
        <p:txBody>
          <a:bodyPr/>
          <a:lstStyle>
            <a:lvl1pPr>
              <a:defRPr/>
            </a:lvl1pPr>
          </a:lstStyle>
          <a:p>
            <a:pPr>
              <a:defRPr/>
            </a:pPr>
            <a:fld id="{02422022-A7D5-435C-BF90-6AFBD9D5F03E}" type="slidenum">
              <a:rPr lang="en-US" altLang="zh-TW"/>
              <a:pPr>
                <a:defRPr/>
              </a:pPr>
              <a:t>‹#›</a:t>
            </a:fld>
            <a:endParaRPr lang="en-US" altLang="zh-TW"/>
          </a:p>
        </p:txBody>
      </p:sp>
    </p:spTree>
    <p:extLst>
      <p:ext uri="{BB962C8B-B14F-4D97-AF65-F5344CB8AC3E}">
        <p14:creationId xmlns:p14="http://schemas.microsoft.com/office/powerpoint/2010/main" val="3373004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C87B83B3-328D-45CA-BEC0-56A118C8BB11}"/>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xmlns="" id="{6F4348BC-84EC-49B3-AAB4-F8ADC6FFB4D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xmlns="" id="{125C2B9A-1DA7-47FE-9764-68ED55861C91}"/>
              </a:ext>
            </a:extLst>
          </p:cNvPr>
          <p:cNvSpPr>
            <a:spLocks noGrp="1" noChangeArrowheads="1"/>
          </p:cNvSpPr>
          <p:nvPr>
            <p:ph type="sldNum" sz="quarter" idx="12"/>
          </p:nvPr>
        </p:nvSpPr>
        <p:spPr>
          <a:ln/>
        </p:spPr>
        <p:txBody>
          <a:bodyPr/>
          <a:lstStyle>
            <a:lvl1pPr>
              <a:defRPr/>
            </a:lvl1pPr>
          </a:lstStyle>
          <a:p>
            <a:pPr>
              <a:defRPr/>
            </a:pPr>
            <a:fld id="{E7CA4C43-7B78-40C9-97CD-2509DAFAEAFE}" type="slidenum">
              <a:rPr lang="en-US" altLang="zh-TW"/>
              <a:pPr>
                <a:defRPr/>
              </a:pPr>
              <a:t>‹#›</a:t>
            </a:fld>
            <a:endParaRPr lang="en-US" altLang="zh-TW"/>
          </a:p>
        </p:txBody>
      </p:sp>
    </p:spTree>
    <p:extLst>
      <p:ext uri="{BB962C8B-B14F-4D97-AF65-F5344CB8AC3E}">
        <p14:creationId xmlns:p14="http://schemas.microsoft.com/office/powerpoint/2010/main" val="259233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991600" y="0"/>
            <a:ext cx="2692400" cy="626268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14400" y="0"/>
            <a:ext cx="7874000" cy="626268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F9024822-A030-4E87-B555-7935888D2DE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xmlns="" id="{AC7310EF-46FC-4FF3-A96A-6AC57F35FF6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xmlns="" id="{757BB902-0FF4-40F6-B672-4C09BFE9DBEF}"/>
              </a:ext>
            </a:extLst>
          </p:cNvPr>
          <p:cNvSpPr>
            <a:spLocks noGrp="1" noChangeArrowheads="1"/>
          </p:cNvSpPr>
          <p:nvPr>
            <p:ph type="sldNum" sz="quarter" idx="12"/>
          </p:nvPr>
        </p:nvSpPr>
        <p:spPr>
          <a:ln/>
        </p:spPr>
        <p:txBody>
          <a:bodyPr/>
          <a:lstStyle>
            <a:lvl1pPr>
              <a:defRPr/>
            </a:lvl1pPr>
          </a:lstStyle>
          <a:p>
            <a:pPr>
              <a:defRPr/>
            </a:pPr>
            <a:fld id="{5DF280AE-4A28-40F1-82C8-25298EA7E4CB}" type="slidenum">
              <a:rPr lang="en-US" altLang="zh-TW"/>
              <a:pPr>
                <a:defRPr/>
              </a:pPr>
              <a:t>‹#›</a:t>
            </a:fld>
            <a:endParaRPr lang="en-US" altLang="zh-TW"/>
          </a:p>
        </p:txBody>
      </p:sp>
    </p:spTree>
    <p:extLst>
      <p:ext uri="{BB962C8B-B14F-4D97-AF65-F5344CB8AC3E}">
        <p14:creationId xmlns:p14="http://schemas.microsoft.com/office/powerpoint/2010/main" val="1915605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727200" y="0"/>
            <a:ext cx="9956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2147888"/>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2147888"/>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a:extLst>
              <a:ext uri="{FF2B5EF4-FFF2-40B4-BE49-F238E27FC236}">
                <a16:creationId xmlns:a16="http://schemas.microsoft.com/office/drawing/2014/main" xmlns="" id="{92B9C13F-9FDD-4345-A2A6-808DA9016FC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xmlns="" id="{06910426-4E60-4DDD-842C-8F825ED7331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xmlns="" id="{140DCC81-913C-4570-A635-E78190E8245F}"/>
              </a:ext>
            </a:extLst>
          </p:cNvPr>
          <p:cNvSpPr>
            <a:spLocks noGrp="1" noChangeArrowheads="1"/>
          </p:cNvSpPr>
          <p:nvPr>
            <p:ph type="sldNum" sz="quarter" idx="12"/>
          </p:nvPr>
        </p:nvSpPr>
        <p:spPr>
          <a:ln/>
        </p:spPr>
        <p:txBody>
          <a:bodyPr/>
          <a:lstStyle>
            <a:lvl1pPr>
              <a:defRPr/>
            </a:lvl1pPr>
          </a:lstStyle>
          <a:p>
            <a:pPr>
              <a:defRPr/>
            </a:pPr>
            <a:fld id="{BEEF7BDB-23D7-47B8-A2D1-EE4197AA3BC2}" type="slidenum">
              <a:rPr lang="en-US" altLang="zh-TW"/>
              <a:pPr>
                <a:defRPr/>
              </a:pPr>
              <a:t>‹#›</a:t>
            </a:fld>
            <a:endParaRPr lang="en-US" altLang="zh-TW"/>
          </a:p>
        </p:txBody>
      </p:sp>
    </p:spTree>
    <p:extLst>
      <p:ext uri="{BB962C8B-B14F-4D97-AF65-F5344CB8AC3E}">
        <p14:creationId xmlns:p14="http://schemas.microsoft.com/office/powerpoint/2010/main" val="814300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1727200" y="0"/>
            <a:ext cx="9956800" cy="1295400"/>
          </a:xfrm>
        </p:spPr>
        <p:txBody>
          <a:bodyPr/>
          <a:lstStyle/>
          <a:p>
            <a:r>
              <a:rPr lang="zh-TW" altLang="en-US"/>
              <a:t>按一下以編輯母片標題樣式</a:t>
            </a:r>
          </a:p>
        </p:txBody>
      </p:sp>
      <p:sp>
        <p:nvSpPr>
          <p:cNvPr id="3" name="圖表版面配置區 2"/>
          <p:cNvSpPr>
            <a:spLocks noGrp="1"/>
          </p:cNvSpPr>
          <p:nvPr>
            <p:ph type="chart" idx="1"/>
          </p:nvPr>
        </p:nvSpPr>
        <p:spPr>
          <a:xfrm>
            <a:off x="914400" y="2147888"/>
            <a:ext cx="10363200" cy="4114800"/>
          </a:xfrm>
        </p:spPr>
        <p:txBody>
          <a:bodyPr/>
          <a:lstStyle/>
          <a:p>
            <a:pPr lvl="0"/>
            <a:endParaRPr lang="zh-TW" altLang="en-US" noProof="0"/>
          </a:p>
        </p:txBody>
      </p:sp>
      <p:sp>
        <p:nvSpPr>
          <p:cNvPr id="4" name="Rectangle 4">
            <a:extLst>
              <a:ext uri="{FF2B5EF4-FFF2-40B4-BE49-F238E27FC236}">
                <a16:creationId xmlns:a16="http://schemas.microsoft.com/office/drawing/2014/main" xmlns="" id="{13E760A6-F3D7-4537-A152-D9A9B601195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xmlns="" id="{AB288678-A31E-42EE-9CF6-6E3D5FDC2E79}"/>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xmlns="" id="{E0AEB740-10A3-443B-A665-908B941B8AE3}"/>
              </a:ext>
            </a:extLst>
          </p:cNvPr>
          <p:cNvSpPr>
            <a:spLocks noGrp="1" noChangeArrowheads="1"/>
          </p:cNvSpPr>
          <p:nvPr>
            <p:ph type="sldNum" sz="quarter" idx="12"/>
          </p:nvPr>
        </p:nvSpPr>
        <p:spPr>
          <a:ln/>
        </p:spPr>
        <p:txBody>
          <a:bodyPr/>
          <a:lstStyle>
            <a:lvl1pPr>
              <a:defRPr/>
            </a:lvl1pPr>
          </a:lstStyle>
          <a:p>
            <a:pPr>
              <a:defRPr/>
            </a:pPr>
            <a:fld id="{9DCC4F98-33A0-4563-87D3-AE75EE71A30E}" type="slidenum">
              <a:rPr lang="en-US" altLang="zh-TW"/>
              <a:pPr>
                <a:defRPr/>
              </a:pPr>
              <a:t>‹#›</a:t>
            </a:fld>
            <a:endParaRPr lang="en-US" altLang="zh-TW"/>
          </a:p>
        </p:txBody>
      </p:sp>
    </p:spTree>
    <p:extLst>
      <p:ext uri="{BB962C8B-B14F-4D97-AF65-F5344CB8AC3E}">
        <p14:creationId xmlns:p14="http://schemas.microsoft.com/office/powerpoint/2010/main" val="1125002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727200" y="0"/>
            <a:ext cx="9956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2147888"/>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197600" y="2147888"/>
            <a:ext cx="50800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197600" y="4281488"/>
            <a:ext cx="50800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a:extLst>
              <a:ext uri="{FF2B5EF4-FFF2-40B4-BE49-F238E27FC236}">
                <a16:creationId xmlns:a16="http://schemas.microsoft.com/office/drawing/2014/main" xmlns="" id="{C611FA5D-795E-4ECF-88CA-7AFE1E804D7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a:extLst>
              <a:ext uri="{FF2B5EF4-FFF2-40B4-BE49-F238E27FC236}">
                <a16:creationId xmlns:a16="http://schemas.microsoft.com/office/drawing/2014/main" xmlns="" id="{4DE67821-D4DD-4A3A-8F37-8831EC9D708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a:extLst>
              <a:ext uri="{FF2B5EF4-FFF2-40B4-BE49-F238E27FC236}">
                <a16:creationId xmlns:a16="http://schemas.microsoft.com/office/drawing/2014/main" xmlns="" id="{6424535C-6F55-4D6A-A912-9F79BA7897D3}"/>
              </a:ext>
            </a:extLst>
          </p:cNvPr>
          <p:cNvSpPr>
            <a:spLocks noGrp="1" noChangeArrowheads="1"/>
          </p:cNvSpPr>
          <p:nvPr>
            <p:ph type="sldNum" sz="quarter" idx="12"/>
          </p:nvPr>
        </p:nvSpPr>
        <p:spPr>
          <a:ln/>
        </p:spPr>
        <p:txBody>
          <a:bodyPr/>
          <a:lstStyle>
            <a:lvl1pPr>
              <a:defRPr/>
            </a:lvl1pPr>
          </a:lstStyle>
          <a:p>
            <a:pPr>
              <a:defRPr/>
            </a:pPr>
            <a:fld id="{D8842E7C-8B29-4E70-8CD2-0A0D5203C87A}" type="slidenum">
              <a:rPr lang="en-US" altLang="zh-TW"/>
              <a:pPr>
                <a:defRPr/>
              </a:pPr>
              <a:t>‹#›</a:t>
            </a:fld>
            <a:endParaRPr lang="en-US" altLang="zh-TW"/>
          </a:p>
        </p:txBody>
      </p:sp>
    </p:spTree>
    <p:extLst>
      <p:ext uri="{BB962C8B-B14F-4D97-AF65-F5344CB8AC3E}">
        <p14:creationId xmlns:p14="http://schemas.microsoft.com/office/powerpoint/2010/main" val="1408481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982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lstStyle/>
          <a:p>
            <a:endParaRPr lang="zh-TW" altLang="en-US"/>
          </a:p>
        </p:txBody>
      </p:sp>
      <p:sp>
        <p:nvSpPr>
          <p:cNvPr id="6" name="PlaceHolder 2"/>
          <p:cNvSpPr>
            <a:spLocks noGrp="1"/>
          </p:cNvSpPr>
          <p:nvPr>
            <p:ph type="subTitle"/>
          </p:nvPr>
        </p:nvSpPr>
        <p:spPr>
          <a:xfrm>
            <a:off x="838080" y="1825560"/>
            <a:ext cx="10515240" cy="4350960"/>
          </a:xfrm>
          <a:prstGeom prst="rect">
            <a:avLst/>
          </a:prstGeom>
        </p:spPr>
        <p:txBody>
          <a:bodyPr anchor="ctr"/>
          <a:lstStyle/>
          <a:p>
            <a:endParaRPr lang="en-US"/>
          </a:p>
        </p:txBody>
      </p:sp>
    </p:spTree>
    <p:extLst>
      <p:ext uri="{BB962C8B-B14F-4D97-AF65-F5344CB8AC3E}">
        <p14:creationId xmlns:p14="http://schemas.microsoft.com/office/powerpoint/2010/main" val="2322657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B007EA5-76F6-4836-A482-427B23EF6F2E}"/>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F3387202-A884-4A79-AD13-ACD569EC1068}"/>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xmlns="" id="{EC65600C-B368-4D73-8292-D6DF4E46B172}"/>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xmlns="" id="{A265DDB4-9333-49D8-BB22-0C1FA580F2F1}"/>
              </a:ext>
            </a:extLst>
          </p:cNvPr>
          <p:cNvSpPr>
            <a:spLocks noGrp="1"/>
          </p:cNvSpPr>
          <p:nvPr>
            <p:ph type="dt" sz="half" idx="10"/>
          </p:nvPr>
        </p:nvSpPr>
        <p:spPr/>
        <p:txBody>
          <a:bodyPr/>
          <a:lstStyle/>
          <a:p>
            <a:fld id="{73D6D4C8-E422-4492-BC29-980895E413D2}" type="datetimeFigureOut">
              <a:rPr lang="zh-TW" altLang="en-US" smtClean="0"/>
              <a:t>2023/5/13</a:t>
            </a:fld>
            <a:endParaRPr lang="zh-TW" altLang="en-US"/>
          </a:p>
        </p:txBody>
      </p:sp>
      <p:sp>
        <p:nvSpPr>
          <p:cNvPr id="6" name="頁尾版面配置區 5">
            <a:extLst>
              <a:ext uri="{FF2B5EF4-FFF2-40B4-BE49-F238E27FC236}">
                <a16:creationId xmlns:a16="http://schemas.microsoft.com/office/drawing/2014/main" xmlns="" id="{59B959F2-7E27-4BD0-BC6E-92893874CDB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163C2349-48FC-4C10-89EB-ED4CA783EFA4}"/>
              </a:ext>
            </a:extLst>
          </p:cNvPr>
          <p:cNvSpPr>
            <a:spLocks noGrp="1"/>
          </p:cNvSpPr>
          <p:nvPr>
            <p:ph type="sldNum" sz="quarter" idx="12"/>
          </p:nvPr>
        </p:nvSpPr>
        <p:spPr/>
        <p:txBody>
          <a:body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128741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tIns="0" rIns="0" bIns="0" anchor="ctr"/>
          <a:lstStyle/>
          <a:p>
            <a:endParaRPr lang="zh-TW" altLang="en-US"/>
          </a:p>
        </p:txBody>
      </p:sp>
      <p:sp>
        <p:nvSpPr>
          <p:cNvPr id="8" name="PlaceHolder 2"/>
          <p:cNvSpPr>
            <a:spLocks noGrp="1"/>
          </p:cNvSpPr>
          <p:nvPr>
            <p:ph type="body"/>
          </p:nvPr>
        </p:nvSpPr>
        <p:spPr>
          <a:xfrm>
            <a:off x="838080" y="1825560"/>
            <a:ext cx="10515240" cy="4350960"/>
          </a:xfrm>
          <a:prstGeom prst="rect">
            <a:avLst/>
          </a:prstGeom>
        </p:spPr>
        <p:txBody>
          <a:bodyPr/>
          <a:lstStyle/>
          <a:p>
            <a:endParaRPr lang="zh-TW" altLang="en-US"/>
          </a:p>
        </p:txBody>
      </p:sp>
    </p:spTree>
    <p:extLst>
      <p:ext uri="{BB962C8B-B14F-4D97-AF65-F5344CB8AC3E}">
        <p14:creationId xmlns:p14="http://schemas.microsoft.com/office/powerpoint/2010/main" val="912370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tIns="0" rIns="0" bIns="0" anchor="ctr"/>
          <a:lstStyle/>
          <a:p>
            <a:endParaRPr lang="zh-TW" altLang="en-US"/>
          </a:p>
        </p:txBody>
      </p:sp>
      <p:sp>
        <p:nvSpPr>
          <p:cNvPr id="10" name="PlaceHolder 2"/>
          <p:cNvSpPr>
            <a:spLocks noGrp="1"/>
          </p:cNvSpPr>
          <p:nvPr>
            <p:ph type="body"/>
          </p:nvPr>
        </p:nvSpPr>
        <p:spPr>
          <a:xfrm>
            <a:off x="838080" y="1825560"/>
            <a:ext cx="5131080" cy="4350960"/>
          </a:xfrm>
          <a:prstGeom prst="rect">
            <a:avLst/>
          </a:prstGeom>
        </p:spPr>
        <p:txBody>
          <a:bodyPr/>
          <a:lstStyle/>
          <a:p>
            <a:endParaRPr lang="zh-TW" altLang="en-US"/>
          </a:p>
        </p:txBody>
      </p:sp>
      <p:sp>
        <p:nvSpPr>
          <p:cNvPr id="11" name="PlaceHolder 3"/>
          <p:cNvSpPr>
            <a:spLocks noGrp="1"/>
          </p:cNvSpPr>
          <p:nvPr>
            <p:ph type="body"/>
          </p:nvPr>
        </p:nvSpPr>
        <p:spPr>
          <a:xfrm>
            <a:off x="6226200" y="1825560"/>
            <a:ext cx="5131080" cy="4350960"/>
          </a:xfrm>
          <a:prstGeom prst="rect">
            <a:avLst/>
          </a:prstGeom>
        </p:spPr>
        <p:txBody>
          <a:bodyPr/>
          <a:lstStyle/>
          <a:p>
            <a:endParaRPr lang="zh-TW" altLang="en-US"/>
          </a:p>
        </p:txBody>
      </p:sp>
    </p:spTree>
    <p:extLst>
      <p:ext uri="{BB962C8B-B14F-4D97-AF65-F5344CB8AC3E}">
        <p14:creationId xmlns:p14="http://schemas.microsoft.com/office/powerpoint/2010/main" val="1331798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tIns="0" rIns="0" bIns="0" anchor="ctr"/>
          <a:lstStyle/>
          <a:p>
            <a:endParaRPr lang="zh-TW" altLang="en-US"/>
          </a:p>
        </p:txBody>
      </p:sp>
    </p:spTree>
    <p:extLst>
      <p:ext uri="{BB962C8B-B14F-4D97-AF65-F5344CB8AC3E}">
        <p14:creationId xmlns:p14="http://schemas.microsoft.com/office/powerpoint/2010/main" val="1541381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anchor="ctr"/>
          <a:lstStyle/>
          <a:p>
            <a:endParaRPr lang="en-US"/>
          </a:p>
        </p:txBody>
      </p:sp>
    </p:spTree>
    <p:extLst>
      <p:ext uri="{BB962C8B-B14F-4D97-AF65-F5344CB8AC3E}">
        <p14:creationId xmlns:p14="http://schemas.microsoft.com/office/powerpoint/2010/main" val="3331580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tIns="0" rIns="0" bIns="0" anchor="ctr"/>
          <a:lstStyle/>
          <a:p>
            <a:endParaRPr lang="zh-TW" altLang="en-US"/>
          </a:p>
        </p:txBody>
      </p:sp>
      <p:sp>
        <p:nvSpPr>
          <p:cNvPr id="15"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16" name="PlaceHolder 3"/>
          <p:cNvSpPr>
            <a:spLocks noGrp="1"/>
          </p:cNvSpPr>
          <p:nvPr>
            <p:ph type="body"/>
          </p:nvPr>
        </p:nvSpPr>
        <p:spPr>
          <a:xfrm>
            <a:off x="838080" y="4098240"/>
            <a:ext cx="5131080" cy="2075040"/>
          </a:xfrm>
          <a:prstGeom prst="rect">
            <a:avLst/>
          </a:prstGeom>
        </p:spPr>
        <p:txBody>
          <a:bodyPr/>
          <a:lstStyle/>
          <a:p>
            <a:endParaRPr lang="zh-TW" altLang="en-US"/>
          </a:p>
        </p:txBody>
      </p:sp>
      <p:sp>
        <p:nvSpPr>
          <p:cNvPr id="17" name="PlaceHolder 4"/>
          <p:cNvSpPr>
            <a:spLocks noGrp="1"/>
          </p:cNvSpPr>
          <p:nvPr>
            <p:ph type="body"/>
          </p:nvPr>
        </p:nvSpPr>
        <p:spPr>
          <a:xfrm>
            <a:off x="6226200" y="1825560"/>
            <a:ext cx="5131080" cy="4350960"/>
          </a:xfrm>
          <a:prstGeom prst="rect">
            <a:avLst/>
          </a:prstGeom>
        </p:spPr>
        <p:txBody>
          <a:bodyPr/>
          <a:lstStyle/>
          <a:p>
            <a:endParaRPr lang="zh-TW" altLang="en-US"/>
          </a:p>
        </p:txBody>
      </p:sp>
    </p:spTree>
    <p:extLst>
      <p:ext uri="{BB962C8B-B14F-4D97-AF65-F5344CB8AC3E}">
        <p14:creationId xmlns:p14="http://schemas.microsoft.com/office/powerpoint/2010/main" val="31987832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tIns="0" rIns="0" bIns="0" anchor="ctr"/>
          <a:lstStyle/>
          <a:p>
            <a:endParaRPr lang="zh-TW" altLang="en-US"/>
          </a:p>
        </p:txBody>
      </p:sp>
      <p:sp>
        <p:nvSpPr>
          <p:cNvPr id="19" name="PlaceHolder 2"/>
          <p:cNvSpPr>
            <a:spLocks noGrp="1"/>
          </p:cNvSpPr>
          <p:nvPr>
            <p:ph type="body"/>
          </p:nvPr>
        </p:nvSpPr>
        <p:spPr>
          <a:xfrm>
            <a:off x="838080" y="1825560"/>
            <a:ext cx="5131080" cy="4350960"/>
          </a:xfrm>
          <a:prstGeom prst="rect">
            <a:avLst/>
          </a:prstGeom>
        </p:spPr>
        <p:txBody>
          <a:bodyPr/>
          <a:lstStyle/>
          <a:p>
            <a:endParaRPr lang="zh-TW" altLang="en-US"/>
          </a:p>
        </p:txBody>
      </p:sp>
      <p:sp>
        <p:nvSpPr>
          <p:cNvPr id="20"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21" name="PlaceHolder 4"/>
          <p:cNvSpPr>
            <a:spLocks noGrp="1"/>
          </p:cNvSpPr>
          <p:nvPr>
            <p:ph type="body"/>
          </p:nvPr>
        </p:nvSpPr>
        <p:spPr>
          <a:xfrm>
            <a:off x="6226200" y="4098240"/>
            <a:ext cx="5131080" cy="2075040"/>
          </a:xfrm>
          <a:prstGeom prst="rect">
            <a:avLst/>
          </a:prstGeom>
        </p:spPr>
        <p:txBody>
          <a:bodyPr/>
          <a:lstStyle/>
          <a:p>
            <a:endParaRPr lang="zh-TW" altLang="en-US"/>
          </a:p>
        </p:txBody>
      </p:sp>
    </p:spTree>
    <p:extLst>
      <p:ext uri="{BB962C8B-B14F-4D97-AF65-F5344CB8AC3E}">
        <p14:creationId xmlns:p14="http://schemas.microsoft.com/office/powerpoint/2010/main" val="4022849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tIns="0" rIns="0" bIns="0" anchor="ctr"/>
          <a:lstStyle/>
          <a:p>
            <a:endParaRPr lang="zh-TW" altLang="en-US"/>
          </a:p>
        </p:txBody>
      </p:sp>
      <p:sp>
        <p:nvSpPr>
          <p:cNvPr id="23"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24"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25" name="PlaceHolder 4"/>
          <p:cNvSpPr>
            <a:spLocks noGrp="1"/>
          </p:cNvSpPr>
          <p:nvPr>
            <p:ph type="body"/>
          </p:nvPr>
        </p:nvSpPr>
        <p:spPr>
          <a:xfrm>
            <a:off x="838080" y="4098240"/>
            <a:ext cx="10515240" cy="2075040"/>
          </a:xfrm>
          <a:prstGeom prst="rect">
            <a:avLst/>
          </a:prstGeom>
        </p:spPr>
        <p:txBody>
          <a:bodyPr/>
          <a:lstStyle/>
          <a:p>
            <a:endParaRPr lang="zh-TW" altLang="en-US"/>
          </a:p>
        </p:txBody>
      </p:sp>
    </p:spTree>
    <p:extLst>
      <p:ext uri="{BB962C8B-B14F-4D97-AF65-F5344CB8AC3E}">
        <p14:creationId xmlns:p14="http://schemas.microsoft.com/office/powerpoint/2010/main" val="93199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tIns="0" rIns="0" bIns="0" anchor="ctr"/>
          <a:lstStyle/>
          <a:p>
            <a:endParaRPr lang="zh-TW" altLang="en-US"/>
          </a:p>
        </p:txBody>
      </p:sp>
      <p:sp>
        <p:nvSpPr>
          <p:cNvPr id="27" name="PlaceHolder 2"/>
          <p:cNvSpPr>
            <a:spLocks noGrp="1"/>
          </p:cNvSpPr>
          <p:nvPr>
            <p:ph type="body"/>
          </p:nvPr>
        </p:nvSpPr>
        <p:spPr>
          <a:xfrm>
            <a:off x="838080" y="1825560"/>
            <a:ext cx="10515240" cy="2075040"/>
          </a:xfrm>
          <a:prstGeom prst="rect">
            <a:avLst/>
          </a:prstGeom>
        </p:spPr>
        <p:txBody>
          <a:bodyPr/>
          <a:lstStyle/>
          <a:p>
            <a:endParaRPr lang="zh-TW" altLang="en-US"/>
          </a:p>
        </p:txBody>
      </p:sp>
      <p:sp>
        <p:nvSpPr>
          <p:cNvPr id="28" name="PlaceHolder 3"/>
          <p:cNvSpPr>
            <a:spLocks noGrp="1"/>
          </p:cNvSpPr>
          <p:nvPr>
            <p:ph type="body"/>
          </p:nvPr>
        </p:nvSpPr>
        <p:spPr>
          <a:xfrm>
            <a:off x="838080" y="4098240"/>
            <a:ext cx="10515240" cy="2075040"/>
          </a:xfrm>
          <a:prstGeom prst="rect">
            <a:avLst/>
          </a:prstGeom>
        </p:spPr>
        <p:txBody>
          <a:bodyPr/>
          <a:lstStyle/>
          <a:p>
            <a:endParaRPr lang="zh-TW" altLang="en-US"/>
          </a:p>
        </p:txBody>
      </p:sp>
    </p:spTree>
    <p:extLst>
      <p:ext uri="{BB962C8B-B14F-4D97-AF65-F5344CB8AC3E}">
        <p14:creationId xmlns:p14="http://schemas.microsoft.com/office/powerpoint/2010/main" val="2370275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tIns="0" rIns="0" bIns="0" anchor="ctr"/>
          <a:lstStyle/>
          <a:p>
            <a:endParaRPr lang="zh-TW" altLang="en-US"/>
          </a:p>
        </p:txBody>
      </p:sp>
      <p:sp>
        <p:nvSpPr>
          <p:cNvPr id="30"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31"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32" name="PlaceHolder 4"/>
          <p:cNvSpPr>
            <a:spLocks noGrp="1"/>
          </p:cNvSpPr>
          <p:nvPr>
            <p:ph type="body"/>
          </p:nvPr>
        </p:nvSpPr>
        <p:spPr>
          <a:xfrm>
            <a:off x="6226200" y="4098240"/>
            <a:ext cx="5131080" cy="2075040"/>
          </a:xfrm>
          <a:prstGeom prst="rect">
            <a:avLst/>
          </a:prstGeom>
        </p:spPr>
        <p:txBody>
          <a:bodyPr/>
          <a:lstStyle/>
          <a:p>
            <a:endParaRPr lang="zh-TW" altLang="en-US"/>
          </a:p>
        </p:txBody>
      </p:sp>
      <p:sp>
        <p:nvSpPr>
          <p:cNvPr id="33" name="PlaceHolder 5"/>
          <p:cNvSpPr>
            <a:spLocks noGrp="1"/>
          </p:cNvSpPr>
          <p:nvPr>
            <p:ph type="body"/>
          </p:nvPr>
        </p:nvSpPr>
        <p:spPr>
          <a:xfrm>
            <a:off x="838080" y="4098240"/>
            <a:ext cx="5131080" cy="2075040"/>
          </a:xfrm>
          <a:prstGeom prst="rect">
            <a:avLst/>
          </a:prstGeom>
        </p:spPr>
        <p:txBody>
          <a:bodyPr/>
          <a:lstStyle/>
          <a:p>
            <a:endParaRPr lang="zh-TW" altLang="en-US"/>
          </a:p>
        </p:txBody>
      </p:sp>
    </p:spTree>
    <p:extLst>
      <p:ext uri="{BB962C8B-B14F-4D97-AF65-F5344CB8AC3E}">
        <p14:creationId xmlns:p14="http://schemas.microsoft.com/office/powerpoint/2010/main" val="1855924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圖片 6">
            <a:extLst>
              <a:ext uri="{FF2B5EF4-FFF2-40B4-BE49-F238E27FC236}">
                <a16:creationId xmlns:a16="http://schemas.microsoft.com/office/drawing/2014/main" xmlns="" id="{EFFBF7D6-D091-4337-8F5C-62207BB6F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734" y="1825625"/>
            <a:ext cx="545253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7">
            <a:extLst>
              <a:ext uri="{FF2B5EF4-FFF2-40B4-BE49-F238E27FC236}">
                <a16:creationId xmlns:a16="http://schemas.microsoft.com/office/drawing/2014/main" xmlns="" id="{F9125E6E-99F7-497A-8460-D7153022E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734" y="1825625"/>
            <a:ext cx="545253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PlaceHolder 1"/>
          <p:cNvSpPr>
            <a:spLocks noGrp="1"/>
          </p:cNvSpPr>
          <p:nvPr>
            <p:ph type="title"/>
          </p:nvPr>
        </p:nvSpPr>
        <p:spPr>
          <a:xfrm>
            <a:off x="838080" y="365040"/>
            <a:ext cx="10515240" cy="1325160"/>
          </a:xfrm>
          <a:prstGeom prst="rect">
            <a:avLst/>
          </a:prstGeom>
        </p:spPr>
        <p:txBody>
          <a:bodyPr lIns="0" tIns="0" rIns="0" bIns="0" anchor="ctr"/>
          <a:lstStyle/>
          <a:p>
            <a:endParaRPr lang="zh-TW" altLang="en-US"/>
          </a:p>
        </p:txBody>
      </p:sp>
      <p:sp>
        <p:nvSpPr>
          <p:cNvPr id="35" name="PlaceHolder 2"/>
          <p:cNvSpPr>
            <a:spLocks noGrp="1"/>
          </p:cNvSpPr>
          <p:nvPr>
            <p:ph type="body"/>
          </p:nvPr>
        </p:nvSpPr>
        <p:spPr>
          <a:xfrm>
            <a:off x="838080" y="1825560"/>
            <a:ext cx="10515240" cy="4350960"/>
          </a:xfrm>
          <a:prstGeom prst="rect">
            <a:avLst/>
          </a:prstGeom>
        </p:spPr>
        <p:txBody>
          <a:bodyPr/>
          <a:lstStyle/>
          <a:p>
            <a:endParaRPr lang="zh-TW" altLang="en-US"/>
          </a:p>
        </p:txBody>
      </p:sp>
      <p:sp>
        <p:nvSpPr>
          <p:cNvPr id="36" name="PlaceHolder 3"/>
          <p:cNvSpPr>
            <a:spLocks noGrp="1"/>
          </p:cNvSpPr>
          <p:nvPr>
            <p:ph type="body"/>
          </p:nvPr>
        </p:nvSpPr>
        <p:spPr>
          <a:xfrm>
            <a:off x="838080" y="1825560"/>
            <a:ext cx="10515240" cy="4350960"/>
          </a:xfrm>
          <a:prstGeom prst="rect">
            <a:avLst/>
          </a:prstGeom>
        </p:spPr>
        <p:txBody>
          <a:bodyPr/>
          <a:lstStyle/>
          <a:p>
            <a:endParaRPr lang="zh-TW" altLang="en-US"/>
          </a:p>
        </p:txBody>
      </p:sp>
    </p:spTree>
    <p:extLst>
      <p:ext uri="{BB962C8B-B14F-4D97-AF65-F5344CB8AC3E}">
        <p14:creationId xmlns:p14="http://schemas.microsoft.com/office/powerpoint/2010/main" val="307737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7467A12-0F2B-40A2-BCD9-31BC94FCF9F2}"/>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90DA309E-80EE-45ED-8D0D-20A759DCB3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xmlns="" id="{8774BB23-2D2C-4DDE-8739-CC7BBAD86763}"/>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xmlns="" id="{3583D06A-FB7B-455D-B0A5-6E8CE48ACD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xmlns="" id="{D772DB5C-A2DB-4991-88C3-41F48CF2D1CD}"/>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xmlns="" id="{C08CCBFE-F769-43A8-B2E1-E1B9D86B76C5}"/>
              </a:ext>
            </a:extLst>
          </p:cNvPr>
          <p:cNvSpPr>
            <a:spLocks noGrp="1"/>
          </p:cNvSpPr>
          <p:nvPr>
            <p:ph type="dt" sz="half" idx="10"/>
          </p:nvPr>
        </p:nvSpPr>
        <p:spPr/>
        <p:txBody>
          <a:bodyPr/>
          <a:lstStyle/>
          <a:p>
            <a:fld id="{73D6D4C8-E422-4492-BC29-980895E413D2}" type="datetimeFigureOut">
              <a:rPr lang="zh-TW" altLang="en-US" smtClean="0"/>
              <a:t>2023/5/13</a:t>
            </a:fld>
            <a:endParaRPr lang="zh-TW" altLang="en-US"/>
          </a:p>
        </p:txBody>
      </p:sp>
      <p:sp>
        <p:nvSpPr>
          <p:cNvPr id="8" name="頁尾版面配置區 7">
            <a:extLst>
              <a:ext uri="{FF2B5EF4-FFF2-40B4-BE49-F238E27FC236}">
                <a16:creationId xmlns:a16="http://schemas.microsoft.com/office/drawing/2014/main" xmlns="" id="{63A4FBAF-0002-4AA4-8646-AC3D93A81712}"/>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xmlns="" id="{C82DF273-2723-4CB4-B790-A5E475CE161C}"/>
              </a:ext>
            </a:extLst>
          </p:cNvPr>
          <p:cNvSpPr>
            <a:spLocks noGrp="1"/>
          </p:cNvSpPr>
          <p:nvPr>
            <p:ph type="sldNum" sz="quarter" idx="12"/>
          </p:nvPr>
        </p:nvSpPr>
        <p:spPr/>
        <p:txBody>
          <a:body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1334476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727200" y="0"/>
            <a:ext cx="9956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2147888"/>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2147888"/>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a:extLst>
              <a:ext uri="{FF2B5EF4-FFF2-40B4-BE49-F238E27FC236}">
                <a16:creationId xmlns:a16="http://schemas.microsoft.com/office/drawing/2014/main" xmlns="" id="{429234FB-0DCE-44B6-A5FA-3E7B21ABE24D}"/>
              </a:ext>
            </a:extLst>
          </p:cNvPr>
          <p:cNvSpPr>
            <a:spLocks noGrp="1" noChangeArrowheads="1"/>
          </p:cNvSpPr>
          <p:nvPr>
            <p:ph type="dt" sz="half" idx="10"/>
          </p:nvPr>
        </p:nvSpPr>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xmlns="" id="{9643DA88-E7C4-4E47-9C19-C559CD54F88A}"/>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xmlns="" id="{0E228765-CA7C-45BB-B529-43C9561B5DC7}"/>
              </a:ext>
            </a:extLst>
          </p:cNvPr>
          <p:cNvSpPr>
            <a:spLocks noGrp="1" noChangeArrowheads="1"/>
          </p:cNvSpPr>
          <p:nvPr>
            <p:ph type="sldNum" sz="quarter" idx="12"/>
          </p:nvPr>
        </p:nvSpPr>
        <p:spPr/>
        <p:txBody>
          <a:bodyPr/>
          <a:lstStyle>
            <a:lvl1pPr>
              <a:defRPr/>
            </a:lvl1pPr>
          </a:lstStyle>
          <a:p>
            <a:pPr>
              <a:defRPr/>
            </a:pPr>
            <a:fld id="{83E73C77-56C6-4267-8851-93F46896DBBE}" type="slidenum">
              <a:rPr lang="en-US" altLang="zh-TW"/>
              <a:pPr>
                <a:defRPr/>
              </a:pPr>
              <a:t>‹#›</a:t>
            </a:fld>
            <a:endParaRPr lang="en-US" altLang="zh-TW"/>
          </a:p>
        </p:txBody>
      </p:sp>
    </p:spTree>
    <p:extLst>
      <p:ext uri="{BB962C8B-B14F-4D97-AF65-F5344CB8AC3E}">
        <p14:creationId xmlns:p14="http://schemas.microsoft.com/office/powerpoint/2010/main" val="1394304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45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xmlns="" id="{B287878F-B19A-4AB7-96D1-A273E3C4D45B}"/>
              </a:ext>
            </a:extLst>
          </p:cNvPr>
          <p:cNvSpPr>
            <a:spLocks noGrp="1"/>
          </p:cNvSpPr>
          <p:nvPr>
            <p:ph type="dt" sz="half" idx="10"/>
          </p:nvPr>
        </p:nvSpPr>
        <p:spPr/>
        <p:txBody>
          <a:bodyPr/>
          <a:lstStyle>
            <a:lvl1pPr>
              <a:defRPr/>
            </a:lvl1pPr>
          </a:lstStyle>
          <a:p>
            <a:pPr>
              <a:defRPr/>
            </a:pPr>
            <a:fld id="{CFF78185-4405-4EC4-8B51-A34F263BDA2D}" type="datetimeFigureOut">
              <a:rPr lang="zh-TW" altLang="en-US"/>
              <a:pPr>
                <a:defRPr/>
              </a:pPr>
              <a:t>2023/5/13</a:t>
            </a:fld>
            <a:endParaRPr lang="zh-TW" altLang="en-US"/>
          </a:p>
        </p:txBody>
      </p:sp>
      <p:sp>
        <p:nvSpPr>
          <p:cNvPr id="5" name="頁尾版面配置區 4">
            <a:extLst>
              <a:ext uri="{FF2B5EF4-FFF2-40B4-BE49-F238E27FC236}">
                <a16:creationId xmlns:a16="http://schemas.microsoft.com/office/drawing/2014/main" xmlns="" id="{C55CD106-A95A-4E04-850E-912D1A742F4B}"/>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3F6F701A-BA5E-4D5C-AEC0-734D3E859288}"/>
              </a:ext>
            </a:extLst>
          </p:cNvPr>
          <p:cNvSpPr>
            <a:spLocks noGrp="1"/>
          </p:cNvSpPr>
          <p:nvPr>
            <p:ph type="sldNum" sz="quarter" idx="12"/>
          </p:nvPr>
        </p:nvSpPr>
        <p:spPr/>
        <p:txBody>
          <a:bodyPr/>
          <a:lstStyle>
            <a:lvl1pPr>
              <a:defRPr/>
            </a:lvl1pPr>
          </a:lstStyle>
          <a:p>
            <a:pPr>
              <a:defRPr/>
            </a:pPr>
            <a:fld id="{E3CE9E50-EDBF-4552-96F7-4C416357A403}" type="slidenum">
              <a:rPr lang="zh-TW" altLang="en-US"/>
              <a:pPr>
                <a:defRPr/>
              </a:pPr>
              <a:t>‹#›</a:t>
            </a:fld>
            <a:endParaRPr lang="zh-TW" altLang="en-US"/>
          </a:p>
        </p:txBody>
      </p:sp>
    </p:spTree>
    <p:extLst>
      <p:ext uri="{BB962C8B-B14F-4D97-AF65-F5344CB8AC3E}">
        <p14:creationId xmlns:p14="http://schemas.microsoft.com/office/powerpoint/2010/main" val="3260705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230ABA13-63EC-44D9-8059-EE45CB97090B}"/>
              </a:ext>
            </a:extLst>
          </p:cNvPr>
          <p:cNvSpPr>
            <a:spLocks noGrp="1"/>
          </p:cNvSpPr>
          <p:nvPr>
            <p:ph type="dt" sz="half" idx="10"/>
          </p:nvPr>
        </p:nvSpPr>
        <p:spPr/>
        <p:txBody>
          <a:bodyPr/>
          <a:lstStyle>
            <a:lvl1pPr>
              <a:defRPr/>
            </a:lvl1pPr>
          </a:lstStyle>
          <a:p>
            <a:pPr>
              <a:defRPr/>
            </a:pPr>
            <a:fld id="{B80984DA-CE2D-4F79-A264-F1DF9CD55D52}" type="datetimeFigureOut">
              <a:rPr lang="zh-TW" altLang="en-US"/>
              <a:pPr>
                <a:defRPr/>
              </a:pPr>
              <a:t>2023/5/13</a:t>
            </a:fld>
            <a:endParaRPr lang="zh-TW" altLang="en-US"/>
          </a:p>
        </p:txBody>
      </p:sp>
      <p:sp>
        <p:nvSpPr>
          <p:cNvPr id="5" name="頁尾版面配置區 4">
            <a:extLst>
              <a:ext uri="{FF2B5EF4-FFF2-40B4-BE49-F238E27FC236}">
                <a16:creationId xmlns:a16="http://schemas.microsoft.com/office/drawing/2014/main" xmlns="" id="{12B2DFD5-223F-4DC8-A0E2-3E71BBC2EBD7}"/>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35CD8D8C-BAE9-4AA8-B073-0B63B595CDB5}"/>
              </a:ext>
            </a:extLst>
          </p:cNvPr>
          <p:cNvSpPr>
            <a:spLocks noGrp="1"/>
          </p:cNvSpPr>
          <p:nvPr>
            <p:ph type="sldNum" sz="quarter" idx="12"/>
          </p:nvPr>
        </p:nvSpPr>
        <p:spPr/>
        <p:txBody>
          <a:bodyPr/>
          <a:lstStyle>
            <a:lvl1pPr>
              <a:defRPr/>
            </a:lvl1pPr>
          </a:lstStyle>
          <a:p>
            <a:pPr>
              <a:defRPr/>
            </a:pPr>
            <a:fld id="{D878D3BD-AD73-45AE-86C8-D949DE5E2249}" type="slidenum">
              <a:rPr lang="zh-TW" altLang="en-US"/>
              <a:pPr>
                <a:defRPr/>
              </a:pPr>
              <a:t>‹#›</a:t>
            </a:fld>
            <a:endParaRPr lang="zh-TW" altLang="en-US"/>
          </a:p>
        </p:txBody>
      </p:sp>
    </p:spTree>
    <p:extLst>
      <p:ext uri="{BB962C8B-B14F-4D97-AF65-F5344CB8AC3E}">
        <p14:creationId xmlns:p14="http://schemas.microsoft.com/office/powerpoint/2010/main" val="9500068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1" y="1709740"/>
            <a:ext cx="10515600" cy="2852737"/>
          </a:xfrm>
        </p:spPr>
        <p:txBody>
          <a:bodyPr anchor="b"/>
          <a:lstStyle>
            <a:lvl1pPr>
              <a:defRPr sz="4500"/>
            </a:lvl1pPr>
          </a:lstStyle>
          <a:p>
            <a:r>
              <a:rPr lang="zh-TW" altLang="en-US"/>
              <a:t>按一下以編輯母片標題樣式</a:t>
            </a:r>
          </a:p>
        </p:txBody>
      </p:sp>
      <p:sp>
        <p:nvSpPr>
          <p:cNvPr id="3" name="文字版面配置區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xmlns="" id="{BDF8CBED-9E8C-4CE4-A694-A119F9A5E9F2}"/>
              </a:ext>
            </a:extLst>
          </p:cNvPr>
          <p:cNvSpPr>
            <a:spLocks noGrp="1"/>
          </p:cNvSpPr>
          <p:nvPr>
            <p:ph type="dt" sz="half" idx="10"/>
          </p:nvPr>
        </p:nvSpPr>
        <p:spPr/>
        <p:txBody>
          <a:bodyPr/>
          <a:lstStyle>
            <a:lvl1pPr>
              <a:defRPr/>
            </a:lvl1pPr>
          </a:lstStyle>
          <a:p>
            <a:pPr>
              <a:defRPr/>
            </a:pPr>
            <a:fld id="{C625D4DA-6D06-4993-BC9C-CDA5A8503269}" type="datetimeFigureOut">
              <a:rPr lang="zh-TW" altLang="en-US"/>
              <a:pPr>
                <a:defRPr/>
              </a:pPr>
              <a:t>2023/5/13</a:t>
            </a:fld>
            <a:endParaRPr lang="zh-TW" altLang="en-US"/>
          </a:p>
        </p:txBody>
      </p:sp>
      <p:sp>
        <p:nvSpPr>
          <p:cNvPr id="5" name="頁尾版面配置區 4">
            <a:extLst>
              <a:ext uri="{FF2B5EF4-FFF2-40B4-BE49-F238E27FC236}">
                <a16:creationId xmlns:a16="http://schemas.microsoft.com/office/drawing/2014/main" xmlns="" id="{A6129A3B-6013-429E-AC8B-1BD4615FD25C}"/>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CF87827F-6102-45A2-B285-D0E7FBA80009}"/>
              </a:ext>
            </a:extLst>
          </p:cNvPr>
          <p:cNvSpPr>
            <a:spLocks noGrp="1"/>
          </p:cNvSpPr>
          <p:nvPr>
            <p:ph type="sldNum" sz="quarter" idx="12"/>
          </p:nvPr>
        </p:nvSpPr>
        <p:spPr/>
        <p:txBody>
          <a:bodyPr/>
          <a:lstStyle>
            <a:lvl1pPr>
              <a:defRPr/>
            </a:lvl1pPr>
          </a:lstStyle>
          <a:p>
            <a:pPr>
              <a:defRPr/>
            </a:pPr>
            <a:fld id="{E00356A5-7B86-46F5-A9F8-1C9BD8754301}" type="slidenum">
              <a:rPr lang="zh-TW" altLang="en-US"/>
              <a:pPr>
                <a:defRPr/>
              </a:pPr>
              <a:t>‹#›</a:t>
            </a:fld>
            <a:endParaRPr lang="zh-TW" altLang="en-US"/>
          </a:p>
        </p:txBody>
      </p:sp>
    </p:spTree>
    <p:extLst>
      <p:ext uri="{BB962C8B-B14F-4D97-AF65-F5344CB8AC3E}">
        <p14:creationId xmlns:p14="http://schemas.microsoft.com/office/powerpoint/2010/main" val="2088460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a16="http://schemas.microsoft.com/office/drawing/2014/main" xmlns="" id="{C169EE67-2038-4778-BEF7-100F435AA095}"/>
              </a:ext>
            </a:extLst>
          </p:cNvPr>
          <p:cNvSpPr>
            <a:spLocks noGrp="1"/>
          </p:cNvSpPr>
          <p:nvPr>
            <p:ph type="dt" sz="half" idx="10"/>
          </p:nvPr>
        </p:nvSpPr>
        <p:spPr/>
        <p:txBody>
          <a:bodyPr/>
          <a:lstStyle>
            <a:lvl1pPr>
              <a:defRPr/>
            </a:lvl1pPr>
          </a:lstStyle>
          <a:p>
            <a:pPr>
              <a:defRPr/>
            </a:pPr>
            <a:fld id="{5E8F1129-02DF-45A8-9A2D-4D910E0E6BB8}" type="datetimeFigureOut">
              <a:rPr lang="zh-TW" altLang="en-US"/>
              <a:pPr>
                <a:defRPr/>
              </a:pPr>
              <a:t>2023/5/13</a:t>
            </a:fld>
            <a:endParaRPr lang="zh-TW" altLang="en-US"/>
          </a:p>
        </p:txBody>
      </p:sp>
      <p:sp>
        <p:nvSpPr>
          <p:cNvPr id="6" name="頁尾版面配置區 4">
            <a:extLst>
              <a:ext uri="{FF2B5EF4-FFF2-40B4-BE49-F238E27FC236}">
                <a16:creationId xmlns:a16="http://schemas.microsoft.com/office/drawing/2014/main" xmlns="" id="{3827C9EC-601E-4E59-B8EE-BA33C58D759F}"/>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6519DE0D-08A7-4B82-AB4B-D109639CF19D}"/>
              </a:ext>
            </a:extLst>
          </p:cNvPr>
          <p:cNvSpPr>
            <a:spLocks noGrp="1"/>
          </p:cNvSpPr>
          <p:nvPr>
            <p:ph type="sldNum" sz="quarter" idx="12"/>
          </p:nvPr>
        </p:nvSpPr>
        <p:spPr/>
        <p:txBody>
          <a:bodyPr/>
          <a:lstStyle>
            <a:lvl1pPr>
              <a:defRPr/>
            </a:lvl1pPr>
          </a:lstStyle>
          <a:p>
            <a:pPr>
              <a:defRPr/>
            </a:pPr>
            <a:fld id="{82EB0DA5-5E20-4229-805E-19D94C6B23C6}" type="slidenum">
              <a:rPr lang="zh-TW" altLang="en-US"/>
              <a:pPr>
                <a:defRPr/>
              </a:pPr>
              <a:t>‹#›</a:t>
            </a:fld>
            <a:endParaRPr lang="zh-TW" altLang="en-US"/>
          </a:p>
        </p:txBody>
      </p:sp>
    </p:spTree>
    <p:extLst>
      <p:ext uri="{BB962C8B-B14F-4D97-AF65-F5344CB8AC3E}">
        <p14:creationId xmlns:p14="http://schemas.microsoft.com/office/powerpoint/2010/main" val="3543070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7"/>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839789"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6172201"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xmlns="" id="{01A0604D-A268-4463-9E97-F8747347A6EA}"/>
              </a:ext>
            </a:extLst>
          </p:cNvPr>
          <p:cNvSpPr>
            <a:spLocks noGrp="1"/>
          </p:cNvSpPr>
          <p:nvPr>
            <p:ph type="dt" sz="half" idx="10"/>
          </p:nvPr>
        </p:nvSpPr>
        <p:spPr/>
        <p:txBody>
          <a:bodyPr/>
          <a:lstStyle>
            <a:lvl1pPr>
              <a:defRPr/>
            </a:lvl1pPr>
          </a:lstStyle>
          <a:p>
            <a:pPr>
              <a:defRPr/>
            </a:pPr>
            <a:fld id="{59511C18-AB61-4745-88EA-6E7BCB662C60}" type="datetimeFigureOut">
              <a:rPr lang="zh-TW" altLang="en-US"/>
              <a:pPr>
                <a:defRPr/>
              </a:pPr>
              <a:t>2023/5/13</a:t>
            </a:fld>
            <a:endParaRPr lang="zh-TW" altLang="en-US"/>
          </a:p>
        </p:txBody>
      </p:sp>
      <p:sp>
        <p:nvSpPr>
          <p:cNvPr id="8" name="頁尾版面配置區 4">
            <a:extLst>
              <a:ext uri="{FF2B5EF4-FFF2-40B4-BE49-F238E27FC236}">
                <a16:creationId xmlns:a16="http://schemas.microsoft.com/office/drawing/2014/main" xmlns="" id="{234B4091-E82D-46CE-A2F3-D654AEED7CEB}"/>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xmlns="" id="{06A6DE2B-DDA4-4579-A9C2-F137A08D0488}"/>
              </a:ext>
            </a:extLst>
          </p:cNvPr>
          <p:cNvSpPr>
            <a:spLocks noGrp="1"/>
          </p:cNvSpPr>
          <p:nvPr>
            <p:ph type="sldNum" sz="quarter" idx="12"/>
          </p:nvPr>
        </p:nvSpPr>
        <p:spPr/>
        <p:txBody>
          <a:bodyPr/>
          <a:lstStyle>
            <a:lvl1pPr>
              <a:defRPr/>
            </a:lvl1pPr>
          </a:lstStyle>
          <a:p>
            <a:pPr>
              <a:defRPr/>
            </a:pPr>
            <a:fld id="{269D02E1-9A6C-4258-ADFF-62ECFCE5F45E}" type="slidenum">
              <a:rPr lang="zh-TW" altLang="en-US"/>
              <a:pPr>
                <a:defRPr/>
              </a:pPr>
              <a:t>‹#›</a:t>
            </a:fld>
            <a:endParaRPr lang="zh-TW" altLang="en-US"/>
          </a:p>
        </p:txBody>
      </p:sp>
    </p:spTree>
    <p:extLst>
      <p:ext uri="{BB962C8B-B14F-4D97-AF65-F5344CB8AC3E}">
        <p14:creationId xmlns:p14="http://schemas.microsoft.com/office/powerpoint/2010/main" val="799144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a16="http://schemas.microsoft.com/office/drawing/2014/main" xmlns="" id="{EAD11B1C-0703-453F-9422-2C45C9236829}"/>
              </a:ext>
            </a:extLst>
          </p:cNvPr>
          <p:cNvSpPr>
            <a:spLocks noGrp="1"/>
          </p:cNvSpPr>
          <p:nvPr>
            <p:ph type="dt" sz="half" idx="10"/>
          </p:nvPr>
        </p:nvSpPr>
        <p:spPr/>
        <p:txBody>
          <a:bodyPr/>
          <a:lstStyle>
            <a:lvl1pPr>
              <a:defRPr/>
            </a:lvl1pPr>
          </a:lstStyle>
          <a:p>
            <a:pPr>
              <a:defRPr/>
            </a:pPr>
            <a:fld id="{7C6E4315-C588-4777-963E-ACA04445EF26}" type="datetimeFigureOut">
              <a:rPr lang="zh-TW" altLang="en-US"/>
              <a:pPr>
                <a:defRPr/>
              </a:pPr>
              <a:t>2023/5/13</a:t>
            </a:fld>
            <a:endParaRPr lang="zh-TW" altLang="en-US"/>
          </a:p>
        </p:txBody>
      </p:sp>
      <p:sp>
        <p:nvSpPr>
          <p:cNvPr id="4" name="頁尾版面配置區 4">
            <a:extLst>
              <a:ext uri="{FF2B5EF4-FFF2-40B4-BE49-F238E27FC236}">
                <a16:creationId xmlns:a16="http://schemas.microsoft.com/office/drawing/2014/main" xmlns="" id="{2F92EF49-AF23-4BA3-8A3E-424FD4EBAF66}"/>
              </a:ext>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a:extLst>
              <a:ext uri="{FF2B5EF4-FFF2-40B4-BE49-F238E27FC236}">
                <a16:creationId xmlns:a16="http://schemas.microsoft.com/office/drawing/2014/main" xmlns="" id="{74D2A5F9-3854-46BB-A807-0F381921C6C3}"/>
              </a:ext>
            </a:extLst>
          </p:cNvPr>
          <p:cNvSpPr>
            <a:spLocks noGrp="1"/>
          </p:cNvSpPr>
          <p:nvPr>
            <p:ph type="sldNum" sz="quarter" idx="12"/>
          </p:nvPr>
        </p:nvSpPr>
        <p:spPr/>
        <p:txBody>
          <a:bodyPr/>
          <a:lstStyle>
            <a:lvl1pPr>
              <a:defRPr/>
            </a:lvl1pPr>
          </a:lstStyle>
          <a:p>
            <a:pPr>
              <a:defRPr/>
            </a:pPr>
            <a:fld id="{C92F2F0D-AA20-496E-BC54-11FDD8320774}" type="slidenum">
              <a:rPr lang="zh-TW" altLang="en-US"/>
              <a:pPr>
                <a:defRPr/>
              </a:pPr>
              <a:t>‹#›</a:t>
            </a:fld>
            <a:endParaRPr lang="zh-TW" altLang="en-US"/>
          </a:p>
        </p:txBody>
      </p:sp>
    </p:spTree>
    <p:extLst>
      <p:ext uri="{BB962C8B-B14F-4D97-AF65-F5344CB8AC3E}">
        <p14:creationId xmlns:p14="http://schemas.microsoft.com/office/powerpoint/2010/main" val="2948178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xmlns="" id="{30650B56-6358-4623-972A-A024F64072C5}"/>
              </a:ext>
            </a:extLst>
          </p:cNvPr>
          <p:cNvSpPr>
            <a:spLocks noGrp="1"/>
          </p:cNvSpPr>
          <p:nvPr>
            <p:ph type="dt" sz="half" idx="10"/>
          </p:nvPr>
        </p:nvSpPr>
        <p:spPr/>
        <p:txBody>
          <a:bodyPr/>
          <a:lstStyle>
            <a:lvl1pPr>
              <a:defRPr/>
            </a:lvl1pPr>
          </a:lstStyle>
          <a:p>
            <a:pPr>
              <a:defRPr/>
            </a:pPr>
            <a:fld id="{41FE4037-AF4A-40C1-BA44-1FC20E82C67F}" type="datetimeFigureOut">
              <a:rPr lang="zh-TW" altLang="en-US"/>
              <a:pPr>
                <a:defRPr/>
              </a:pPr>
              <a:t>2023/5/13</a:t>
            </a:fld>
            <a:endParaRPr lang="zh-TW" altLang="en-US"/>
          </a:p>
        </p:txBody>
      </p:sp>
      <p:sp>
        <p:nvSpPr>
          <p:cNvPr id="3" name="頁尾版面配置區 4">
            <a:extLst>
              <a:ext uri="{FF2B5EF4-FFF2-40B4-BE49-F238E27FC236}">
                <a16:creationId xmlns:a16="http://schemas.microsoft.com/office/drawing/2014/main" xmlns="" id="{94AEEDC9-6F67-4CB2-A081-79E5291C53B9}"/>
              </a:ext>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a:extLst>
              <a:ext uri="{FF2B5EF4-FFF2-40B4-BE49-F238E27FC236}">
                <a16:creationId xmlns:a16="http://schemas.microsoft.com/office/drawing/2014/main" xmlns="" id="{855A9A6B-D423-45AD-A870-8251506D1EF8}"/>
              </a:ext>
            </a:extLst>
          </p:cNvPr>
          <p:cNvSpPr>
            <a:spLocks noGrp="1"/>
          </p:cNvSpPr>
          <p:nvPr>
            <p:ph type="sldNum" sz="quarter" idx="12"/>
          </p:nvPr>
        </p:nvSpPr>
        <p:spPr/>
        <p:txBody>
          <a:bodyPr/>
          <a:lstStyle>
            <a:lvl1pPr>
              <a:defRPr/>
            </a:lvl1pPr>
          </a:lstStyle>
          <a:p>
            <a:pPr>
              <a:defRPr/>
            </a:pPr>
            <a:fld id="{3F243109-39F8-424B-A2CB-CA34622EBC81}" type="slidenum">
              <a:rPr lang="zh-TW" altLang="en-US"/>
              <a:pPr>
                <a:defRPr/>
              </a:pPr>
              <a:t>‹#›</a:t>
            </a:fld>
            <a:endParaRPr lang="zh-TW" altLang="en-US"/>
          </a:p>
        </p:txBody>
      </p:sp>
    </p:spTree>
    <p:extLst>
      <p:ext uri="{BB962C8B-B14F-4D97-AF65-F5344CB8AC3E}">
        <p14:creationId xmlns:p14="http://schemas.microsoft.com/office/powerpoint/2010/main" val="39087627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2400"/>
            </a:lvl1pPr>
          </a:lstStyle>
          <a:p>
            <a:r>
              <a:rPr lang="zh-TW" altLang="en-US"/>
              <a:t>按一下以編輯母片標題樣式</a:t>
            </a:r>
          </a:p>
        </p:txBody>
      </p:sp>
      <p:sp>
        <p:nvSpPr>
          <p:cNvPr id="3" name="內容版面配置區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7337815F-0283-4A60-8BE7-7F26CA68D4C4}"/>
              </a:ext>
            </a:extLst>
          </p:cNvPr>
          <p:cNvSpPr>
            <a:spLocks noGrp="1"/>
          </p:cNvSpPr>
          <p:nvPr>
            <p:ph type="dt" sz="half" idx="10"/>
          </p:nvPr>
        </p:nvSpPr>
        <p:spPr/>
        <p:txBody>
          <a:bodyPr/>
          <a:lstStyle>
            <a:lvl1pPr>
              <a:defRPr/>
            </a:lvl1pPr>
          </a:lstStyle>
          <a:p>
            <a:pPr>
              <a:defRPr/>
            </a:pPr>
            <a:fld id="{C0D2C082-4B9B-489F-86BF-FBE43AE7A1BE}" type="datetimeFigureOut">
              <a:rPr lang="zh-TW" altLang="en-US"/>
              <a:pPr>
                <a:defRPr/>
              </a:pPr>
              <a:t>2023/5/13</a:t>
            </a:fld>
            <a:endParaRPr lang="zh-TW" altLang="en-US"/>
          </a:p>
        </p:txBody>
      </p:sp>
      <p:sp>
        <p:nvSpPr>
          <p:cNvPr id="6" name="頁尾版面配置區 4">
            <a:extLst>
              <a:ext uri="{FF2B5EF4-FFF2-40B4-BE49-F238E27FC236}">
                <a16:creationId xmlns:a16="http://schemas.microsoft.com/office/drawing/2014/main" xmlns="" id="{3A32F3B6-8E35-4A66-B2C4-EDEFBA3488BC}"/>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46EC6318-1198-466E-B09A-50180A73264D}"/>
              </a:ext>
            </a:extLst>
          </p:cNvPr>
          <p:cNvSpPr>
            <a:spLocks noGrp="1"/>
          </p:cNvSpPr>
          <p:nvPr>
            <p:ph type="sldNum" sz="quarter" idx="12"/>
          </p:nvPr>
        </p:nvSpPr>
        <p:spPr/>
        <p:txBody>
          <a:bodyPr/>
          <a:lstStyle>
            <a:lvl1pPr>
              <a:defRPr/>
            </a:lvl1pPr>
          </a:lstStyle>
          <a:p>
            <a:pPr>
              <a:defRPr/>
            </a:pPr>
            <a:fld id="{978DD05D-C52F-4FE9-ACEC-74A1E13448B6}" type="slidenum">
              <a:rPr lang="zh-TW" altLang="en-US"/>
              <a:pPr>
                <a:defRPr/>
              </a:pPr>
              <a:t>‹#›</a:t>
            </a:fld>
            <a:endParaRPr lang="zh-TW" altLang="en-US"/>
          </a:p>
        </p:txBody>
      </p:sp>
    </p:spTree>
    <p:extLst>
      <p:ext uri="{BB962C8B-B14F-4D97-AF65-F5344CB8AC3E}">
        <p14:creationId xmlns:p14="http://schemas.microsoft.com/office/powerpoint/2010/main" val="9207176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2400"/>
            </a:lvl1pPr>
          </a:lstStyle>
          <a:p>
            <a:r>
              <a:rPr lang="zh-TW" altLang="en-US"/>
              <a:t>按一下以編輯母片標題樣式</a:t>
            </a:r>
          </a:p>
        </p:txBody>
      </p:sp>
      <p:sp>
        <p:nvSpPr>
          <p:cNvPr id="3" name="圖片版面配置區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TW" altLang="en-US" noProof="0"/>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8B466286-FDFE-4872-BAFC-76BF0989FA27}"/>
              </a:ext>
            </a:extLst>
          </p:cNvPr>
          <p:cNvSpPr>
            <a:spLocks noGrp="1"/>
          </p:cNvSpPr>
          <p:nvPr>
            <p:ph type="dt" sz="half" idx="10"/>
          </p:nvPr>
        </p:nvSpPr>
        <p:spPr/>
        <p:txBody>
          <a:bodyPr/>
          <a:lstStyle>
            <a:lvl1pPr>
              <a:defRPr/>
            </a:lvl1pPr>
          </a:lstStyle>
          <a:p>
            <a:pPr>
              <a:defRPr/>
            </a:pPr>
            <a:fld id="{04C377BE-FE69-4897-AAE7-418EB2AB5AA6}" type="datetimeFigureOut">
              <a:rPr lang="zh-TW" altLang="en-US"/>
              <a:pPr>
                <a:defRPr/>
              </a:pPr>
              <a:t>2023/5/13</a:t>
            </a:fld>
            <a:endParaRPr lang="zh-TW" altLang="en-US"/>
          </a:p>
        </p:txBody>
      </p:sp>
      <p:sp>
        <p:nvSpPr>
          <p:cNvPr id="6" name="頁尾版面配置區 4">
            <a:extLst>
              <a:ext uri="{FF2B5EF4-FFF2-40B4-BE49-F238E27FC236}">
                <a16:creationId xmlns:a16="http://schemas.microsoft.com/office/drawing/2014/main" xmlns="" id="{D1F6797F-955B-4C6D-B190-DA0DC795318A}"/>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D6CDFB68-FE43-4B2B-B774-3782E1A32708}"/>
              </a:ext>
            </a:extLst>
          </p:cNvPr>
          <p:cNvSpPr>
            <a:spLocks noGrp="1"/>
          </p:cNvSpPr>
          <p:nvPr>
            <p:ph type="sldNum" sz="quarter" idx="12"/>
          </p:nvPr>
        </p:nvSpPr>
        <p:spPr/>
        <p:txBody>
          <a:bodyPr/>
          <a:lstStyle>
            <a:lvl1pPr>
              <a:defRPr/>
            </a:lvl1pPr>
          </a:lstStyle>
          <a:p>
            <a:pPr>
              <a:defRPr/>
            </a:pPr>
            <a:fld id="{839BC5C1-E733-4076-BACE-E21AFBA4F818}" type="slidenum">
              <a:rPr lang="zh-TW" altLang="en-US"/>
              <a:pPr>
                <a:defRPr/>
              </a:pPr>
              <a:t>‹#›</a:t>
            </a:fld>
            <a:endParaRPr lang="zh-TW" altLang="en-US"/>
          </a:p>
        </p:txBody>
      </p:sp>
    </p:spTree>
    <p:extLst>
      <p:ext uri="{BB962C8B-B14F-4D97-AF65-F5344CB8AC3E}">
        <p14:creationId xmlns:p14="http://schemas.microsoft.com/office/powerpoint/2010/main" val="1924909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54F060D-C9F4-4CDE-9955-428441EE7516}"/>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xmlns="" id="{7968AB9C-D552-456D-906F-9886283BE3CF}"/>
              </a:ext>
            </a:extLst>
          </p:cNvPr>
          <p:cNvSpPr>
            <a:spLocks noGrp="1"/>
          </p:cNvSpPr>
          <p:nvPr>
            <p:ph type="dt" sz="half" idx="10"/>
          </p:nvPr>
        </p:nvSpPr>
        <p:spPr/>
        <p:txBody>
          <a:bodyPr/>
          <a:lstStyle/>
          <a:p>
            <a:fld id="{73D6D4C8-E422-4492-BC29-980895E413D2}" type="datetimeFigureOut">
              <a:rPr lang="zh-TW" altLang="en-US" smtClean="0"/>
              <a:t>2023/5/13</a:t>
            </a:fld>
            <a:endParaRPr lang="zh-TW" altLang="en-US"/>
          </a:p>
        </p:txBody>
      </p:sp>
      <p:sp>
        <p:nvSpPr>
          <p:cNvPr id="4" name="頁尾版面配置區 3">
            <a:extLst>
              <a:ext uri="{FF2B5EF4-FFF2-40B4-BE49-F238E27FC236}">
                <a16:creationId xmlns:a16="http://schemas.microsoft.com/office/drawing/2014/main" xmlns="" id="{28B9DE73-307A-438F-861A-D69D7378A40F}"/>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xmlns="" id="{A5391643-0497-4394-80E1-6E59A3AFC9D8}"/>
              </a:ext>
            </a:extLst>
          </p:cNvPr>
          <p:cNvSpPr>
            <a:spLocks noGrp="1"/>
          </p:cNvSpPr>
          <p:nvPr>
            <p:ph type="sldNum" sz="quarter" idx="12"/>
          </p:nvPr>
        </p:nvSpPr>
        <p:spPr/>
        <p:txBody>
          <a:body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7188620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007E8A93-AF4F-43F2-8979-CC4ECF9AECD8}"/>
              </a:ext>
            </a:extLst>
          </p:cNvPr>
          <p:cNvSpPr>
            <a:spLocks noGrp="1"/>
          </p:cNvSpPr>
          <p:nvPr>
            <p:ph type="dt" sz="half" idx="10"/>
          </p:nvPr>
        </p:nvSpPr>
        <p:spPr/>
        <p:txBody>
          <a:bodyPr/>
          <a:lstStyle>
            <a:lvl1pPr>
              <a:defRPr/>
            </a:lvl1pPr>
          </a:lstStyle>
          <a:p>
            <a:pPr>
              <a:defRPr/>
            </a:pPr>
            <a:fld id="{D6F3425B-C274-4911-AA88-175A6B1D2E42}" type="datetimeFigureOut">
              <a:rPr lang="zh-TW" altLang="en-US"/>
              <a:pPr>
                <a:defRPr/>
              </a:pPr>
              <a:t>2023/5/13</a:t>
            </a:fld>
            <a:endParaRPr lang="zh-TW" altLang="en-US"/>
          </a:p>
        </p:txBody>
      </p:sp>
      <p:sp>
        <p:nvSpPr>
          <p:cNvPr id="5" name="頁尾版面配置區 4">
            <a:extLst>
              <a:ext uri="{FF2B5EF4-FFF2-40B4-BE49-F238E27FC236}">
                <a16:creationId xmlns:a16="http://schemas.microsoft.com/office/drawing/2014/main" xmlns="" id="{0D78F4B9-1F2A-4F9A-A535-D594608A9459}"/>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D4FC9228-4EF1-4FB2-B7B8-951B188355DB}"/>
              </a:ext>
            </a:extLst>
          </p:cNvPr>
          <p:cNvSpPr>
            <a:spLocks noGrp="1"/>
          </p:cNvSpPr>
          <p:nvPr>
            <p:ph type="sldNum" sz="quarter" idx="12"/>
          </p:nvPr>
        </p:nvSpPr>
        <p:spPr/>
        <p:txBody>
          <a:bodyPr/>
          <a:lstStyle>
            <a:lvl1pPr>
              <a:defRPr/>
            </a:lvl1pPr>
          </a:lstStyle>
          <a:p>
            <a:pPr>
              <a:defRPr/>
            </a:pPr>
            <a:fld id="{E6EBE7EC-72DF-4EC6-A7DE-D1748015611B}" type="slidenum">
              <a:rPr lang="zh-TW" altLang="en-US"/>
              <a:pPr>
                <a:defRPr/>
              </a:pPr>
              <a:t>‹#›</a:t>
            </a:fld>
            <a:endParaRPr lang="zh-TW" altLang="en-US"/>
          </a:p>
        </p:txBody>
      </p:sp>
    </p:spTree>
    <p:extLst>
      <p:ext uri="{BB962C8B-B14F-4D97-AF65-F5344CB8AC3E}">
        <p14:creationId xmlns:p14="http://schemas.microsoft.com/office/powerpoint/2010/main" val="4070578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1"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1"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5EBB0C87-5C52-4DB5-865B-9371C246AFC6}"/>
              </a:ext>
            </a:extLst>
          </p:cNvPr>
          <p:cNvSpPr>
            <a:spLocks noGrp="1"/>
          </p:cNvSpPr>
          <p:nvPr>
            <p:ph type="dt" sz="half" idx="10"/>
          </p:nvPr>
        </p:nvSpPr>
        <p:spPr/>
        <p:txBody>
          <a:bodyPr/>
          <a:lstStyle>
            <a:lvl1pPr>
              <a:defRPr/>
            </a:lvl1pPr>
          </a:lstStyle>
          <a:p>
            <a:pPr>
              <a:defRPr/>
            </a:pPr>
            <a:fld id="{C10541EF-07D5-4B69-A5A4-BE955D39AD80}" type="datetimeFigureOut">
              <a:rPr lang="zh-TW" altLang="en-US"/>
              <a:pPr>
                <a:defRPr/>
              </a:pPr>
              <a:t>2023/5/13</a:t>
            </a:fld>
            <a:endParaRPr lang="zh-TW" altLang="en-US"/>
          </a:p>
        </p:txBody>
      </p:sp>
      <p:sp>
        <p:nvSpPr>
          <p:cNvPr id="5" name="頁尾版面配置區 4">
            <a:extLst>
              <a:ext uri="{FF2B5EF4-FFF2-40B4-BE49-F238E27FC236}">
                <a16:creationId xmlns:a16="http://schemas.microsoft.com/office/drawing/2014/main" xmlns="" id="{DBC4FED9-B430-4B50-B0E3-EB0859D09A11}"/>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EA86779A-B944-4986-A082-949D6D3B670C}"/>
              </a:ext>
            </a:extLst>
          </p:cNvPr>
          <p:cNvSpPr>
            <a:spLocks noGrp="1"/>
          </p:cNvSpPr>
          <p:nvPr>
            <p:ph type="sldNum" sz="quarter" idx="12"/>
          </p:nvPr>
        </p:nvSpPr>
        <p:spPr/>
        <p:txBody>
          <a:bodyPr/>
          <a:lstStyle>
            <a:lvl1pPr>
              <a:defRPr/>
            </a:lvl1pPr>
          </a:lstStyle>
          <a:p>
            <a:pPr>
              <a:defRPr/>
            </a:pPr>
            <a:fld id="{82F96140-4509-48DF-9F35-80CE30A48C3E}" type="slidenum">
              <a:rPr lang="zh-TW" altLang="en-US"/>
              <a:pPr>
                <a:defRPr/>
              </a:pPr>
              <a:t>‹#›</a:t>
            </a:fld>
            <a:endParaRPr lang="zh-TW" altLang="en-US"/>
          </a:p>
        </p:txBody>
      </p:sp>
    </p:spTree>
    <p:extLst>
      <p:ext uri="{BB962C8B-B14F-4D97-AF65-F5344CB8AC3E}">
        <p14:creationId xmlns:p14="http://schemas.microsoft.com/office/powerpoint/2010/main" val="3495293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7443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1"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62" name="PlaceHolder 2"/>
          <p:cNvSpPr>
            <a:spLocks noGrp="1"/>
          </p:cNvSpPr>
          <p:nvPr>
            <p:ph type="subTitle"/>
          </p:nvPr>
        </p:nvSpPr>
        <p:spPr>
          <a:xfrm>
            <a:off x="838080" y="1825560"/>
            <a:ext cx="10515240" cy="4350960"/>
          </a:xfrm>
          <a:prstGeom prst="rect">
            <a:avLst/>
          </a:prstGeom>
        </p:spPr>
        <p:txBody>
          <a:bodyPr anchor="ctr"/>
          <a:lstStyle/>
          <a:p>
            <a:endParaRPr lang="en-US"/>
          </a:p>
        </p:txBody>
      </p:sp>
    </p:spTree>
    <p:extLst>
      <p:ext uri="{BB962C8B-B14F-4D97-AF65-F5344CB8AC3E}">
        <p14:creationId xmlns:p14="http://schemas.microsoft.com/office/powerpoint/2010/main" val="22735091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64" name="PlaceHolder 2"/>
          <p:cNvSpPr>
            <a:spLocks noGrp="1"/>
          </p:cNvSpPr>
          <p:nvPr>
            <p:ph type="body"/>
          </p:nvPr>
        </p:nvSpPr>
        <p:spPr>
          <a:xfrm>
            <a:off x="838080" y="1825560"/>
            <a:ext cx="10515240" cy="4350960"/>
          </a:xfrm>
          <a:prstGeom prst="rect">
            <a:avLst/>
          </a:prstGeom>
        </p:spPr>
        <p:txBody>
          <a:bodyPr/>
          <a:lstStyle/>
          <a:p>
            <a:endParaRPr lang="zh-TW" altLang="en-US"/>
          </a:p>
        </p:txBody>
      </p:sp>
    </p:spTree>
    <p:extLst>
      <p:ext uri="{BB962C8B-B14F-4D97-AF65-F5344CB8AC3E}">
        <p14:creationId xmlns:p14="http://schemas.microsoft.com/office/powerpoint/2010/main" val="524879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66" name="PlaceHolder 2"/>
          <p:cNvSpPr>
            <a:spLocks noGrp="1"/>
          </p:cNvSpPr>
          <p:nvPr>
            <p:ph type="body"/>
          </p:nvPr>
        </p:nvSpPr>
        <p:spPr>
          <a:xfrm>
            <a:off x="838080" y="1825560"/>
            <a:ext cx="5131080" cy="4350960"/>
          </a:xfrm>
          <a:prstGeom prst="rect">
            <a:avLst/>
          </a:prstGeom>
        </p:spPr>
        <p:txBody>
          <a:bodyPr/>
          <a:lstStyle/>
          <a:p>
            <a:endParaRPr lang="zh-TW" altLang="en-US"/>
          </a:p>
        </p:txBody>
      </p:sp>
      <p:sp>
        <p:nvSpPr>
          <p:cNvPr id="167" name="PlaceHolder 3"/>
          <p:cNvSpPr>
            <a:spLocks noGrp="1"/>
          </p:cNvSpPr>
          <p:nvPr>
            <p:ph type="body"/>
          </p:nvPr>
        </p:nvSpPr>
        <p:spPr>
          <a:xfrm>
            <a:off x="6226200" y="1825560"/>
            <a:ext cx="5131080" cy="4350960"/>
          </a:xfrm>
          <a:prstGeom prst="rect">
            <a:avLst/>
          </a:prstGeom>
        </p:spPr>
        <p:txBody>
          <a:bodyPr/>
          <a:lstStyle/>
          <a:p>
            <a:endParaRPr lang="zh-TW" altLang="en-US"/>
          </a:p>
        </p:txBody>
      </p:sp>
    </p:spTree>
    <p:extLst>
      <p:ext uri="{BB962C8B-B14F-4D97-AF65-F5344CB8AC3E}">
        <p14:creationId xmlns:p14="http://schemas.microsoft.com/office/powerpoint/2010/main" val="13762746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8"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Tree>
    <p:extLst>
      <p:ext uri="{BB962C8B-B14F-4D97-AF65-F5344CB8AC3E}">
        <p14:creationId xmlns:p14="http://schemas.microsoft.com/office/powerpoint/2010/main" val="2950436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9" name="PlaceHolder 1"/>
          <p:cNvSpPr>
            <a:spLocks noGrp="1"/>
          </p:cNvSpPr>
          <p:nvPr>
            <p:ph type="subTitle"/>
          </p:nvPr>
        </p:nvSpPr>
        <p:spPr>
          <a:xfrm>
            <a:off x="838080" y="365040"/>
            <a:ext cx="10515240" cy="6144120"/>
          </a:xfrm>
          <a:prstGeom prst="rect">
            <a:avLst/>
          </a:prstGeom>
        </p:spPr>
        <p:txBody>
          <a:bodyPr anchor="ctr"/>
          <a:lstStyle/>
          <a:p>
            <a:endParaRPr lang="en-US"/>
          </a:p>
        </p:txBody>
      </p:sp>
    </p:spTree>
    <p:extLst>
      <p:ext uri="{BB962C8B-B14F-4D97-AF65-F5344CB8AC3E}">
        <p14:creationId xmlns:p14="http://schemas.microsoft.com/office/powerpoint/2010/main" val="27399446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71"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172" name="PlaceHolder 3"/>
          <p:cNvSpPr>
            <a:spLocks noGrp="1"/>
          </p:cNvSpPr>
          <p:nvPr>
            <p:ph type="body"/>
          </p:nvPr>
        </p:nvSpPr>
        <p:spPr>
          <a:xfrm>
            <a:off x="838080" y="4098240"/>
            <a:ext cx="5131080" cy="2075040"/>
          </a:xfrm>
          <a:prstGeom prst="rect">
            <a:avLst/>
          </a:prstGeom>
        </p:spPr>
        <p:txBody>
          <a:bodyPr/>
          <a:lstStyle/>
          <a:p>
            <a:endParaRPr lang="zh-TW" altLang="en-US"/>
          </a:p>
        </p:txBody>
      </p:sp>
      <p:sp>
        <p:nvSpPr>
          <p:cNvPr id="173" name="PlaceHolder 4"/>
          <p:cNvSpPr>
            <a:spLocks noGrp="1"/>
          </p:cNvSpPr>
          <p:nvPr>
            <p:ph type="body"/>
          </p:nvPr>
        </p:nvSpPr>
        <p:spPr>
          <a:xfrm>
            <a:off x="6226200" y="1825560"/>
            <a:ext cx="5131080" cy="4350960"/>
          </a:xfrm>
          <a:prstGeom prst="rect">
            <a:avLst/>
          </a:prstGeom>
        </p:spPr>
        <p:txBody>
          <a:bodyPr/>
          <a:lstStyle/>
          <a:p>
            <a:endParaRPr lang="zh-TW" altLang="en-US"/>
          </a:p>
        </p:txBody>
      </p:sp>
    </p:spTree>
    <p:extLst>
      <p:ext uri="{BB962C8B-B14F-4D97-AF65-F5344CB8AC3E}">
        <p14:creationId xmlns:p14="http://schemas.microsoft.com/office/powerpoint/2010/main" val="1637973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75" name="PlaceHolder 2"/>
          <p:cNvSpPr>
            <a:spLocks noGrp="1"/>
          </p:cNvSpPr>
          <p:nvPr>
            <p:ph type="body"/>
          </p:nvPr>
        </p:nvSpPr>
        <p:spPr>
          <a:xfrm>
            <a:off x="838080" y="1825560"/>
            <a:ext cx="5131080" cy="4350960"/>
          </a:xfrm>
          <a:prstGeom prst="rect">
            <a:avLst/>
          </a:prstGeom>
        </p:spPr>
        <p:txBody>
          <a:bodyPr/>
          <a:lstStyle/>
          <a:p>
            <a:endParaRPr lang="zh-TW" altLang="en-US"/>
          </a:p>
        </p:txBody>
      </p:sp>
      <p:sp>
        <p:nvSpPr>
          <p:cNvPr id="176"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177" name="PlaceHolder 4"/>
          <p:cNvSpPr>
            <a:spLocks noGrp="1"/>
          </p:cNvSpPr>
          <p:nvPr>
            <p:ph type="body"/>
          </p:nvPr>
        </p:nvSpPr>
        <p:spPr>
          <a:xfrm>
            <a:off x="6226200" y="4098240"/>
            <a:ext cx="5131080" cy="2075040"/>
          </a:xfrm>
          <a:prstGeom prst="rect">
            <a:avLst/>
          </a:prstGeom>
        </p:spPr>
        <p:txBody>
          <a:bodyPr/>
          <a:lstStyle/>
          <a:p>
            <a:endParaRPr lang="zh-TW" altLang="en-US"/>
          </a:p>
        </p:txBody>
      </p:sp>
    </p:spTree>
    <p:extLst>
      <p:ext uri="{BB962C8B-B14F-4D97-AF65-F5344CB8AC3E}">
        <p14:creationId xmlns:p14="http://schemas.microsoft.com/office/powerpoint/2010/main" val="2624444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xmlns="" id="{174DB2B4-5ED2-4EF5-B621-6D4C4912B8D7}"/>
              </a:ext>
            </a:extLst>
          </p:cNvPr>
          <p:cNvSpPr>
            <a:spLocks noGrp="1"/>
          </p:cNvSpPr>
          <p:nvPr>
            <p:ph type="dt" sz="half" idx="10"/>
          </p:nvPr>
        </p:nvSpPr>
        <p:spPr/>
        <p:txBody>
          <a:bodyPr/>
          <a:lstStyle/>
          <a:p>
            <a:fld id="{73D6D4C8-E422-4492-BC29-980895E413D2}" type="datetimeFigureOut">
              <a:rPr lang="zh-TW" altLang="en-US" smtClean="0"/>
              <a:t>2023/5/13</a:t>
            </a:fld>
            <a:endParaRPr lang="zh-TW" altLang="en-US"/>
          </a:p>
        </p:txBody>
      </p:sp>
      <p:sp>
        <p:nvSpPr>
          <p:cNvPr id="3" name="頁尾版面配置區 2">
            <a:extLst>
              <a:ext uri="{FF2B5EF4-FFF2-40B4-BE49-F238E27FC236}">
                <a16:creationId xmlns:a16="http://schemas.microsoft.com/office/drawing/2014/main" xmlns="" id="{33B20567-45A2-4351-944E-3128848EA745}"/>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xmlns="" id="{B39AD324-BA52-4E1C-AD4D-F70853EA2B4D}"/>
              </a:ext>
            </a:extLst>
          </p:cNvPr>
          <p:cNvSpPr>
            <a:spLocks noGrp="1"/>
          </p:cNvSpPr>
          <p:nvPr>
            <p:ph type="sldNum" sz="quarter" idx="12"/>
          </p:nvPr>
        </p:nvSpPr>
        <p:spPr/>
        <p:txBody>
          <a:body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2688953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79"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180"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181" name="PlaceHolder 4"/>
          <p:cNvSpPr>
            <a:spLocks noGrp="1"/>
          </p:cNvSpPr>
          <p:nvPr>
            <p:ph type="body"/>
          </p:nvPr>
        </p:nvSpPr>
        <p:spPr>
          <a:xfrm>
            <a:off x="838080" y="4098240"/>
            <a:ext cx="10515240" cy="2075040"/>
          </a:xfrm>
          <a:prstGeom prst="rect">
            <a:avLst/>
          </a:prstGeom>
        </p:spPr>
        <p:txBody>
          <a:bodyPr/>
          <a:lstStyle/>
          <a:p>
            <a:endParaRPr lang="zh-TW" altLang="en-US"/>
          </a:p>
        </p:txBody>
      </p:sp>
    </p:spTree>
    <p:extLst>
      <p:ext uri="{BB962C8B-B14F-4D97-AF65-F5344CB8AC3E}">
        <p14:creationId xmlns:p14="http://schemas.microsoft.com/office/powerpoint/2010/main" val="3678869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83" name="PlaceHolder 2"/>
          <p:cNvSpPr>
            <a:spLocks noGrp="1"/>
          </p:cNvSpPr>
          <p:nvPr>
            <p:ph type="body"/>
          </p:nvPr>
        </p:nvSpPr>
        <p:spPr>
          <a:xfrm>
            <a:off x="838080" y="1825560"/>
            <a:ext cx="10515240" cy="2075040"/>
          </a:xfrm>
          <a:prstGeom prst="rect">
            <a:avLst/>
          </a:prstGeom>
        </p:spPr>
        <p:txBody>
          <a:bodyPr/>
          <a:lstStyle/>
          <a:p>
            <a:endParaRPr lang="zh-TW" altLang="en-US"/>
          </a:p>
        </p:txBody>
      </p:sp>
      <p:sp>
        <p:nvSpPr>
          <p:cNvPr id="184" name="PlaceHolder 3"/>
          <p:cNvSpPr>
            <a:spLocks noGrp="1"/>
          </p:cNvSpPr>
          <p:nvPr>
            <p:ph type="body"/>
          </p:nvPr>
        </p:nvSpPr>
        <p:spPr>
          <a:xfrm>
            <a:off x="838080" y="4098240"/>
            <a:ext cx="10515240" cy="2075040"/>
          </a:xfrm>
          <a:prstGeom prst="rect">
            <a:avLst/>
          </a:prstGeom>
        </p:spPr>
        <p:txBody>
          <a:bodyPr/>
          <a:lstStyle/>
          <a:p>
            <a:endParaRPr lang="zh-TW" altLang="en-US"/>
          </a:p>
        </p:txBody>
      </p:sp>
    </p:spTree>
    <p:extLst>
      <p:ext uri="{BB962C8B-B14F-4D97-AF65-F5344CB8AC3E}">
        <p14:creationId xmlns:p14="http://schemas.microsoft.com/office/powerpoint/2010/main" val="26042812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86" name="PlaceHolder 2"/>
          <p:cNvSpPr>
            <a:spLocks noGrp="1"/>
          </p:cNvSpPr>
          <p:nvPr>
            <p:ph type="body"/>
          </p:nvPr>
        </p:nvSpPr>
        <p:spPr>
          <a:xfrm>
            <a:off x="838080" y="1825560"/>
            <a:ext cx="5131080" cy="2075040"/>
          </a:xfrm>
          <a:prstGeom prst="rect">
            <a:avLst/>
          </a:prstGeom>
        </p:spPr>
        <p:txBody>
          <a:bodyPr/>
          <a:lstStyle/>
          <a:p>
            <a:endParaRPr lang="zh-TW" altLang="en-US"/>
          </a:p>
        </p:txBody>
      </p:sp>
      <p:sp>
        <p:nvSpPr>
          <p:cNvPr id="187" name="PlaceHolder 3"/>
          <p:cNvSpPr>
            <a:spLocks noGrp="1"/>
          </p:cNvSpPr>
          <p:nvPr>
            <p:ph type="body"/>
          </p:nvPr>
        </p:nvSpPr>
        <p:spPr>
          <a:xfrm>
            <a:off x="6226200" y="1825560"/>
            <a:ext cx="5131080" cy="2075040"/>
          </a:xfrm>
          <a:prstGeom prst="rect">
            <a:avLst/>
          </a:prstGeom>
        </p:spPr>
        <p:txBody>
          <a:bodyPr/>
          <a:lstStyle/>
          <a:p>
            <a:endParaRPr lang="zh-TW" altLang="en-US"/>
          </a:p>
        </p:txBody>
      </p:sp>
      <p:sp>
        <p:nvSpPr>
          <p:cNvPr id="188" name="PlaceHolder 4"/>
          <p:cNvSpPr>
            <a:spLocks noGrp="1"/>
          </p:cNvSpPr>
          <p:nvPr>
            <p:ph type="body"/>
          </p:nvPr>
        </p:nvSpPr>
        <p:spPr>
          <a:xfrm>
            <a:off x="6226200" y="4098240"/>
            <a:ext cx="5131080" cy="2075040"/>
          </a:xfrm>
          <a:prstGeom prst="rect">
            <a:avLst/>
          </a:prstGeom>
        </p:spPr>
        <p:txBody>
          <a:bodyPr/>
          <a:lstStyle/>
          <a:p>
            <a:endParaRPr lang="zh-TW" altLang="en-US"/>
          </a:p>
        </p:txBody>
      </p:sp>
      <p:sp>
        <p:nvSpPr>
          <p:cNvPr id="189" name="PlaceHolder 5"/>
          <p:cNvSpPr>
            <a:spLocks noGrp="1"/>
          </p:cNvSpPr>
          <p:nvPr>
            <p:ph type="body"/>
          </p:nvPr>
        </p:nvSpPr>
        <p:spPr>
          <a:xfrm>
            <a:off x="838080" y="4098240"/>
            <a:ext cx="5131080" cy="2075040"/>
          </a:xfrm>
          <a:prstGeom prst="rect">
            <a:avLst/>
          </a:prstGeom>
        </p:spPr>
        <p:txBody>
          <a:bodyPr/>
          <a:lstStyle/>
          <a:p>
            <a:endParaRPr lang="zh-TW" altLang="en-US"/>
          </a:p>
        </p:txBody>
      </p:sp>
    </p:spTree>
    <p:extLst>
      <p:ext uri="{BB962C8B-B14F-4D97-AF65-F5344CB8AC3E}">
        <p14:creationId xmlns:p14="http://schemas.microsoft.com/office/powerpoint/2010/main" val="194995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圖片 6">
            <a:extLst>
              <a:ext uri="{FF2B5EF4-FFF2-40B4-BE49-F238E27FC236}">
                <a16:creationId xmlns:a16="http://schemas.microsoft.com/office/drawing/2014/main" xmlns="" id="{01ACF601-E0AD-49D8-B517-CF34A9AF2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734" y="1825625"/>
            <a:ext cx="545253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7">
            <a:extLst>
              <a:ext uri="{FF2B5EF4-FFF2-40B4-BE49-F238E27FC236}">
                <a16:creationId xmlns:a16="http://schemas.microsoft.com/office/drawing/2014/main" xmlns="" id="{0AD70B96-7E9B-4B1D-9B8C-253E66C3D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734" y="1825625"/>
            <a:ext cx="545253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PlaceHolder 1"/>
          <p:cNvSpPr>
            <a:spLocks noGrp="1"/>
          </p:cNvSpPr>
          <p:nvPr>
            <p:ph type="title"/>
          </p:nvPr>
        </p:nvSpPr>
        <p:spPr>
          <a:xfrm>
            <a:off x="838080" y="365040"/>
            <a:ext cx="10515240" cy="1325160"/>
          </a:xfrm>
          <a:prstGeom prst="rect">
            <a:avLst/>
          </a:prstGeom>
        </p:spPr>
        <p:txBody>
          <a:bodyPr lIns="0" tIns="0" rIns="0" bIns="0"/>
          <a:lstStyle/>
          <a:p>
            <a:endParaRPr lang="zh-TW" altLang="en-US"/>
          </a:p>
        </p:txBody>
      </p:sp>
      <p:sp>
        <p:nvSpPr>
          <p:cNvPr id="191" name="PlaceHolder 2"/>
          <p:cNvSpPr>
            <a:spLocks noGrp="1"/>
          </p:cNvSpPr>
          <p:nvPr>
            <p:ph type="body"/>
          </p:nvPr>
        </p:nvSpPr>
        <p:spPr>
          <a:xfrm>
            <a:off x="838080" y="1825560"/>
            <a:ext cx="10515240" cy="4350960"/>
          </a:xfrm>
          <a:prstGeom prst="rect">
            <a:avLst/>
          </a:prstGeom>
        </p:spPr>
        <p:txBody>
          <a:bodyPr/>
          <a:lstStyle/>
          <a:p>
            <a:endParaRPr lang="zh-TW" altLang="en-US"/>
          </a:p>
        </p:txBody>
      </p:sp>
      <p:sp>
        <p:nvSpPr>
          <p:cNvPr id="192" name="PlaceHolder 3"/>
          <p:cNvSpPr>
            <a:spLocks noGrp="1"/>
          </p:cNvSpPr>
          <p:nvPr>
            <p:ph type="body"/>
          </p:nvPr>
        </p:nvSpPr>
        <p:spPr>
          <a:xfrm>
            <a:off x="838080" y="1825560"/>
            <a:ext cx="10515240" cy="4350960"/>
          </a:xfrm>
          <a:prstGeom prst="rect">
            <a:avLst/>
          </a:prstGeom>
        </p:spPr>
        <p:txBody>
          <a:bodyPr/>
          <a:lstStyle/>
          <a:p>
            <a:endParaRPr lang="zh-TW" altLang="en-US"/>
          </a:p>
        </p:txBody>
      </p:sp>
    </p:spTree>
    <p:extLst>
      <p:ext uri="{BB962C8B-B14F-4D97-AF65-F5344CB8AC3E}">
        <p14:creationId xmlns:p14="http://schemas.microsoft.com/office/powerpoint/2010/main" val="35049838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Rectangle 4">
            <a:extLst>
              <a:ext uri="{FF2B5EF4-FFF2-40B4-BE49-F238E27FC236}">
                <a16:creationId xmlns:a16="http://schemas.microsoft.com/office/drawing/2014/main" xmlns="" id="{3BDF5B2C-751E-4915-AEF9-64D504329A3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xmlns="" id="{D7AC6CC8-CDE2-4EC6-BAF3-9B3C9A51963C}"/>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xmlns="" id="{FEB1B236-8B6A-410B-BCFD-0FD66910C887}"/>
              </a:ext>
            </a:extLst>
          </p:cNvPr>
          <p:cNvSpPr>
            <a:spLocks noGrp="1" noChangeArrowheads="1"/>
          </p:cNvSpPr>
          <p:nvPr>
            <p:ph type="sldNum" sz="quarter" idx="12"/>
          </p:nvPr>
        </p:nvSpPr>
        <p:spPr>
          <a:ln/>
        </p:spPr>
        <p:txBody>
          <a:bodyPr/>
          <a:lstStyle>
            <a:lvl1pPr>
              <a:defRPr/>
            </a:lvl1pPr>
          </a:lstStyle>
          <a:p>
            <a:pPr>
              <a:defRPr/>
            </a:pPr>
            <a:fld id="{AD370605-E4AA-4864-9273-71AAE95150A9}" type="slidenum">
              <a:rPr lang="en-US" altLang="zh-TW"/>
              <a:pPr>
                <a:defRPr/>
              </a:pPr>
              <a:t>‹#›</a:t>
            </a:fld>
            <a:endParaRPr lang="en-US" altLang="zh-TW"/>
          </a:p>
        </p:txBody>
      </p:sp>
    </p:spTree>
    <p:extLst>
      <p:ext uri="{BB962C8B-B14F-4D97-AF65-F5344CB8AC3E}">
        <p14:creationId xmlns:p14="http://schemas.microsoft.com/office/powerpoint/2010/main" val="356882590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355001AE-5506-4F18-BFCF-4EED1A86115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xmlns="" id="{FA455380-5C75-4FB4-93B2-B9AADC133A59}"/>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xmlns="" id="{7AC8247D-D1D2-4040-88F7-529C41ADC50D}"/>
              </a:ext>
            </a:extLst>
          </p:cNvPr>
          <p:cNvSpPr>
            <a:spLocks noGrp="1" noChangeArrowheads="1"/>
          </p:cNvSpPr>
          <p:nvPr>
            <p:ph type="sldNum" sz="quarter" idx="12"/>
          </p:nvPr>
        </p:nvSpPr>
        <p:spPr>
          <a:ln/>
        </p:spPr>
        <p:txBody>
          <a:bodyPr/>
          <a:lstStyle>
            <a:lvl1pPr>
              <a:defRPr/>
            </a:lvl1pPr>
          </a:lstStyle>
          <a:p>
            <a:pPr>
              <a:defRPr/>
            </a:pPr>
            <a:fld id="{C20C2678-0052-4197-A4F5-17AFCF734DB9}" type="slidenum">
              <a:rPr lang="en-US" altLang="zh-TW"/>
              <a:pPr>
                <a:defRPr/>
              </a:pPr>
              <a:t>‹#›</a:t>
            </a:fld>
            <a:endParaRPr lang="en-US" altLang="zh-TW"/>
          </a:p>
        </p:txBody>
      </p:sp>
    </p:spTree>
    <p:extLst>
      <p:ext uri="{BB962C8B-B14F-4D97-AF65-F5344CB8AC3E}">
        <p14:creationId xmlns:p14="http://schemas.microsoft.com/office/powerpoint/2010/main" val="297123291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1" y="1709739"/>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按一下以編輯母片文字樣式</a:t>
            </a:r>
          </a:p>
        </p:txBody>
      </p:sp>
      <p:sp>
        <p:nvSpPr>
          <p:cNvPr id="4" name="Rectangle 4">
            <a:extLst>
              <a:ext uri="{FF2B5EF4-FFF2-40B4-BE49-F238E27FC236}">
                <a16:creationId xmlns:a16="http://schemas.microsoft.com/office/drawing/2014/main" xmlns="" id="{BAEB5E4B-F4E4-4CFA-B508-47344E358921}"/>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xmlns="" id="{1F708D3A-E614-46E1-BFCF-FDC5E3850A0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xmlns="" id="{959879AE-A95F-4541-9D60-3C3F80EEBCA9}"/>
              </a:ext>
            </a:extLst>
          </p:cNvPr>
          <p:cNvSpPr>
            <a:spLocks noGrp="1" noChangeArrowheads="1"/>
          </p:cNvSpPr>
          <p:nvPr>
            <p:ph type="sldNum" sz="quarter" idx="12"/>
          </p:nvPr>
        </p:nvSpPr>
        <p:spPr>
          <a:ln/>
        </p:spPr>
        <p:txBody>
          <a:bodyPr/>
          <a:lstStyle>
            <a:lvl1pPr>
              <a:defRPr/>
            </a:lvl1pPr>
          </a:lstStyle>
          <a:p>
            <a:pPr>
              <a:defRPr/>
            </a:pPr>
            <a:fld id="{EA600E6B-0F6D-4C25-A675-F8237149412D}" type="slidenum">
              <a:rPr lang="en-US" altLang="zh-TW"/>
              <a:pPr>
                <a:defRPr/>
              </a:pPr>
              <a:t>‹#›</a:t>
            </a:fld>
            <a:endParaRPr lang="en-US" altLang="zh-TW"/>
          </a:p>
        </p:txBody>
      </p:sp>
    </p:spTree>
    <p:extLst>
      <p:ext uri="{BB962C8B-B14F-4D97-AF65-F5344CB8AC3E}">
        <p14:creationId xmlns:p14="http://schemas.microsoft.com/office/powerpoint/2010/main" val="359123045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a:extLst>
              <a:ext uri="{FF2B5EF4-FFF2-40B4-BE49-F238E27FC236}">
                <a16:creationId xmlns:a16="http://schemas.microsoft.com/office/drawing/2014/main" xmlns="" id="{34A9FBA1-5DD5-490A-8F98-EFF5DC4286ED}"/>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xmlns="" id="{2365418B-77D0-4946-9FD3-D34D5C9BE54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xmlns="" id="{1309BE02-EAC3-4E61-9C5E-F6610FA94CB8}"/>
              </a:ext>
            </a:extLst>
          </p:cNvPr>
          <p:cNvSpPr>
            <a:spLocks noGrp="1" noChangeArrowheads="1"/>
          </p:cNvSpPr>
          <p:nvPr>
            <p:ph type="sldNum" sz="quarter" idx="12"/>
          </p:nvPr>
        </p:nvSpPr>
        <p:spPr>
          <a:ln/>
        </p:spPr>
        <p:txBody>
          <a:bodyPr/>
          <a:lstStyle>
            <a:lvl1pPr>
              <a:defRPr/>
            </a:lvl1pPr>
          </a:lstStyle>
          <a:p>
            <a:pPr>
              <a:defRPr/>
            </a:pPr>
            <a:fld id="{95D16AB0-A886-451E-8232-4B134836579A}" type="slidenum">
              <a:rPr lang="en-US" altLang="zh-TW"/>
              <a:pPr>
                <a:defRPr/>
              </a:pPr>
              <a:t>‹#›</a:t>
            </a:fld>
            <a:endParaRPr lang="en-US" altLang="zh-TW"/>
          </a:p>
        </p:txBody>
      </p:sp>
    </p:spTree>
    <p:extLst>
      <p:ext uri="{BB962C8B-B14F-4D97-AF65-F5344CB8AC3E}">
        <p14:creationId xmlns:p14="http://schemas.microsoft.com/office/powerpoint/2010/main" val="225872448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40317" y="365126"/>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40318" y="2505075"/>
            <a:ext cx="5158316"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71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a:extLst>
              <a:ext uri="{FF2B5EF4-FFF2-40B4-BE49-F238E27FC236}">
                <a16:creationId xmlns:a16="http://schemas.microsoft.com/office/drawing/2014/main" xmlns="" id="{A94D649A-33F9-4BD8-BB59-16B2CF3486B0}"/>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a:extLst>
              <a:ext uri="{FF2B5EF4-FFF2-40B4-BE49-F238E27FC236}">
                <a16:creationId xmlns:a16="http://schemas.microsoft.com/office/drawing/2014/main" xmlns="" id="{B11B8E11-B500-40F3-981D-46B56202CD9B}"/>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a:extLst>
              <a:ext uri="{FF2B5EF4-FFF2-40B4-BE49-F238E27FC236}">
                <a16:creationId xmlns:a16="http://schemas.microsoft.com/office/drawing/2014/main" xmlns="" id="{446543E4-B2FA-443E-A18C-D03CBC2EF9EC}"/>
              </a:ext>
            </a:extLst>
          </p:cNvPr>
          <p:cNvSpPr>
            <a:spLocks noGrp="1" noChangeArrowheads="1"/>
          </p:cNvSpPr>
          <p:nvPr>
            <p:ph type="sldNum" sz="quarter" idx="12"/>
          </p:nvPr>
        </p:nvSpPr>
        <p:spPr>
          <a:ln/>
        </p:spPr>
        <p:txBody>
          <a:bodyPr/>
          <a:lstStyle>
            <a:lvl1pPr>
              <a:defRPr/>
            </a:lvl1pPr>
          </a:lstStyle>
          <a:p>
            <a:pPr>
              <a:defRPr/>
            </a:pPr>
            <a:fld id="{67BD6603-9017-4182-BD3E-B8D75E1CA314}" type="slidenum">
              <a:rPr lang="en-US" altLang="zh-TW"/>
              <a:pPr>
                <a:defRPr/>
              </a:pPr>
              <a:t>‹#›</a:t>
            </a:fld>
            <a:endParaRPr lang="en-US" altLang="zh-TW"/>
          </a:p>
        </p:txBody>
      </p:sp>
    </p:spTree>
    <p:extLst>
      <p:ext uri="{BB962C8B-B14F-4D97-AF65-F5344CB8AC3E}">
        <p14:creationId xmlns:p14="http://schemas.microsoft.com/office/powerpoint/2010/main" val="418408605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xmlns="" id="{B1A7FA86-1288-4268-AD51-850574DCAFE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a:extLst>
              <a:ext uri="{FF2B5EF4-FFF2-40B4-BE49-F238E27FC236}">
                <a16:creationId xmlns:a16="http://schemas.microsoft.com/office/drawing/2014/main" xmlns="" id="{BDB6B220-7044-43F0-A6AE-C03BBFA36C06}"/>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a:extLst>
              <a:ext uri="{FF2B5EF4-FFF2-40B4-BE49-F238E27FC236}">
                <a16:creationId xmlns:a16="http://schemas.microsoft.com/office/drawing/2014/main" xmlns="" id="{287003BD-D205-4F11-8306-BE1E5933562B}"/>
              </a:ext>
            </a:extLst>
          </p:cNvPr>
          <p:cNvSpPr>
            <a:spLocks noGrp="1" noChangeArrowheads="1"/>
          </p:cNvSpPr>
          <p:nvPr>
            <p:ph type="sldNum" sz="quarter" idx="12"/>
          </p:nvPr>
        </p:nvSpPr>
        <p:spPr>
          <a:ln/>
        </p:spPr>
        <p:txBody>
          <a:bodyPr/>
          <a:lstStyle>
            <a:lvl1pPr>
              <a:defRPr/>
            </a:lvl1pPr>
          </a:lstStyle>
          <a:p>
            <a:pPr>
              <a:defRPr/>
            </a:pPr>
            <a:fld id="{CD90A129-BFFD-4756-B8A2-5E118FF6AD02}" type="slidenum">
              <a:rPr lang="en-US" altLang="zh-TW"/>
              <a:pPr>
                <a:defRPr/>
              </a:pPr>
              <a:t>‹#›</a:t>
            </a:fld>
            <a:endParaRPr lang="en-US" altLang="zh-TW"/>
          </a:p>
        </p:txBody>
      </p:sp>
    </p:spTree>
    <p:extLst>
      <p:ext uri="{BB962C8B-B14F-4D97-AF65-F5344CB8AC3E}">
        <p14:creationId xmlns:p14="http://schemas.microsoft.com/office/powerpoint/2010/main" val="56431277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4857267-0E33-4124-B0BE-AE5484FC16F6}"/>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xmlns="" id="{783EBDD9-A11B-424E-A0F4-B80A77220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xmlns="" id="{1DAF106A-832F-43EA-94CF-940AF2811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xmlns="" id="{D3F0E5EE-66DC-4F2B-8FEA-4B795A28ED94}"/>
              </a:ext>
            </a:extLst>
          </p:cNvPr>
          <p:cNvSpPr>
            <a:spLocks noGrp="1"/>
          </p:cNvSpPr>
          <p:nvPr>
            <p:ph type="dt" sz="half" idx="10"/>
          </p:nvPr>
        </p:nvSpPr>
        <p:spPr/>
        <p:txBody>
          <a:bodyPr/>
          <a:lstStyle/>
          <a:p>
            <a:fld id="{73D6D4C8-E422-4492-BC29-980895E413D2}" type="datetimeFigureOut">
              <a:rPr lang="zh-TW" altLang="en-US" smtClean="0"/>
              <a:t>2023/5/13</a:t>
            </a:fld>
            <a:endParaRPr lang="zh-TW" altLang="en-US"/>
          </a:p>
        </p:txBody>
      </p:sp>
      <p:sp>
        <p:nvSpPr>
          <p:cNvPr id="6" name="頁尾版面配置區 5">
            <a:extLst>
              <a:ext uri="{FF2B5EF4-FFF2-40B4-BE49-F238E27FC236}">
                <a16:creationId xmlns:a16="http://schemas.microsoft.com/office/drawing/2014/main" xmlns="" id="{E038D316-ED1F-4860-A9F5-B3A35675BE4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A9F77F4C-6A6B-4275-97BC-0855AF96D7AC}"/>
              </a:ext>
            </a:extLst>
          </p:cNvPr>
          <p:cNvSpPr>
            <a:spLocks noGrp="1"/>
          </p:cNvSpPr>
          <p:nvPr>
            <p:ph type="sldNum" sz="quarter" idx="12"/>
          </p:nvPr>
        </p:nvSpPr>
        <p:spPr/>
        <p:txBody>
          <a:body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3721270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823C5870-D059-40F2-945C-E28F0E9DEAB0}"/>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a:extLst>
              <a:ext uri="{FF2B5EF4-FFF2-40B4-BE49-F238E27FC236}">
                <a16:creationId xmlns:a16="http://schemas.microsoft.com/office/drawing/2014/main" xmlns="" id="{B50353B5-3BAB-4530-A590-4F4A68EB821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a:extLst>
              <a:ext uri="{FF2B5EF4-FFF2-40B4-BE49-F238E27FC236}">
                <a16:creationId xmlns:a16="http://schemas.microsoft.com/office/drawing/2014/main" xmlns="" id="{AAD68681-76EB-4577-92F2-074AA00FB3D1}"/>
              </a:ext>
            </a:extLst>
          </p:cNvPr>
          <p:cNvSpPr>
            <a:spLocks noGrp="1" noChangeArrowheads="1"/>
          </p:cNvSpPr>
          <p:nvPr>
            <p:ph type="sldNum" sz="quarter" idx="12"/>
          </p:nvPr>
        </p:nvSpPr>
        <p:spPr>
          <a:ln/>
        </p:spPr>
        <p:txBody>
          <a:bodyPr/>
          <a:lstStyle>
            <a:lvl1pPr>
              <a:defRPr/>
            </a:lvl1pPr>
          </a:lstStyle>
          <a:p>
            <a:pPr>
              <a:defRPr/>
            </a:pPr>
            <a:fld id="{945BC7A9-4169-444D-BB5B-F89E39DF2FE1}" type="slidenum">
              <a:rPr lang="en-US" altLang="zh-TW"/>
              <a:pPr>
                <a:defRPr/>
              </a:pPr>
              <a:t>‹#›</a:t>
            </a:fld>
            <a:endParaRPr lang="en-US" altLang="zh-TW"/>
          </a:p>
        </p:txBody>
      </p:sp>
    </p:spTree>
    <p:extLst>
      <p:ext uri="{BB962C8B-B14F-4D97-AF65-F5344CB8AC3E}">
        <p14:creationId xmlns:p14="http://schemas.microsoft.com/office/powerpoint/2010/main" val="277597038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p:cNvSpPr>
            <a:spLocks noGrp="1"/>
          </p:cNvSpPr>
          <p:nvPr>
            <p:ph type="title"/>
          </p:nvPr>
        </p:nvSpPr>
        <p:spPr>
          <a:xfrm>
            <a:off x="840318" y="457200"/>
            <a:ext cx="393276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4">
            <a:extLst>
              <a:ext uri="{FF2B5EF4-FFF2-40B4-BE49-F238E27FC236}">
                <a16:creationId xmlns:a16="http://schemas.microsoft.com/office/drawing/2014/main" xmlns="" id="{ACF02B48-244B-4B47-A3E6-C754D3CDB6E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xmlns="" id="{CEC9F68B-4E68-4597-A5FB-7BC8951F541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xmlns="" id="{B285AB9D-6FAA-4935-B0DC-BCAF4F1C7E8D}"/>
              </a:ext>
            </a:extLst>
          </p:cNvPr>
          <p:cNvSpPr>
            <a:spLocks noGrp="1" noChangeArrowheads="1"/>
          </p:cNvSpPr>
          <p:nvPr>
            <p:ph type="sldNum" sz="quarter" idx="12"/>
          </p:nvPr>
        </p:nvSpPr>
        <p:spPr>
          <a:ln/>
        </p:spPr>
        <p:txBody>
          <a:bodyPr/>
          <a:lstStyle>
            <a:lvl1pPr>
              <a:defRPr/>
            </a:lvl1pPr>
          </a:lstStyle>
          <a:p>
            <a:pPr>
              <a:defRPr/>
            </a:pPr>
            <a:fld id="{48AD52F7-284D-415A-A1A9-6AB386091F50}" type="slidenum">
              <a:rPr lang="en-US" altLang="zh-TW"/>
              <a:pPr>
                <a:defRPr/>
              </a:pPr>
              <a:t>‹#›</a:t>
            </a:fld>
            <a:endParaRPr lang="en-US" altLang="zh-TW"/>
          </a:p>
        </p:txBody>
      </p:sp>
    </p:spTree>
    <p:extLst>
      <p:ext uri="{BB962C8B-B14F-4D97-AF65-F5344CB8AC3E}">
        <p14:creationId xmlns:p14="http://schemas.microsoft.com/office/powerpoint/2010/main" val="162560580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p:cNvSpPr>
            <a:spLocks noGrp="1"/>
          </p:cNvSpPr>
          <p:nvPr>
            <p:ph type="title"/>
          </p:nvPr>
        </p:nvSpPr>
        <p:spPr>
          <a:xfrm>
            <a:off x="840318" y="457200"/>
            <a:ext cx="393276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4">
            <a:extLst>
              <a:ext uri="{FF2B5EF4-FFF2-40B4-BE49-F238E27FC236}">
                <a16:creationId xmlns:a16="http://schemas.microsoft.com/office/drawing/2014/main" xmlns="" id="{EF76E8FF-5398-4043-B162-A1001D967F0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xmlns="" id="{15E2C710-F933-4B20-A951-95660B7FCFC8}"/>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xmlns="" id="{BF376679-8F4F-4955-AF26-0DD418D3B966}"/>
              </a:ext>
            </a:extLst>
          </p:cNvPr>
          <p:cNvSpPr>
            <a:spLocks noGrp="1" noChangeArrowheads="1"/>
          </p:cNvSpPr>
          <p:nvPr>
            <p:ph type="sldNum" sz="quarter" idx="12"/>
          </p:nvPr>
        </p:nvSpPr>
        <p:spPr>
          <a:ln/>
        </p:spPr>
        <p:txBody>
          <a:bodyPr/>
          <a:lstStyle>
            <a:lvl1pPr>
              <a:defRPr/>
            </a:lvl1pPr>
          </a:lstStyle>
          <a:p>
            <a:pPr>
              <a:defRPr/>
            </a:pPr>
            <a:fld id="{058A2ABB-4D67-4F61-826B-A0B29A6329F9}" type="slidenum">
              <a:rPr lang="en-US" altLang="zh-TW"/>
              <a:pPr>
                <a:defRPr/>
              </a:pPr>
              <a:t>‹#›</a:t>
            </a:fld>
            <a:endParaRPr lang="en-US" altLang="zh-TW"/>
          </a:p>
        </p:txBody>
      </p:sp>
    </p:spTree>
    <p:extLst>
      <p:ext uri="{BB962C8B-B14F-4D97-AF65-F5344CB8AC3E}">
        <p14:creationId xmlns:p14="http://schemas.microsoft.com/office/powerpoint/2010/main" val="85023053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4E7AA843-6FCC-4154-80B2-0B1B07B823E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xmlns="" id="{A94B6CBA-5F18-4D0C-9CAE-E3DA75042228}"/>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xmlns="" id="{C6E8EEF9-10B0-4E23-8913-ADF5595A30C1}"/>
              </a:ext>
            </a:extLst>
          </p:cNvPr>
          <p:cNvSpPr>
            <a:spLocks noGrp="1" noChangeArrowheads="1"/>
          </p:cNvSpPr>
          <p:nvPr>
            <p:ph type="sldNum" sz="quarter" idx="12"/>
          </p:nvPr>
        </p:nvSpPr>
        <p:spPr>
          <a:ln/>
        </p:spPr>
        <p:txBody>
          <a:bodyPr/>
          <a:lstStyle>
            <a:lvl1pPr>
              <a:defRPr/>
            </a:lvl1pPr>
          </a:lstStyle>
          <a:p>
            <a:pPr>
              <a:defRPr/>
            </a:pPr>
            <a:fld id="{B3356572-35B1-4AB1-B011-E7F6A9D4A4EC}" type="slidenum">
              <a:rPr lang="en-US" altLang="zh-TW"/>
              <a:pPr>
                <a:defRPr/>
              </a:pPr>
              <a:t>‹#›</a:t>
            </a:fld>
            <a:endParaRPr lang="en-US" altLang="zh-TW"/>
          </a:p>
        </p:txBody>
      </p:sp>
    </p:spTree>
    <p:extLst>
      <p:ext uri="{BB962C8B-B14F-4D97-AF65-F5344CB8AC3E}">
        <p14:creationId xmlns:p14="http://schemas.microsoft.com/office/powerpoint/2010/main" val="13992088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B75E477C-E5B1-4A5F-8A59-C1C44DE5739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xmlns="" id="{CDD1336F-BC6A-45BE-8EEA-8EB56D09A25E}"/>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xmlns="" id="{9748FBB7-A8A5-41E7-94C2-41ED4BA44BAC}"/>
              </a:ext>
            </a:extLst>
          </p:cNvPr>
          <p:cNvSpPr>
            <a:spLocks noGrp="1" noChangeArrowheads="1"/>
          </p:cNvSpPr>
          <p:nvPr>
            <p:ph type="sldNum" sz="quarter" idx="12"/>
          </p:nvPr>
        </p:nvSpPr>
        <p:spPr>
          <a:ln/>
        </p:spPr>
        <p:txBody>
          <a:bodyPr/>
          <a:lstStyle>
            <a:lvl1pPr>
              <a:defRPr/>
            </a:lvl1pPr>
          </a:lstStyle>
          <a:p>
            <a:pPr>
              <a:defRPr/>
            </a:pPr>
            <a:fld id="{14F5816E-8B0A-4ED3-89CF-377814431EEA}" type="slidenum">
              <a:rPr lang="en-US" altLang="zh-TW"/>
              <a:pPr>
                <a:defRPr/>
              </a:pPr>
              <a:t>‹#›</a:t>
            </a:fld>
            <a:endParaRPr lang="en-US" altLang="zh-TW"/>
          </a:p>
        </p:txBody>
      </p:sp>
    </p:spTree>
    <p:extLst>
      <p:ext uri="{BB962C8B-B14F-4D97-AF65-F5344CB8AC3E}">
        <p14:creationId xmlns:p14="http://schemas.microsoft.com/office/powerpoint/2010/main" val="279321364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1555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6" name="Holder 6"/>
          <p:cNvSpPr>
            <a:spLocks noGrp="1"/>
          </p:cNvSpPr>
          <p:nvPr>
            <p:ph type="sldNum" sz="quarter" idx="7"/>
          </p:nvPr>
        </p:nvSpPr>
        <p:spPr/>
        <p:txBody>
          <a:bodyPr lIns="0" tIns="0" rIns="0" bIns="0"/>
          <a:lstStyle>
            <a:lvl1pPr>
              <a:defRPr sz="1400" b="0" i="0">
                <a:solidFill>
                  <a:schemeClr val="bg1"/>
                </a:solidFill>
                <a:latin typeface="新細明體"/>
                <a:cs typeface="新細明體"/>
              </a:defRPr>
            </a:lvl1pPr>
          </a:lstStyle>
          <a:p>
            <a:pPr marL="38100">
              <a:lnSpc>
                <a:spcPts val="1505"/>
              </a:lnSpc>
            </a:pPr>
            <a:fld id="{81D60167-4931-47E6-BA6A-407CBD079E47}" type="slidenum">
              <a:rPr lang="en-US" altLang="zh-TW" smtClean="0"/>
              <a:pPr marL="38100">
                <a:lnSpc>
                  <a:spcPts val="1505"/>
                </a:lnSpc>
              </a:pPr>
              <a:t>‹#›</a:t>
            </a:fld>
            <a:endParaRPr lang="en-US" altLang="zh-TW" dirty="0"/>
          </a:p>
        </p:txBody>
      </p:sp>
    </p:spTree>
    <p:extLst>
      <p:ext uri="{BB962C8B-B14F-4D97-AF65-F5344CB8AC3E}">
        <p14:creationId xmlns:p14="http://schemas.microsoft.com/office/powerpoint/2010/main" val="39746097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696363"/>
                </a:solidFill>
                <a:latin typeface="標楷體"/>
                <a:cs typeface="標楷體"/>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6" name="Holder 6"/>
          <p:cNvSpPr>
            <a:spLocks noGrp="1"/>
          </p:cNvSpPr>
          <p:nvPr>
            <p:ph type="sldNum" sz="quarter" idx="7"/>
          </p:nvPr>
        </p:nvSpPr>
        <p:spPr/>
        <p:txBody>
          <a:bodyPr lIns="0" tIns="0" rIns="0" bIns="0"/>
          <a:lstStyle>
            <a:lvl1pPr>
              <a:defRPr sz="1400" b="0" i="0">
                <a:solidFill>
                  <a:schemeClr val="bg1"/>
                </a:solidFill>
                <a:latin typeface="新細明體"/>
                <a:cs typeface="新細明體"/>
              </a:defRPr>
            </a:lvl1pPr>
          </a:lstStyle>
          <a:p>
            <a:pPr marL="38100">
              <a:lnSpc>
                <a:spcPts val="1505"/>
              </a:lnSpc>
            </a:pPr>
            <a:fld id="{81D60167-4931-47E6-BA6A-407CBD079E47}" type="slidenum">
              <a:rPr lang="en-US" altLang="zh-TW" smtClean="0"/>
              <a:pPr marL="38100">
                <a:lnSpc>
                  <a:spcPts val="1505"/>
                </a:lnSpc>
              </a:pPr>
              <a:t>‹#›</a:t>
            </a:fld>
            <a:endParaRPr lang="en-US" altLang="zh-TW" dirty="0"/>
          </a:p>
        </p:txBody>
      </p:sp>
    </p:spTree>
    <p:extLst>
      <p:ext uri="{BB962C8B-B14F-4D97-AF65-F5344CB8AC3E}">
        <p14:creationId xmlns:p14="http://schemas.microsoft.com/office/powerpoint/2010/main" val="26963214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696363"/>
                </a:solidFill>
                <a:latin typeface="標楷體"/>
                <a:cs typeface="標楷體"/>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7" name="Holder 7"/>
          <p:cNvSpPr>
            <a:spLocks noGrp="1"/>
          </p:cNvSpPr>
          <p:nvPr>
            <p:ph type="sldNum" sz="quarter" idx="7"/>
          </p:nvPr>
        </p:nvSpPr>
        <p:spPr/>
        <p:txBody>
          <a:bodyPr lIns="0" tIns="0" rIns="0" bIns="0"/>
          <a:lstStyle>
            <a:lvl1pPr>
              <a:defRPr sz="1400" b="0" i="0">
                <a:solidFill>
                  <a:schemeClr val="bg1"/>
                </a:solidFill>
                <a:latin typeface="新細明體"/>
                <a:cs typeface="新細明體"/>
              </a:defRPr>
            </a:lvl1pPr>
          </a:lstStyle>
          <a:p>
            <a:pPr marL="38100">
              <a:lnSpc>
                <a:spcPts val="1505"/>
              </a:lnSpc>
            </a:pPr>
            <a:fld id="{81D60167-4931-47E6-BA6A-407CBD079E47}" type="slidenum">
              <a:rPr lang="en-US" altLang="zh-TW" smtClean="0"/>
              <a:pPr marL="38100">
                <a:lnSpc>
                  <a:spcPts val="1505"/>
                </a:lnSpc>
              </a:pPr>
              <a:t>‹#›</a:t>
            </a:fld>
            <a:endParaRPr lang="en-US" altLang="zh-TW" dirty="0"/>
          </a:p>
        </p:txBody>
      </p:sp>
    </p:spTree>
    <p:extLst>
      <p:ext uri="{BB962C8B-B14F-4D97-AF65-F5344CB8AC3E}">
        <p14:creationId xmlns:p14="http://schemas.microsoft.com/office/powerpoint/2010/main" val="27892936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696363"/>
                </a:solidFill>
                <a:latin typeface="標楷體"/>
                <a:cs typeface="標楷體"/>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5" name="Holder 5"/>
          <p:cNvSpPr>
            <a:spLocks noGrp="1"/>
          </p:cNvSpPr>
          <p:nvPr>
            <p:ph type="sldNum" sz="quarter" idx="7"/>
          </p:nvPr>
        </p:nvSpPr>
        <p:spPr/>
        <p:txBody>
          <a:bodyPr lIns="0" tIns="0" rIns="0" bIns="0"/>
          <a:lstStyle>
            <a:lvl1pPr>
              <a:defRPr sz="1400" b="0" i="0">
                <a:solidFill>
                  <a:schemeClr val="bg1"/>
                </a:solidFill>
                <a:latin typeface="新細明體"/>
                <a:cs typeface="新細明體"/>
              </a:defRPr>
            </a:lvl1pPr>
          </a:lstStyle>
          <a:p>
            <a:pPr marL="38100">
              <a:lnSpc>
                <a:spcPts val="1505"/>
              </a:lnSpc>
            </a:pPr>
            <a:fld id="{81D60167-4931-47E6-BA6A-407CBD079E47}" type="slidenum">
              <a:rPr lang="en-US" altLang="zh-TW" smtClean="0"/>
              <a:pPr marL="38100">
                <a:lnSpc>
                  <a:spcPts val="1505"/>
                </a:lnSpc>
              </a:pPr>
              <a:t>‹#›</a:t>
            </a:fld>
            <a:endParaRPr lang="en-US" altLang="zh-TW" dirty="0"/>
          </a:p>
        </p:txBody>
      </p:sp>
    </p:spTree>
    <p:extLst>
      <p:ext uri="{BB962C8B-B14F-4D97-AF65-F5344CB8AC3E}">
        <p14:creationId xmlns:p14="http://schemas.microsoft.com/office/powerpoint/2010/main" val="382650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4" name="Holder 4"/>
          <p:cNvSpPr>
            <a:spLocks noGrp="1"/>
          </p:cNvSpPr>
          <p:nvPr>
            <p:ph type="sldNum" sz="quarter" idx="7"/>
          </p:nvPr>
        </p:nvSpPr>
        <p:spPr/>
        <p:txBody>
          <a:bodyPr lIns="0" tIns="0" rIns="0" bIns="0"/>
          <a:lstStyle>
            <a:lvl1pPr>
              <a:defRPr sz="1400" b="0" i="0">
                <a:solidFill>
                  <a:schemeClr val="bg1"/>
                </a:solidFill>
                <a:latin typeface="新細明體"/>
                <a:cs typeface="新細明體"/>
              </a:defRPr>
            </a:lvl1pPr>
          </a:lstStyle>
          <a:p>
            <a:pPr marL="38100">
              <a:lnSpc>
                <a:spcPts val="1505"/>
              </a:lnSpc>
            </a:pPr>
            <a:fld id="{81D60167-4931-47E6-BA6A-407CBD079E47}" type="slidenum">
              <a:rPr lang="en-US" altLang="zh-TW" smtClean="0"/>
              <a:pPr marL="38100">
                <a:lnSpc>
                  <a:spcPts val="1505"/>
                </a:lnSpc>
              </a:pPr>
              <a:t>‹#›</a:t>
            </a:fld>
            <a:endParaRPr lang="en-US" altLang="zh-TW" dirty="0"/>
          </a:p>
        </p:txBody>
      </p:sp>
    </p:spTree>
    <p:extLst>
      <p:ext uri="{BB962C8B-B14F-4D97-AF65-F5344CB8AC3E}">
        <p14:creationId xmlns:p14="http://schemas.microsoft.com/office/powerpoint/2010/main" val="1178026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526EDA4-53E4-4924-A80A-7F575D663E26}"/>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xmlns="" id="{D95A3907-94D4-4B55-A2D4-8A9AB80FAF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xmlns="" id="{45B5A4CD-B390-4CC2-9545-6583D3626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xmlns="" id="{0778A44A-D9C1-42B1-8326-3F261DE9DB3A}"/>
              </a:ext>
            </a:extLst>
          </p:cNvPr>
          <p:cNvSpPr>
            <a:spLocks noGrp="1"/>
          </p:cNvSpPr>
          <p:nvPr>
            <p:ph type="dt" sz="half" idx="10"/>
          </p:nvPr>
        </p:nvSpPr>
        <p:spPr/>
        <p:txBody>
          <a:bodyPr/>
          <a:lstStyle/>
          <a:p>
            <a:fld id="{73D6D4C8-E422-4492-BC29-980895E413D2}" type="datetimeFigureOut">
              <a:rPr lang="zh-TW" altLang="en-US" smtClean="0"/>
              <a:t>2023/5/13</a:t>
            </a:fld>
            <a:endParaRPr lang="zh-TW" altLang="en-US"/>
          </a:p>
        </p:txBody>
      </p:sp>
      <p:sp>
        <p:nvSpPr>
          <p:cNvPr id="6" name="頁尾版面配置區 5">
            <a:extLst>
              <a:ext uri="{FF2B5EF4-FFF2-40B4-BE49-F238E27FC236}">
                <a16:creationId xmlns:a16="http://schemas.microsoft.com/office/drawing/2014/main" xmlns="" id="{4B045734-F808-4304-9417-E13BB835CEF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577F885C-842B-4A76-A2E1-A4AF14646C95}"/>
              </a:ext>
            </a:extLst>
          </p:cNvPr>
          <p:cNvSpPr>
            <a:spLocks noGrp="1"/>
          </p:cNvSpPr>
          <p:nvPr>
            <p:ph type="sldNum" sz="quarter" idx="12"/>
          </p:nvPr>
        </p:nvSpPr>
        <p:spPr/>
        <p:txBody>
          <a:body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40281054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5926152"/>
            <a:ext cx="12192000" cy="854063"/>
          </a:xfrm>
          <a:prstGeom prst="rect">
            <a:avLst/>
          </a:prstGeom>
        </p:spPr>
      </p:pic>
      <p:pic>
        <p:nvPicPr>
          <p:cNvPr id="17" name="bg object 17"/>
          <p:cNvPicPr/>
          <p:nvPr/>
        </p:nvPicPr>
        <p:blipFill>
          <a:blip r:embed="rId3" cstate="print"/>
          <a:stretch>
            <a:fillRect/>
          </a:stretch>
        </p:blipFill>
        <p:spPr>
          <a:xfrm>
            <a:off x="0" y="6241595"/>
            <a:ext cx="12192000" cy="616402"/>
          </a:xfrm>
          <a:prstGeom prst="rect">
            <a:avLst/>
          </a:prstGeom>
        </p:spPr>
      </p:pic>
      <p:pic>
        <p:nvPicPr>
          <p:cNvPr id="18" name="bg object 18"/>
          <p:cNvPicPr/>
          <p:nvPr/>
        </p:nvPicPr>
        <p:blipFill>
          <a:blip r:embed="rId4" cstate="print"/>
          <a:stretch>
            <a:fillRect/>
          </a:stretch>
        </p:blipFill>
        <p:spPr>
          <a:xfrm>
            <a:off x="0" y="1523"/>
            <a:ext cx="3639651" cy="1271650"/>
          </a:xfrm>
          <a:prstGeom prst="rect">
            <a:avLst/>
          </a:prstGeom>
        </p:spPr>
      </p:pic>
      <p:pic>
        <p:nvPicPr>
          <p:cNvPr id="19" name="bg object 19"/>
          <p:cNvPicPr/>
          <p:nvPr/>
        </p:nvPicPr>
        <p:blipFill>
          <a:blip r:embed="rId5" cstate="print"/>
          <a:stretch>
            <a:fillRect/>
          </a:stretch>
        </p:blipFill>
        <p:spPr>
          <a:xfrm>
            <a:off x="1" y="0"/>
            <a:ext cx="12191999" cy="6857996"/>
          </a:xfrm>
          <a:prstGeom prst="rect">
            <a:avLst/>
          </a:prstGeom>
        </p:spPr>
      </p:pic>
      <p:sp>
        <p:nvSpPr>
          <p:cNvPr id="20" name="bg object 20"/>
          <p:cNvSpPr/>
          <p:nvPr/>
        </p:nvSpPr>
        <p:spPr>
          <a:xfrm>
            <a:off x="0" y="4122040"/>
            <a:ext cx="3251200" cy="2736215"/>
          </a:xfrm>
          <a:custGeom>
            <a:avLst/>
            <a:gdLst/>
            <a:ahLst/>
            <a:cxnLst/>
            <a:rect l="l" t="t" r="r" b="b"/>
            <a:pathLst>
              <a:path w="2438400" h="2736215">
                <a:moveTo>
                  <a:pt x="881748" y="0"/>
                </a:moveTo>
                <a:lnTo>
                  <a:pt x="840278" y="722"/>
                </a:lnTo>
                <a:lnTo>
                  <a:pt x="799075" y="2877"/>
                </a:lnTo>
                <a:lnTo>
                  <a:pt x="758153" y="6446"/>
                </a:lnTo>
                <a:lnTo>
                  <a:pt x="717526" y="11412"/>
                </a:lnTo>
                <a:lnTo>
                  <a:pt x="677206" y="17757"/>
                </a:lnTo>
                <a:lnTo>
                  <a:pt x="637208" y="25462"/>
                </a:lnTo>
                <a:lnTo>
                  <a:pt x="597545" y="34511"/>
                </a:lnTo>
                <a:lnTo>
                  <a:pt x="558230" y="44884"/>
                </a:lnTo>
                <a:lnTo>
                  <a:pt x="519276" y="56564"/>
                </a:lnTo>
                <a:lnTo>
                  <a:pt x="480698" y="69534"/>
                </a:lnTo>
                <a:lnTo>
                  <a:pt x="442508" y="83775"/>
                </a:lnTo>
                <a:lnTo>
                  <a:pt x="404720" y="99268"/>
                </a:lnTo>
                <a:lnTo>
                  <a:pt x="367348" y="115998"/>
                </a:lnTo>
                <a:lnTo>
                  <a:pt x="330404" y="133944"/>
                </a:lnTo>
                <a:lnTo>
                  <a:pt x="293903" y="153090"/>
                </a:lnTo>
                <a:lnTo>
                  <a:pt x="257858" y="173417"/>
                </a:lnTo>
                <a:lnTo>
                  <a:pt x="222282" y="194908"/>
                </a:lnTo>
                <a:lnTo>
                  <a:pt x="187189" y="217545"/>
                </a:lnTo>
                <a:lnTo>
                  <a:pt x="152592" y="241310"/>
                </a:lnTo>
                <a:lnTo>
                  <a:pt x="118504" y="266184"/>
                </a:lnTo>
                <a:lnTo>
                  <a:pt x="84939" y="292150"/>
                </a:lnTo>
                <a:lnTo>
                  <a:pt x="51911" y="319190"/>
                </a:lnTo>
                <a:lnTo>
                  <a:pt x="19433" y="347286"/>
                </a:lnTo>
                <a:lnTo>
                  <a:pt x="0" y="365026"/>
                </a:lnTo>
                <a:lnTo>
                  <a:pt x="0" y="2735958"/>
                </a:lnTo>
                <a:lnTo>
                  <a:pt x="2357810" y="2735958"/>
                </a:lnTo>
                <a:lnTo>
                  <a:pt x="2363945" y="2711595"/>
                </a:lnTo>
                <a:lnTo>
                  <a:pt x="2375566" y="2661211"/>
                </a:lnTo>
                <a:lnTo>
                  <a:pt x="2386247" y="2610291"/>
                </a:lnTo>
                <a:lnTo>
                  <a:pt x="2395974" y="2558853"/>
                </a:lnTo>
                <a:lnTo>
                  <a:pt x="2404735" y="2506916"/>
                </a:lnTo>
                <a:lnTo>
                  <a:pt x="2412515" y="2454496"/>
                </a:lnTo>
                <a:lnTo>
                  <a:pt x="2419302" y="2401611"/>
                </a:lnTo>
                <a:lnTo>
                  <a:pt x="2425081" y="2348281"/>
                </a:lnTo>
                <a:lnTo>
                  <a:pt x="2429840" y="2294522"/>
                </a:lnTo>
                <a:lnTo>
                  <a:pt x="2433565" y="2240352"/>
                </a:lnTo>
                <a:lnTo>
                  <a:pt x="2436242" y="2185790"/>
                </a:lnTo>
                <a:lnTo>
                  <a:pt x="2437858" y="2130854"/>
                </a:lnTo>
                <a:lnTo>
                  <a:pt x="2438400" y="2075561"/>
                </a:lnTo>
                <a:lnTo>
                  <a:pt x="2437858" y="2020267"/>
                </a:lnTo>
                <a:lnTo>
                  <a:pt x="2436242" y="1965330"/>
                </a:lnTo>
                <a:lnTo>
                  <a:pt x="2433565" y="1910767"/>
                </a:lnTo>
                <a:lnTo>
                  <a:pt x="2429840" y="1856597"/>
                </a:lnTo>
                <a:lnTo>
                  <a:pt x="2425081" y="1802838"/>
                </a:lnTo>
                <a:lnTo>
                  <a:pt x="2419302" y="1749507"/>
                </a:lnTo>
                <a:lnTo>
                  <a:pt x="2412515" y="1696622"/>
                </a:lnTo>
                <a:lnTo>
                  <a:pt x="2404735" y="1644202"/>
                </a:lnTo>
                <a:lnTo>
                  <a:pt x="2395974" y="1592263"/>
                </a:lnTo>
                <a:lnTo>
                  <a:pt x="2386247" y="1540825"/>
                </a:lnTo>
                <a:lnTo>
                  <a:pt x="2375566" y="1489906"/>
                </a:lnTo>
                <a:lnTo>
                  <a:pt x="2363945" y="1439522"/>
                </a:lnTo>
                <a:lnTo>
                  <a:pt x="2351398" y="1389692"/>
                </a:lnTo>
                <a:lnTo>
                  <a:pt x="2337938" y="1340434"/>
                </a:lnTo>
                <a:lnTo>
                  <a:pt x="2323578" y="1291765"/>
                </a:lnTo>
                <a:lnTo>
                  <a:pt x="2308332" y="1243705"/>
                </a:lnTo>
                <a:lnTo>
                  <a:pt x="2292213" y="1196270"/>
                </a:lnTo>
                <a:lnTo>
                  <a:pt x="2275235" y="1149479"/>
                </a:lnTo>
                <a:lnTo>
                  <a:pt x="2257411" y="1103349"/>
                </a:lnTo>
                <a:lnTo>
                  <a:pt x="2238755" y="1057898"/>
                </a:lnTo>
                <a:lnTo>
                  <a:pt x="2219280" y="1013145"/>
                </a:lnTo>
                <a:lnTo>
                  <a:pt x="2199000" y="969108"/>
                </a:lnTo>
                <a:lnTo>
                  <a:pt x="2177928" y="925803"/>
                </a:lnTo>
                <a:lnTo>
                  <a:pt x="2156077" y="883250"/>
                </a:lnTo>
                <a:lnTo>
                  <a:pt x="2133461" y="841466"/>
                </a:lnTo>
                <a:lnTo>
                  <a:pt x="2110093" y="800469"/>
                </a:lnTo>
                <a:lnTo>
                  <a:pt x="2085988" y="760277"/>
                </a:lnTo>
                <a:lnTo>
                  <a:pt x="2061157" y="720908"/>
                </a:lnTo>
                <a:lnTo>
                  <a:pt x="2035616" y="682379"/>
                </a:lnTo>
                <a:lnTo>
                  <a:pt x="2009376" y="644710"/>
                </a:lnTo>
                <a:lnTo>
                  <a:pt x="1982452" y="607917"/>
                </a:lnTo>
                <a:lnTo>
                  <a:pt x="1954857" y="572018"/>
                </a:lnTo>
                <a:lnTo>
                  <a:pt x="1926605" y="537033"/>
                </a:lnTo>
                <a:lnTo>
                  <a:pt x="1897709" y="502977"/>
                </a:lnTo>
                <a:lnTo>
                  <a:pt x="1868182" y="469870"/>
                </a:lnTo>
                <a:lnTo>
                  <a:pt x="1838038" y="437730"/>
                </a:lnTo>
                <a:lnTo>
                  <a:pt x="1807290" y="406574"/>
                </a:lnTo>
                <a:lnTo>
                  <a:pt x="1775952" y="376419"/>
                </a:lnTo>
                <a:lnTo>
                  <a:pt x="1744037" y="347286"/>
                </a:lnTo>
                <a:lnTo>
                  <a:pt x="1711559" y="319190"/>
                </a:lnTo>
                <a:lnTo>
                  <a:pt x="1678531" y="292150"/>
                </a:lnTo>
                <a:lnTo>
                  <a:pt x="1644967" y="266184"/>
                </a:lnTo>
                <a:lnTo>
                  <a:pt x="1610880" y="241310"/>
                </a:lnTo>
                <a:lnTo>
                  <a:pt x="1576283" y="217545"/>
                </a:lnTo>
                <a:lnTo>
                  <a:pt x="1541190" y="194908"/>
                </a:lnTo>
                <a:lnTo>
                  <a:pt x="1505615" y="173417"/>
                </a:lnTo>
                <a:lnTo>
                  <a:pt x="1469570" y="153090"/>
                </a:lnTo>
                <a:lnTo>
                  <a:pt x="1433070" y="133944"/>
                </a:lnTo>
                <a:lnTo>
                  <a:pt x="1396127" y="115998"/>
                </a:lnTo>
                <a:lnTo>
                  <a:pt x="1358756" y="99268"/>
                </a:lnTo>
                <a:lnTo>
                  <a:pt x="1320969" y="83775"/>
                </a:lnTo>
                <a:lnTo>
                  <a:pt x="1282780" y="69534"/>
                </a:lnTo>
                <a:lnTo>
                  <a:pt x="1244203" y="56564"/>
                </a:lnTo>
                <a:lnTo>
                  <a:pt x="1205251" y="44884"/>
                </a:lnTo>
                <a:lnTo>
                  <a:pt x="1165937" y="34511"/>
                </a:lnTo>
                <a:lnTo>
                  <a:pt x="1126276" y="25462"/>
                </a:lnTo>
                <a:lnTo>
                  <a:pt x="1086279" y="17757"/>
                </a:lnTo>
                <a:lnTo>
                  <a:pt x="1045962" y="11412"/>
                </a:lnTo>
                <a:lnTo>
                  <a:pt x="1005336" y="6446"/>
                </a:lnTo>
                <a:lnTo>
                  <a:pt x="964416" y="2877"/>
                </a:lnTo>
                <a:lnTo>
                  <a:pt x="923216" y="722"/>
                </a:lnTo>
                <a:lnTo>
                  <a:pt x="881748" y="0"/>
                </a:lnTo>
                <a:close/>
              </a:path>
            </a:pathLst>
          </a:custGeom>
          <a:solidFill>
            <a:srgbClr val="254D73">
              <a:alpha val="58038"/>
            </a:srgbClr>
          </a:solidFill>
        </p:spPr>
        <p:txBody>
          <a:bodyPr wrap="square" lIns="0" tIns="0" rIns="0" bIns="0" rtlCol="0"/>
          <a:lstStyle/>
          <a:p>
            <a:endParaRPr sz="1800"/>
          </a:p>
        </p:txBody>
      </p:sp>
      <p:sp>
        <p:nvSpPr>
          <p:cNvPr id="21" name="bg object 21"/>
          <p:cNvSpPr/>
          <p:nvPr/>
        </p:nvSpPr>
        <p:spPr>
          <a:xfrm>
            <a:off x="4035043" y="0"/>
            <a:ext cx="3919220" cy="3512820"/>
          </a:xfrm>
          <a:custGeom>
            <a:avLst/>
            <a:gdLst/>
            <a:ahLst/>
            <a:cxnLst/>
            <a:rect l="l" t="t" r="r" b="b"/>
            <a:pathLst>
              <a:path w="2939415" h="3512820">
                <a:moveTo>
                  <a:pt x="0" y="3512439"/>
                </a:moveTo>
                <a:lnTo>
                  <a:pt x="2939288" y="3512439"/>
                </a:lnTo>
                <a:lnTo>
                  <a:pt x="2939288" y="0"/>
                </a:lnTo>
                <a:lnTo>
                  <a:pt x="0" y="0"/>
                </a:lnTo>
                <a:lnTo>
                  <a:pt x="0" y="3512439"/>
                </a:lnTo>
                <a:close/>
              </a:path>
            </a:pathLst>
          </a:custGeom>
          <a:solidFill>
            <a:srgbClr val="18334D">
              <a:alpha val="50979"/>
            </a:srgbClr>
          </a:solidFill>
        </p:spPr>
        <p:txBody>
          <a:bodyPr wrap="square" lIns="0" tIns="0" rIns="0" bIns="0" rtlCol="0"/>
          <a:lstStyle/>
          <a:p>
            <a:endParaRPr sz="1800"/>
          </a:p>
        </p:txBody>
      </p:sp>
      <p:sp>
        <p:nvSpPr>
          <p:cNvPr id="2" name="Holder 2"/>
          <p:cNvSpPr>
            <a:spLocks noGrp="1"/>
          </p:cNvSpPr>
          <p:nvPr>
            <p:ph type="ctrTitle"/>
          </p:nvPr>
        </p:nvSpPr>
        <p:spPr>
          <a:xfrm>
            <a:off x="4294631" y="1500377"/>
            <a:ext cx="3602736" cy="73866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585286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254D73"/>
                </a:solidFill>
                <a:latin typeface="Microsoft YaHei"/>
                <a:cs typeface="Microsoft YaHei"/>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3487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5926152"/>
            <a:ext cx="12192000" cy="854063"/>
          </a:xfrm>
          <a:prstGeom prst="rect">
            <a:avLst/>
          </a:prstGeom>
        </p:spPr>
      </p:pic>
      <p:pic>
        <p:nvPicPr>
          <p:cNvPr id="17" name="bg object 17"/>
          <p:cNvPicPr/>
          <p:nvPr/>
        </p:nvPicPr>
        <p:blipFill>
          <a:blip r:embed="rId3" cstate="print"/>
          <a:stretch>
            <a:fillRect/>
          </a:stretch>
        </p:blipFill>
        <p:spPr>
          <a:xfrm>
            <a:off x="0" y="6241595"/>
            <a:ext cx="12192000" cy="616402"/>
          </a:xfrm>
          <a:prstGeom prst="rect">
            <a:avLst/>
          </a:prstGeom>
        </p:spPr>
      </p:pic>
      <p:pic>
        <p:nvPicPr>
          <p:cNvPr id="18" name="bg object 18"/>
          <p:cNvPicPr/>
          <p:nvPr/>
        </p:nvPicPr>
        <p:blipFill>
          <a:blip r:embed="rId4" cstate="print"/>
          <a:stretch>
            <a:fillRect/>
          </a:stretch>
        </p:blipFill>
        <p:spPr>
          <a:xfrm>
            <a:off x="0" y="1523"/>
            <a:ext cx="3639651" cy="1271650"/>
          </a:xfrm>
          <a:prstGeom prst="rect">
            <a:avLst/>
          </a:prstGeom>
        </p:spPr>
      </p:pic>
      <p:pic>
        <p:nvPicPr>
          <p:cNvPr id="19" name="bg object 19"/>
          <p:cNvPicPr/>
          <p:nvPr/>
        </p:nvPicPr>
        <p:blipFill>
          <a:blip r:embed="rId5" cstate="print"/>
          <a:stretch>
            <a:fillRect/>
          </a:stretch>
        </p:blipFill>
        <p:spPr>
          <a:xfrm>
            <a:off x="1887728" y="321565"/>
            <a:ext cx="6746240" cy="1341119"/>
          </a:xfrm>
          <a:prstGeom prst="rect">
            <a:avLst/>
          </a:prstGeom>
        </p:spPr>
      </p:pic>
      <p:sp>
        <p:nvSpPr>
          <p:cNvPr id="2" name="Holder 2"/>
          <p:cNvSpPr>
            <a:spLocks noGrp="1"/>
          </p:cNvSpPr>
          <p:nvPr>
            <p:ph type="title"/>
          </p:nvPr>
        </p:nvSpPr>
        <p:spPr/>
        <p:txBody>
          <a:bodyPr lIns="0" tIns="0" rIns="0" bIns="0"/>
          <a:lstStyle>
            <a:lvl1pPr>
              <a:defRPr sz="4800" b="1" i="0">
                <a:solidFill>
                  <a:srgbClr val="254D73"/>
                </a:solidFill>
                <a:latin typeface="Microsoft YaHei"/>
                <a:cs typeface="Microsoft YaHei"/>
              </a:defRPr>
            </a:lvl1pPr>
          </a:lstStyle>
          <a:p>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619319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254D73"/>
                </a:solidFill>
                <a:latin typeface="Microsoft YaHei"/>
                <a:cs typeface="Microsoft YaHe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177876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770623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BC0E11B-5C07-408F-9ED3-F1DE46E85AD8}"/>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xmlns="" id="{3856C4C8-EF2A-4883-8916-0A6C3265B1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xmlns="" id="{DC3C66FB-1335-4B18-856D-59930A2784B1}"/>
              </a:ext>
            </a:extLst>
          </p:cNvPr>
          <p:cNvSpPr>
            <a:spLocks noGrp="1"/>
          </p:cNvSpPr>
          <p:nvPr>
            <p:ph type="dt" sz="half" idx="10"/>
          </p:nvPr>
        </p:nvSpPr>
        <p:spPr/>
        <p:txBody>
          <a:bodyPr/>
          <a:lstStyle/>
          <a:p>
            <a:fld id="{2386555D-DB0D-47A3-98C8-C1F6676B4F93}" type="datetime1">
              <a:rPr lang="en-US" altLang="zh-TW" smtClean="0"/>
              <a:t>5/13/2023</a:t>
            </a:fld>
            <a:endParaRPr lang="zh-TW" altLang="en-US"/>
          </a:p>
        </p:txBody>
      </p:sp>
      <p:sp>
        <p:nvSpPr>
          <p:cNvPr id="5" name="頁尾版面配置區 4">
            <a:extLst>
              <a:ext uri="{FF2B5EF4-FFF2-40B4-BE49-F238E27FC236}">
                <a16:creationId xmlns:a16="http://schemas.microsoft.com/office/drawing/2014/main" xmlns="" id="{1FF8E112-B9F6-47CF-A1D8-B41FF825CDD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876AFCC5-B808-4A8B-8D45-61D887EB42D5}"/>
              </a:ext>
            </a:extLst>
          </p:cNvPr>
          <p:cNvSpPr>
            <a:spLocks noGrp="1"/>
          </p:cNvSpPr>
          <p:nvPr>
            <p:ph type="sldNum" sz="quarter" idx="12"/>
          </p:nvPr>
        </p:nvSpPr>
        <p:spPr/>
        <p:txBody>
          <a:body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2553827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EA13D8E-30D7-4276-8CB3-1F99E89084C6}"/>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F8E8F3AF-D90B-4BEE-BF90-960DF796B684}"/>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D339C806-0A98-4293-85AE-96F208EF92E0}"/>
              </a:ext>
            </a:extLst>
          </p:cNvPr>
          <p:cNvSpPr>
            <a:spLocks noGrp="1"/>
          </p:cNvSpPr>
          <p:nvPr>
            <p:ph type="dt" sz="half" idx="10"/>
          </p:nvPr>
        </p:nvSpPr>
        <p:spPr/>
        <p:txBody>
          <a:bodyPr/>
          <a:lstStyle/>
          <a:p>
            <a:fld id="{7044F854-12D8-44C3-90F1-D165EBCDDC38}" type="datetime1">
              <a:rPr lang="en-US" altLang="zh-TW" smtClean="0"/>
              <a:t>5/13/2023</a:t>
            </a:fld>
            <a:endParaRPr lang="zh-TW" altLang="en-US"/>
          </a:p>
        </p:txBody>
      </p:sp>
      <p:sp>
        <p:nvSpPr>
          <p:cNvPr id="5" name="頁尾版面配置區 4">
            <a:extLst>
              <a:ext uri="{FF2B5EF4-FFF2-40B4-BE49-F238E27FC236}">
                <a16:creationId xmlns:a16="http://schemas.microsoft.com/office/drawing/2014/main" xmlns="" id="{7C8DF847-6EEF-408E-8CBF-B02DAD6E1B1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87C4D7A6-9F9D-45E7-903F-348B068B77D9}"/>
              </a:ext>
            </a:extLst>
          </p:cNvPr>
          <p:cNvSpPr>
            <a:spLocks noGrp="1"/>
          </p:cNvSpPr>
          <p:nvPr>
            <p:ph type="sldNum" sz="quarter" idx="12"/>
          </p:nvPr>
        </p:nvSpPr>
        <p:spPr/>
        <p:txBody>
          <a:body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29728347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4AA251F-B308-468C-B7D7-DF23E7CCB3A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xmlns="" id="{644E1596-AF84-41CB-8722-A40C5C9776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xmlns="" id="{679A37D3-35B9-4010-BE94-33B351D752AA}"/>
              </a:ext>
            </a:extLst>
          </p:cNvPr>
          <p:cNvSpPr>
            <a:spLocks noGrp="1"/>
          </p:cNvSpPr>
          <p:nvPr>
            <p:ph type="dt" sz="half" idx="10"/>
          </p:nvPr>
        </p:nvSpPr>
        <p:spPr/>
        <p:txBody>
          <a:bodyPr/>
          <a:lstStyle/>
          <a:p>
            <a:fld id="{AFBA86EB-D2F3-4322-913B-3DF3595C032D}" type="datetime1">
              <a:rPr lang="en-US" altLang="zh-TW" smtClean="0"/>
              <a:t>5/13/2023</a:t>
            </a:fld>
            <a:endParaRPr lang="zh-TW" altLang="en-US"/>
          </a:p>
        </p:txBody>
      </p:sp>
      <p:sp>
        <p:nvSpPr>
          <p:cNvPr id="5" name="頁尾版面配置區 4">
            <a:extLst>
              <a:ext uri="{FF2B5EF4-FFF2-40B4-BE49-F238E27FC236}">
                <a16:creationId xmlns:a16="http://schemas.microsoft.com/office/drawing/2014/main" xmlns="" id="{A7950F9A-904D-4EB2-89A8-8E6992973D8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xmlns="" id="{7EC69A0C-04E6-4BCB-8E46-BE2F5ADBE160}"/>
              </a:ext>
            </a:extLst>
          </p:cNvPr>
          <p:cNvSpPr>
            <a:spLocks noGrp="1"/>
          </p:cNvSpPr>
          <p:nvPr>
            <p:ph type="sldNum" sz="quarter" idx="12"/>
          </p:nvPr>
        </p:nvSpPr>
        <p:spPr/>
        <p:txBody>
          <a:body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22979792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FACE1F3-A9EC-4E34-8581-B2EE57D7C5B6}"/>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EE44D565-CA99-4E03-A0E6-1B5948221347}"/>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xmlns="" id="{F55D25CF-BBB9-4897-824B-AF8C21ABA8A0}"/>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xmlns="" id="{1331A74C-4C37-46A0-8195-EC113A6CCC97}"/>
              </a:ext>
            </a:extLst>
          </p:cNvPr>
          <p:cNvSpPr>
            <a:spLocks noGrp="1"/>
          </p:cNvSpPr>
          <p:nvPr>
            <p:ph type="dt" sz="half" idx="10"/>
          </p:nvPr>
        </p:nvSpPr>
        <p:spPr/>
        <p:txBody>
          <a:bodyPr/>
          <a:lstStyle/>
          <a:p>
            <a:fld id="{F690BA40-6D8A-4934-9BF6-180AEC80D421}" type="datetime1">
              <a:rPr lang="en-US" altLang="zh-TW" smtClean="0"/>
              <a:t>5/13/2023</a:t>
            </a:fld>
            <a:endParaRPr lang="zh-TW" altLang="en-US"/>
          </a:p>
        </p:txBody>
      </p:sp>
      <p:sp>
        <p:nvSpPr>
          <p:cNvPr id="6" name="頁尾版面配置區 5">
            <a:extLst>
              <a:ext uri="{FF2B5EF4-FFF2-40B4-BE49-F238E27FC236}">
                <a16:creationId xmlns:a16="http://schemas.microsoft.com/office/drawing/2014/main" xmlns="" id="{56D9B8C3-913E-4825-869D-B092178F7BC2}"/>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xmlns="" id="{FF7C2C40-F8A9-4BDA-A5FA-B4E38143D80A}"/>
              </a:ext>
            </a:extLst>
          </p:cNvPr>
          <p:cNvSpPr>
            <a:spLocks noGrp="1"/>
          </p:cNvSpPr>
          <p:nvPr>
            <p:ph type="sldNum" sz="quarter" idx="12"/>
          </p:nvPr>
        </p:nvSpPr>
        <p:spPr/>
        <p:txBody>
          <a:body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28230876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0ADDF51-632C-4E09-A52D-1C4C6E2F381C}"/>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B208B78D-A680-4AE7-B51C-DCD180A2D8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xmlns="" id="{07B7F1AC-DAED-4261-96CF-CCA5A39EEABA}"/>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xmlns="" id="{029266BA-E6BE-4109-A3DF-34B319572C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xmlns="" id="{33715D80-22F9-45E2-B9B5-12B1F237AB1D}"/>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xmlns="" id="{6F0B0F38-DA9C-4BE0-B82A-5F9A31184D77}"/>
              </a:ext>
            </a:extLst>
          </p:cNvPr>
          <p:cNvSpPr>
            <a:spLocks noGrp="1"/>
          </p:cNvSpPr>
          <p:nvPr>
            <p:ph type="dt" sz="half" idx="10"/>
          </p:nvPr>
        </p:nvSpPr>
        <p:spPr/>
        <p:txBody>
          <a:bodyPr/>
          <a:lstStyle/>
          <a:p>
            <a:fld id="{73163860-8137-4411-BC39-A55E55622313}" type="datetime1">
              <a:rPr lang="en-US" altLang="zh-TW" smtClean="0"/>
              <a:t>5/13/2023</a:t>
            </a:fld>
            <a:endParaRPr lang="zh-TW" altLang="en-US"/>
          </a:p>
        </p:txBody>
      </p:sp>
      <p:sp>
        <p:nvSpPr>
          <p:cNvPr id="8" name="頁尾版面配置區 7">
            <a:extLst>
              <a:ext uri="{FF2B5EF4-FFF2-40B4-BE49-F238E27FC236}">
                <a16:creationId xmlns:a16="http://schemas.microsoft.com/office/drawing/2014/main" xmlns="" id="{038CB828-D500-4042-BD2D-A9C4F4344768}"/>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xmlns="" id="{E51DDB2D-828E-411D-B259-2F5735D203CF}"/>
              </a:ext>
            </a:extLst>
          </p:cNvPr>
          <p:cNvSpPr>
            <a:spLocks noGrp="1"/>
          </p:cNvSpPr>
          <p:nvPr>
            <p:ph type="sldNum" sz="quarter" idx="12"/>
          </p:nvPr>
        </p:nvSpPr>
        <p:spPr/>
        <p:txBody>
          <a:body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2620610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2.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3.wmf"/><Relationship Id="rId2" Type="http://schemas.openxmlformats.org/officeDocument/2006/relationships/slideLayout" Target="../slideLayouts/slideLayout25.xml"/><Relationship Id="rId16"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image" Target="../media/image5.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theme" Target="../theme/theme8.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92.xml"/><Relationship Id="rId7" Type="http://schemas.openxmlformats.org/officeDocument/2006/relationships/image" Target="../media/image9.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9.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xmlns="" id="{9DD392B2-3F6B-40FA-9DB0-5EEC3A13FF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51EF01A3-12BF-448A-B3F8-35BC8816B0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157E50EE-861F-458A-8536-E27D2D161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6D4C8-E422-4492-BC29-980895E413D2}" type="datetimeFigureOut">
              <a:rPr lang="zh-TW" altLang="en-US" smtClean="0"/>
              <a:t>2023/5/13</a:t>
            </a:fld>
            <a:endParaRPr lang="zh-TW" altLang="en-US"/>
          </a:p>
        </p:txBody>
      </p:sp>
      <p:sp>
        <p:nvSpPr>
          <p:cNvPr id="5" name="頁尾版面配置區 4">
            <a:extLst>
              <a:ext uri="{FF2B5EF4-FFF2-40B4-BE49-F238E27FC236}">
                <a16:creationId xmlns:a16="http://schemas.microsoft.com/office/drawing/2014/main" xmlns="" id="{BBF72E93-8E82-4283-BA89-A13CBF36D0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xmlns="" id="{89B6E601-66AE-4B6E-B4A4-4037CA1A1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17B40-FEDD-42C4-96B1-6913A71F91EC}" type="slidenum">
              <a:rPr lang="zh-TW" altLang="en-US" smtClean="0"/>
              <a:t>‹#›</a:t>
            </a:fld>
            <a:endParaRPr lang="zh-TW" altLang="en-US"/>
          </a:p>
        </p:txBody>
      </p:sp>
    </p:spTree>
    <p:extLst>
      <p:ext uri="{BB962C8B-B14F-4D97-AF65-F5344CB8AC3E}">
        <p14:creationId xmlns:p14="http://schemas.microsoft.com/office/powerpoint/2010/main" val="1127169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xmlns="" id="{EE7E4454-D1CD-4BB5-A30F-6BC227138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C3141E50-46A9-4003-9494-CA840F7EDC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2DBF6DA9-313D-467A-B419-248494A35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C6555C-B92F-40E4-8A82-4C3E30623E74}" type="datetime1">
              <a:rPr lang="en-US" altLang="zh-TW" smtClean="0"/>
              <a:t>5/13/2023</a:t>
            </a:fld>
            <a:endParaRPr lang="zh-TW" altLang="en-US"/>
          </a:p>
        </p:txBody>
      </p:sp>
      <p:sp>
        <p:nvSpPr>
          <p:cNvPr id="5" name="頁尾版面配置區 4">
            <a:extLst>
              <a:ext uri="{FF2B5EF4-FFF2-40B4-BE49-F238E27FC236}">
                <a16:creationId xmlns:a16="http://schemas.microsoft.com/office/drawing/2014/main" xmlns="" id="{9DB8EBB8-B300-48D3-845B-93E37911B7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xmlns="" id="{04FC514C-E5FF-421D-A973-485537554C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58E6E-1A9F-495E-A4A3-4627449F4AA3}" type="slidenum">
              <a:rPr lang="zh-TW" altLang="en-US" smtClean="0"/>
              <a:t>‹#›</a:t>
            </a:fld>
            <a:endParaRPr lang="zh-TW" altLang="en-US"/>
          </a:p>
        </p:txBody>
      </p:sp>
    </p:spTree>
    <p:extLst>
      <p:ext uri="{BB962C8B-B14F-4D97-AF65-F5344CB8AC3E}">
        <p14:creationId xmlns:p14="http://schemas.microsoft.com/office/powerpoint/2010/main" val="67821382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PlaceHolder 1">
            <a:extLst>
              <a:ext uri="{FF2B5EF4-FFF2-40B4-BE49-F238E27FC236}">
                <a16:creationId xmlns:a16="http://schemas.microsoft.com/office/drawing/2014/main" xmlns="" id="{32328647-9BEF-44F9-A8EC-51BB1BA45369}"/>
              </a:ext>
            </a:extLst>
          </p:cNvPr>
          <p:cNvSpPr>
            <a:spLocks noGrp="1"/>
          </p:cNvSpPr>
          <p:nvPr>
            <p:ph type="dt"/>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a:defRPr sz="600">
                <a:solidFill>
                  <a:srgbClr val="8B8B8B"/>
                </a:solidFill>
                <a:latin typeface="Calibri" panose="020F0502020204030204" pitchFamily="34" charset="0"/>
                <a:ea typeface="DejaVu Sans"/>
              </a:defRPr>
            </a:lvl1pPr>
          </a:lstStyle>
          <a:p>
            <a:pPr>
              <a:defRPr/>
            </a:pPr>
            <a:r>
              <a:rPr lang="en-US" altLang="zh-TW"/>
              <a:t>2/27/17</a:t>
            </a:r>
            <a:endParaRPr lang="en-US" altLang="zh-TW" sz="1000">
              <a:solidFill>
                <a:srgbClr val="000000"/>
              </a:solidFill>
              <a:latin typeface="Times New Roman" panose="02020603050405020304" pitchFamily="18" charset="0"/>
            </a:endParaRPr>
          </a:p>
        </p:txBody>
      </p:sp>
      <p:sp>
        <p:nvSpPr>
          <p:cNvPr id="118" name="PlaceHolder 2">
            <a:extLst>
              <a:ext uri="{FF2B5EF4-FFF2-40B4-BE49-F238E27FC236}">
                <a16:creationId xmlns:a16="http://schemas.microsoft.com/office/drawing/2014/main" xmlns="" id="{DBEA724B-8A4E-4400-8D3F-28D57BFD47E2}"/>
              </a:ext>
            </a:extLst>
          </p:cNvPr>
          <p:cNvSpPr>
            <a:spLocks noGrp="1"/>
          </p:cNvSpPr>
          <p:nvPr>
            <p:ph type="ftr"/>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000000"/>
                </a:solidFill>
                <a:latin typeface="Times New Roman" panose="02020603050405020304" pitchFamily="18" charset="0"/>
                <a:ea typeface="DejaVu Sans"/>
              </a:defRPr>
            </a:lvl1pPr>
          </a:lstStyle>
          <a:p>
            <a:pPr>
              <a:defRPr/>
            </a:pPr>
            <a:endParaRPr lang="en-US" altLang="zh-TW"/>
          </a:p>
        </p:txBody>
      </p:sp>
      <p:sp>
        <p:nvSpPr>
          <p:cNvPr id="119" name="PlaceHolder 3">
            <a:extLst>
              <a:ext uri="{FF2B5EF4-FFF2-40B4-BE49-F238E27FC236}">
                <a16:creationId xmlns:a16="http://schemas.microsoft.com/office/drawing/2014/main" xmlns="" id="{6BCED86F-E972-47D8-B15D-13B405D9781B}"/>
              </a:ext>
            </a:extLst>
          </p:cNvPr>
          <p:cNvSpPr>
            <a:spLocks noGrp="1"/>
          </p:cNvSpPr>
          <p:nvPr>
            <p:ph type="sldNum"/>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600">
                <a:solidFill>
                  <a:srgbClr val="8B8B8B"/>
                </a:solidFill>
                <a:latin typeface="Calibri" panose="020F0502020204030204" pitchFamily="34" charset="0"/>
                <a:ea typeface="DejaVu Sans"/>
              </a:defRPr>
            </a:lvl1pPr>
          </a:lstStyle>
          <a:p>
            <a:pPr>
              <a:defRPr/>
            </a:pPr>
            <a:fld id="{D3B77EE3-F4F2-420D-9AEB-8A44995C19C6}" type="slidenum">
              <a:rPr lang="en-US" altLang="zh-TW"/>
              <a:pPr>
                <a:defRPr/>
              </a:pPr>
              <a:t>‹#›</a:t>
            </a:fld>
            <a:endParaRPr lang="en-US" altLang="zh-TW" sz="1000">
              <a:solidFill>
                <a:srgbClr val="000000"/>
              </a:solidFill>
              <a:latin typeface="Times New Roman" panose="02020603050405020304" pitchFamily="18" charset="0"/>
            </a:endParaRPr>
          </a:p>
        </p:txBody>
      </p:sp>
      <p:sp>
        <p:nvSpPr>
          <p:cNvPr id="3077" name="PlaceHolder 4">
            <a:extLst>
              <a:ext uri="{FF2B5EF4-FFF2-40B4-BE49-F238E27FC236}">
                <a16:creationId xmlns:a16="http://schemas.microsoft.com/office/drawing/2014/main" xmlns="" id="{1AF819F6-5CF6-48A5-88DE-F8327C48E789}"/>
              </a:ext>
            </a:extLst>
          </p:cNvPr>
          <p:cNvSpPr>
            <a:spLocks noGrp="1" noChangeArrowheads="1"/>
          </p:cNvSpPr>
          <p:nvPr>
            <p:ph type="title"/>
          </p:nvPr>
        </p:nvSpPr>
        <p:spPr bwMode="auto">
          <a:xfrm>
            <a:off x="609600" y="273050"/>
            <a:ext cx="109728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zh-TW" altLang="en-US"/>
              <a:t>請按一下滑鼠，編輯題名文字格式。</a:t>
            </a:r>
          </a:p>
        </p:txBody>
      </p:sp>
      <p:sp>
        <p:nvSpPr>
          <p:cNvPr id="121" name="PlaceHolder 5">
            <a:extLst>
              <a:ext uri="{FF2B5EF4-FFF2-40B4-BE49-F238E27FC236}">
                <a16:creationId xmlns:a16="http://schemas.microsoft.com/office/drawing/2014/main" xmlns="" id="{09F22759-50AB-49F3-A1F3-A67CEAA90727}"/>
              </a:ext>
            </a:extLst>
          </p:cNvPr>
          <p:cNvSpPr>
            <a:spLocks noGrp="1"/>
          </p:cNvSpPr>
          <p:nvPr>
            <p:ph type="body"/>
          </p:nvPr>
        </p:nvSpPr>
        <p:spPr>
          <a:xfrm>
            <a:off x="609600" y="1604964"/>
            <a:ext cx="10972800" cy="3976687"/>
          </a:xfrm>
          <a:prstGeom prst="rect">
            <a:avLst/>
          </a:prstGeom>
        </p:spPr>
        <p:txBody>
          <a:bodyPr lIns="0" tIns="0" rIns="0" bIns="0"/>
          <a:lstStyle/>
          <a:p>
            <a:r>
              <a:rPr lang="zh-TW" altLang="en-US"/>
              <a:t>請按滑鼠，編輯大綱文字格式。</a:t>
            </a:r>
          </a:p>
          <a:p>
            <a:pPr lvl="1"/>
            <a:r>
              <a:rPr lang="zh-TW" altLang="en-US"/>
              <a:t>第二個大綱層次</a:t>
            </a:r>
          </a:p>
          <a:p>
            <a:pPr lvl="2"/>
            <a:r>
              <a:rPr lang="zh-TW" altLang="en-US"/>
              <a:t>第三個大綱層次</a:t>
            </a:r>
          </a:p>
          <a:p>
            <a:pPr lvl="3"/>
            <a:r>
              <a:rPr lang="zh-TW" altLang="en-US"/>
              <a:t>第四個大綱層次</a:t>
            </a:r>
          </a:p>
          <a:p>
            <a:pPr lvl="4"/>
            <a:r>
              <a:rPr lang="zh-TW" altLang="en-US"/>
              <a:t>第五個大綱層次</a:t>
            </a:r>
          </a:p>
          <a:p>
            <a:pPr lvl="5"/>
            <a:r>
              <a:rPr lang="zh-TW" altLang="en-US"/>
              <a:t>第六個大綱層次</a:t>
            </a:r>
          </a:p>
          <a:p>
            <a:pPr lvl="6"/>
            <a:r>
              <a:rPr lang="zh-TW" altLang="en-US"/>
              <a:t>第七個大綱層次</a:t>
            </a:r>
          </a:p>
        </p:txBody>
      </p:sp>
    </p:spTree>
    <p:extLst>
      <p:ext uri="{BB962C8B-B14F-4D97-AF65-F5344CB8AC3E}">
        <p14:creationId xmlns:p14="http://schemas.microsoft.com/office/powerpoint/2010/main" val="7920799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9pPr>
    </p:titleStyle>
    <p:bodyStyle>
      <a:lvl1pPr marL="323850" indent="-242888" algn="l" defTabSz="685800" rtl="0" eaLnBrk="0" fontAlgn="base" hangingPunct="0">
        <a:lnSpc>
          <a:spcPct val="90000"/>
        </a:lnSpc>
        <a:spcBef>
          <a:spcPts val="750"/>
        </a:spcBef>
        <a:spcAft>
          <a:spcPct val="0"/>
        </a:spcAft>
        <a:buClr>
          <a:srgbClr val="000000"/>
        </a:buClr>
        <a:buSzPct val="45000"/>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CF365BE-FEBB-4A5E-8746-70A9ED224DD0}"/>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p>
        </p:txBody>
      </p:sp>
      <p:sp>
        <p:nvSpPr>
          <p:cNvPr id="2" name="Title Placeholder 1">
            <a:extLst>
              <a:ext uri="{FF2B5EF4-FFF2-40B4-BE49-F238E27FC236}">
                <a16:creationId xmlns:a16="http://schemas.microsoft.com/office/drawing/2014/main" xmlns="" id="{43024FD1-09A3-41E8-9733-FAEECDC40A95}"/>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8" name="Text Placeholder 2">
            <a:extLst>
              <a:ext uri="{FF2B5EF4-FFF2-40B4-BE49-F238E27FC236}">
                <a16:creationId xmlns:a16="http://schemas.microsoft.com/office/drawing/2014/main" xmlns="" id="{A308CE63-27BA-4E43-8A21-DBAC564AD1F8}"/>
              </a:ext>
            </a:extLst>
          </p:cNvPr>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7" name="Rectangle 6">
            <a:extLst>
              <a:ext uri="{FF2B5EF4-FFF2-40B4-BE49-F238E27FC236}">
                <a16:creationId xmlns:a16="http://schemas.microsoft.com/office/drawing/2014/main" xmlns="" id="{D22BC0A9-FCF5-44A8-A7F3-3A0D7BAD868B}"/>
              </a:ext>
            </a:extLst>
          </p:cNvPr>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p>
        </p:txBody>
      </p:sp>
      <p:sp>
        <p:nvSpPr>
          <p:cNvPr id="4" name="Date Placeholder 3">
            <a:extLst>
              <a:ext uri="{FF2B5EF4-FFF2-40B4-BE49-F238E27FC236}">
                <a16:creationId xmlns:a16="http://schemas.microsoft.com/office/drawing/2014/main" xmlns="" id="{2FDD8C11-BF2C-4FB5-A5EE-4B14BF492339}"/>
              </a:ext>
            </a:extLst>
          </p:cNvPr>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FFFFFF"/>
                </a:solidFill>
                <a:latin typeface="+mn-lt"/>
                <a:ea typeface="+mn-ea"/>
              </a:defRPr>
            </a:lvl1pPr>
          </a:lstStyle>
          <a:p>
            <a:pPr>
              <a:defRPr/>
            </a:pPr>
            <a:fld id="{4917B87A-9FCC-4620-8ABF-A1305A9B50CF}" type="datetimeFigureOut">
              <a:rPr lang="zh-TW" altLang="en-US"/>
              <a:pPr>
                <a:defRPr/>
              </a:pPr>
              <a:t>2023/5/13</a:t>
            </a:fld>
            <a:endParaRPr lang="zh-TW" altLang="en-US"/>
          </a:p>
        </p:txBody>
      </p:sp>
      <p:sp>
        <p:nvSpPr>
          <p:cNvPr id="5" name="Footer Placeholder 4">
            <a:extLst>
              <a:ext uri="{FF2B5EF4-FFF2-40B4-BE49-F238E27FC236}">
                <a16:creationId xmlns:a16="http://schemas.microsoft.com/office/drawing/2014/main" xmlns="" id="{F088BF7A-1D5E-443C-A579-6277A703EF1D}"/>
              </a:ext>
            </a:extLst>
          </p:cNvPr>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rgbClr val="FFFFFF"/>
                </a:solidFill>
                <a:latin typeface="+mn-lt"/>
                <a:ea typeface="+mn-ea"/>
              </a:defRPr>
            </a:lvl1pPr>
          </a:lstStyle>
          <a:p>
            <a:pPr>
              <a:defRPr/>
            </a:pPr>
            <a:endParaRPr lang="zh-TW" altLang="en-US"/>
          </a:p>
        </p:txBody>
      </p:sp>
      <p:sp>
        <p:nvSpPr>
          <p:cNvPr id="6" name="Slide Number Placeholder 5">
            <a:extLst>
              <a:ext uri="{FF2B5EF4-FFF2-40B4-BE49-F238E27FC236}">
                <a16:creationId xmlns:a16="http://schemas.microsoft.com/office/drawing/2014/main" xmlns="" id="{0A9BA84D-0522-4B03-8EFA-CFDC6916F11F}"/>
              </a:ext>
            </a:extLst>
          </p:cNvPr>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400" b="1">
                <a:solidFill>
                  <a:srgbClr val="FFFFFF"/>
                </a:solidFill>
                <a:ea typeface="微軟正黑體" panose="020B0604030504040204" pitchFamily="34" charset="-120"/>
              </a:defRPr>
            </a:lvl1pPr>
          </a:lstStyle>
          <a:p>
            <a:pPr>
              <a:defRPr/>
            </a:pPr>
            <a:fld id="{DB2344F5-1525-4573-90FE-E6A54E9B1528}" type="slidenum">
              <a:rPr lang="zh-TW" altLang="en-US"/>
              <a:pPr>
                <a:defRPr/>
              </a:pPr>
              <a:t>‹#›</a:t>
            </a:fld>
            <a:endParaRPr lang="zh-TW" altLang="en-US"/>
          </a:p>
        </p:txBody>
      </p:sp>
    </p:spTree>
    <p:extLst>
      <p:ext uri="{BB962C8B-B14F-4D97-AF65-F5344CB8AC3E}">
        <p14:creationId xmlns:p14="http://schemas.microsoft.com/office/powerpoint/2010/main" val="63326859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微軟正黑體" pitchFamily="34" charset="-120"/>
        </a:defRPr>
      </a:lvl2pPr>
      <a:lvl3pPr algn="l" rtl="0" eaLnBrk="0" fontAlgn="base" hangingPunct="0">
        <a:spcBef>
          <a:spcPct val="0"/>
        </a:spcBef>
        <a:spcAft>
          <a:spcPct val="0"/>
        </a:spcAft>
        <a:defRPr sz="4000">
          <a:solidFill>
            <a:schemeClr val="tx2"/>
          </a:solidFill>
          <a:latin typeface="Arial" charset="0"/>
          <a:ea typeface="微軟正黑體" pitchFamily="34" charset="-120"/>
        </a:defRPr>
      </a:lvl3pPr>
      <a:lvl4pPr algn="l" rtl="0" eaLnBrk="0" fontAlgn="base" hangingPunct="0">
        <a:spcBef>
          <a:spcPct val="0"/>
        </a:spcBef>
        <a:spcAft>
          <a:spcPct val="0"/>
        </a:spcAft>
        <a:defRPr sz="4000">
          <a:solidFill>
            <a:schemeClr val="tx2"/>
          </a:solidFill>
          <a:latin typeface="Arial" charset="0"/>
          <a:ea typeface="微軟正黑體" pitchFamily="34" charset="-120"/>
        </a:defRPr>
      </a:lvl4pPr>
      <a:lvl5pPr algn="l" rtl="0" eaLnBrk="0" fontAlgn="base" hangingPunct="0">
        <a:spcBef>
          <a:spcPct val="0"/>
        </a:spcBef>
        <a:spcAft>
          <a:spcPct val="0"/>
        </a:spcAft>
        <a:defRPr sz="4000">
          <a:solidFill>
            <a:schemeClr val="tx2"/>
          </a:solidFill>
          <a:latin typeface="Arial" charset="0"/>
          <a:ea typeface="微軟正黑體" pitchFamily="34" charset="-120"/>
        </a:defRPr>
      </a:lvl5pPr>
      <a:lvl6pPr marL="457200" algn="l" rtl="0" fontAlgn="base">
        <a:spcBef>
          <a:spcPct val="0"/>
        </a:spcBef>
        <a:spcAft>
          <a:spcPct val="0"/>
        </a:spcAft>
        <a:defRPr sz="4000">
          <a:solidFill>
            <a:schemeClr val="tx2"/>
          </a:solidFill>
          <a:latin typeface="Arial" charset="0"/>
          <a:ea typeface="微軟正黑體" pitchFamily="34" charset="-120"/>
        </a:defRPr>
      </a:lvl6pPr>
      <a:lvl7pPr marL="914400" algn="l" rtl="0" fontAlgn="base">
        <a:spcBef>
          <a:spcPct val="0"/>
        </a:spcBef>
        <a:spcAft>
          <a:spcPct val="0"/>
        </a:spcAft>
        <a:defRPr sz="4000">
          <a:solidFill>
            <a:schemeClr val="tx2"/>
          </a:solidFill>
          <a:latin typeface="Arial" charset="0"/>
          <a:ea typeface="微軟正黑體" pitchFamily="34" charset="-120"/>
        </a:defRPr>
      </a:lvl7pPr>
      <a:lvl8pPr marL="1371600" algn="l" rtl="0" fontAlgn="base">
        <a:spcBef>
          <a:spcPct val="0"/>
        </a:spcBef>
        <a:spcAft>
          <a:spcPct val="0"/>
        </a:spcAft>
        <a:defRPr sz="4000">
          <a:solidFill>
            <a:schemeClr val="tx2"/>
          </a:solidFill>
          <a:latin typeface="Arial" charset="0"/>
          <a:ea typeface="微軟正黑體" pitchFamily="34" charset="-120"/>
        </a:defRPr>
      </a:lvl8pPr>
      <a:lvl9pPr marL="1828800" algn="l" rtl="0" fontAlgn="base">
        <a:spcBef>
          <a:spcPct val="0"/>
        </a:spcBef>
        <a:spcAft>
          <a:spcPct val="0"/>
        </a:spcAft>
        <a:defRPr sz="4000">
          <a:solidFill>
            <a:schemeClr val="tx2"/>
          </a:solidFill>
          <a:latin typeface="Arial" charset="0"/>
          <a:ea typeface="微軟正黑體" pitchFamily="34" charset="-12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sz="2400"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PlaceHolder 1">
            <a:extLst>
              <a:ext uri="{FF2B5EF4-FFF2-40B4-BE49-F238E27FC236}">
                <a16:creationId xmlns:a16="http://schemas.microsoft.com/office/drawing/2014/main" xmlns="" id="{2774D110-B8B7-4253-98C6-F47F92B4B9A3}"/>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57" name="PlaceHolder 2">
            <a:extLst>
              <a:ext uri="{FF2B5EF4-FFF2-40B4-BE49-F238E27FC236}">
                <a16:creationId xmlns:a16="http://schemas.microsoft.com/office/drawing/2014/main" xmlns="" id="{A6362E7D-5844-4996-9ECF-5CE4BE7AAF28}"/>
              </a:ext>
            </a:extLst>
          </p:cNvPr>
          <p:cNvSpPr>
            <a:spLocks noGrp="1"/>
          </p:cNvSpPr>
          <p:nvPr>
            <p:ph type="dt"/>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a:defRPr sz="600">
                <a:solidFill>
                  <a:srgbClr val="8B8B8B"/>
                </a:solidFill>
                <a:latin typeface="Calibri" panose="020F0502020204030204" pitchFamily="34" charset="0"/>
                <a:ea typeface="DejaVu Sans"/>
              </a:defRPr>
            </a:lvl1pPr>
          </a:lstStyle>
          <a:p>
            <a:pPr>
              <a:defRPr/>
            </a:pPr>
            <a:r>
              <a:rPr lang="en-US" altLang="zh-TW"/>
              <a:t>2/27/17</a:t>
            </a:r>
            <a:endParaRPr lang="en-US" altLang="zh-TW" sz="1000">
              <a:solidFill>
                <a:srgbClr val="000000"/>
              </a:solidFill>
              <a:latin typeface="Times New Roman" panose="02020603050405020304" pitchFamily="18" charset="0"/>
            </a:endParaRPr>
          </a:p>
        </p:txBody>
      </p:sp>
      <p:sp>
        <p:nvSpPr>
          <p:cNvPr id="158" name="PlaceHolder 3">
            <a:extLst>
              <a:ext uri="{FF2B5EF4-FFF2-40B4-BE49-F238E27FC236}">
                <a16:creationId xmlns:a16="http://schemas.microsoft.com/office/drawing/2014/main" xmlns="" id="{B2B82A81-6A58-45A2-B875-A21141623F39}"/>
              </a:ext>
            </a:extLst>
          </p:cNvPr>
          <p:cNvSpPr>
            <a:spLocks noGrp="1"/>
          </p:cNvSpPr>
          <p:nvPr>
            <p:ph type="ftr"/>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000000"/>
                </a:solidFill>
                <a:latin typeface="Times New Roman" panose="02020603050405020304" pitchFamily="18" charset="0"/>
                <a:ea typeface="DejaVu Sans"/>
              </a:defRPr>
            </a:lvl1pPr>
          </a:lstStyle>
          <a:p>
            <a:pPr>
              <a:defRPr/>
            </a:pPr>
            <a:endParaRPr lang="en-US" altLang="zh-TW"/>
          </a:p>
        </p:txBody>
      </p:sp>
      <p:sp>
        <p:nvSpPr>
          <p:cNvPr id="159" name="PlaceHolder 4">
            <a:extLst>
              <a:ext uri="{FF2B5EF4-FFF2-40B4-BE49-F238E27FC236}">
                <a16:creationId xmlns:a16="http://schemas.microsoft.com/office/drawing/2014/main" xmlns="" id="{A09AE9C8-A518-413C-8B69-AF5368E47470}"/>
              </a:ext>
            </a:extLst>
          </p:cNvPr>
          <p:cNvSpPr>
            <a:spLocks noGrp="1"/>
          </p:cNvSpPr>
          <p:nvPr>
            <p:ph type="sldNum"/>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600">
                <a:solidFill>
                  <a:srgbClr val="8B8B8B"/>
                </a:solidFill>
                <a:latin typeface="Calibri" panose="020F0502020204030204" pitchFamily="34" charset="0"/>
                <a:ea typeface="DejaVu Sans"/>
              </a:defRPr>
            </a:lvl1pPr>
          </a:lstStyle>
          <a:p>
            <a:pPr>
              <a:defRPr/>
            </a:pPr>
            <a:fld id="{834B2185-5DD1-44FD-AA0E-60496A3728F8}" type="slidenum">
              <a:rPr lang="en-US" altLang="zh-TW"/>
              <a:pPr>
                <a:defRPr/>
              </a:pPr>
              <a:t>‹#›</a:t>
            </a:fld>
            <a:endParaRPr lang="en-US" altLang="zh-TW" sz="1000">
              <a:solidFill>
                <a:srgbClr val="000000"/>
              </a:solidFill>
              <a:latin typeface="Times New Roman" panose="02020603050405020304" pitchFamily="18" charset="0"/>
            </a:endParaRPr>
          </a:p>
        </p:txBody>
      </p:sp>
      <p:sp>
        <p:nvSpPr>
          <p:cNvPr id="160" name="PlaceHolder 5">
            <a:extLst>
              <a:ext uri="{FF2B5EF4-FFF2-40B4-BE49-F238E27FC236}">
                <a16:creationId xmlns:a16="http://schemas.microsoft.com/office/drawing/2014/main" xmlns="" id="{3828D83F-67F8-4CBB-8D15-CE3332ECC1CB}"/>
              </a:ext>
            </a:extLst>
          </p:cNvPr>
          <p:cNvSpPr>
            <a:spLocks noGrp="1"/>
          </p:cNvSpPr>
          <p:nvPr>
            <p:ph type="body"/>
          </p:nvPr>
        </p:nvSpPr>
        <p:spPr>
          <a:xfrm>
            <a:off x="609600" y="1604964"/>
            <a:ext cx="10972800" cy="3976687"/>
          </a:xfrm>
          <a:prstGeom prst="rect">
            <a:avLst/>
          </a:prstGeom>
        </p:spPr>
        <p:txBody>
          <a:bodyPr lIns="0" tIns="0" rIns="0" bIns="0"/>
          <a:lstStyle/>
          <a:p>
            <a:r>
              <a:rPr lang="zh-TW" altLang="en-US"/>
              <a:t>請按滑鼠，編輯大綱文字格式。</a:t>
            </a:r>
          </a:p>
          <a:p>
            <a:pPr lvl="1"/>
            <a:r>
              <a:rPr lang="zh-TW" altLang="en-US"/>
              <a:t>第二個大綱層次</a:t>
            </a:r>
          </a:p>
          <a:p>
            <a:pPr lvl="2"/>
            <a:r>
              <a:rPr lang="zh-TW" altLang="en-US"/>
              <a:t>第三個大綱層次</a:t>
            </a:r>
          </a:p>
          <a:p>
            <a:pPr lvl="3"/>
            <a:r>
              <a:rPr lang="zh-TW" altLang="en-US"/>
              <a:t>第四個大綱層次</a:t>
            </a:r>
          </a:p>
          <a:p>
            <a:pPr lvl="4"/>
            <a:r>
              <a:rPr lang="zh-TW" altLang="en-US"/>
              <a:t>第五個大綱層次</a:t>
            </a:r>
          </a:p>
          <a:p>
            <a:pPr lvl="5"/>
            <a:r>
              <a:rPr lang="zh-TW" altLang="en-US"/>
              <a:t>第六個大綱層次</a:t>
            </a:r>
          </a:p>
          <a:p>
            <a:pPr lvl="6"/>
            <a:r>
              <a:rPr lang="zh-TW" altLang="en-US"/>
              <a:t>第七個大綱層次</a:t>
            </a:r>
          </a:p>
        </p:txBody>
      </p:sp>
    </p:spTree>
    <p:extLst>
      <p:ext uri="{BB962C8B-B14F-4D97-AF65-F5344CB8AC3E}">
        <p14:creationId xmlns:p14="http://schemas.microsoft.com/office/powerpoint/2010/main" val="101277362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9pPr>
    </p:titleStyle>
    <p:bodyStyle>
      <a:lvl1pPr marL="323850" indent="-242888" algn="l" defTabSz="685800" rtl="0" eaLnBrk="0" fontAlgn="base" hangingPunct="0">
        <a:lnSpc>
          <a:spcPct val="90000"/>
        </a:lnSpc>
        <a:spcBef>
          <a:spcPts val="750"/>
        </a:spcBef>
        <a:spcAft>
          <a:spcPct val="0"/>
        </a:spcAft>
        <a:buClr>
          <a:srgbClr val="000000"/>
        </a:buClr>
        <a:buSzPct val="45000"/>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5236910-FCFA-4681-81F3-4C7ACD16449D}"/>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p>
        </p:txBody>
      </p:sp>
      <p:sp>
        <p:nvSpPr>
          <p:cNvPr id="2" name="Title Placeholder 1">
            <a:extLst>
              <a:ext uri="{FF2B5EF4-FFF2-40B4-BE49-F238E27FC236}">
                <a16:creationId xmlns:a16="http://schemas.microsoft.com/office/drawing/2014/main" xmlns="" id="{FCF93438-DC1C-4130-A67D-27E48DA341F3}"/>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8" name="Text Placeholder 2">
            <a:extLst>
              <a:ext uri="{FF2B5EF4-FFF2-40B4-BE49-F238E27FC236}">
                <a16:creationId xmlns:a16="http://schemas.microsoft.com/office/drawing/2014/main" xmlns="" id="{7DD4309C-9883-4AF7-96D2-283DE865798B}"/>
              </a:ext>
            </a:extLst>
          </p:cNvPr>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7" name="Rectangle 6">
            <a:extLst>
              <a:ext uri="{FF2B5EF4-FFF2-40B4-BE49-F238E27FC236}">
                <a16:creationId xmlns:a16="http://schemas.microsoft.com/office/drawing/2014/main" xmlns="" id="{3E47977A-1A41-4783-AFD5-55D71B4C11AF}"/>
              </a:ext>
            </a:extLst>
          </p:cNvPr>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800"/>
          </a:p>
        </p:txBody>
      </p:sp>
      <p:sp>
        <p:nvSpPr>
          <p:cNvPr id="4" name="Date Placeholder 3">
            <a:extLst>
              <a:ext uri="{FF2B5EF4-FFF2-40B4-BE49-F238E27FC236}">
                <a16:creationId xmlns:a16="http://schemas.microsoft.com/office/drawing/2014/main" xmlns="" id="{7335D7FD-5C5E-467B-81EF-2DF60E5911F5}"/>
              </a:ext>
            </a:extLst>
          </p:cNvPr>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FFFFFF"/>
                </a:solidFill>
                <a:latin typeface="+mn-lt"/>
                <a:ea typeface="+mn-ea"/>
              </a:defRPr>
            </a:lvl1pPr>
          </a:lstStyle>
          <a:p>
            <a:pPr>
              <a:defRPr/>
            </a:pPr>
            <a:fld id="{3CEEB688-A53E-438C-A13E-A60586CE1E6C}" type="datetimeFigureOut">
              <a:rPr lang="zh-TW" altLang="en-US"/>
              <a:pPr>
                <a:defRPr/>
              </a:pPr>
              <a:t>2023/5/13</a:t>
            </a:fld>
            <a:endParaRPr lang="zh-TW" altLang="en-US"/>
          </a:p>
        </p:txBody>
      </p:sp>
      <p:sp>
        <p:nvSpPr>
          <p:cNvPr id="5" name="Footer Placeholder 4">
            <a:extLst>
              <a:ext uri="{FF2B5EF4-FFF2-40B4-BE49-F238E27FC236}">
                <a16:creationId xmlns:a16="http://schemas.microsoft.com/office/drawing/2014/main" xmlns="" id="{6C97B2BD-DFB9-402D-A3C9-440A7F32E9E1}"/>
              </a:ext>
            </a:extLst>
          </p:cNvPr>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rgbClr val="FFFFFF"/>
                </a:solidFill>
                <a:latin typeface="+mn-lt"/>
                <a:ea typeface="+mn-ea"/>
              </a:defRPr>
            </a:lvl1pPr>
          </a:lstStyle>
          <a:p>
            <a:pPr>
              <a:defRPr/>
            </a:pPr>
            <a:endParaRPr lang="zh-TW" altLang="en-US"/>
          </a:p>
        </p:txBody>
      </p:sp>
      <p:sp>
        <p:nvSpPr>
          <p:cNvPr id="6" name="Slide Number Placeholder 5">
            <a:extLst>
              <a:ext uri="{FF2B5EF4-FFF2-40B4-BE49-F238E27FC236}">
                <a16:creationId xmlns:a16="http://schemas.microsoft.com/office/drawing/2014/main" xmlns="" id="{78C56085-18F6-4206-9144-C3EE6988955A}"/>
              </a:ext>
            </a:extLst>
          </p:cNvPr>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400" b="1">
                <a:solidFill>
                  <a:srgbClr val="FFFFFF"/>
                </a:solidFill>
                <a:ea typeface="微軟正黑體" panose="020B0604030504040204" pitchFamily="34" charset="-120"/>
              </a:defRPr>
            </a:lvl1pPr>
          </a:lstStyle>
          <a:p>
            <a:pPr>
              <a:defRPr/>
            </a:pPr>
            <a:fld id="{FF98F6E0-6150-4834-AFDC-32CDAAD819ED}" type="slidenum">
              <a:rPr lang="zh-TW" altLang="en-US"/>
              <a:pPr>
                <a:defRPr/>
              </a:pPr>
              <a:t>‹#›</a:t>
            </a:fld>
            <a:endParaRPr lang="zh-TW" altLang="en-US"/>
          </a:p>
        </p:txBody>
      </p:sp>
    </p:spTree>
    <p:extLst>
      <p:ext uri="{BB962C8B-B14F-4D97-AF65-F5344CB8AC3E}">
        <p14:creationId xmlns:p14="http://schemas.microsoft.com/office/powerpoint/2010/main" val="2621507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微軟正黑體" pitchFamily="34" charset="-120"/>
        </a:defRPr>
      </a:lvl2pPr>
      <a:lvl3pPr algn="l" rtl="0" eaLnBrk="0" fontAlgn="base" hangingPunct="0">
        <a:spcBef>
          <a:spcPct val="0"/>
        </a:spcBef>
        <a:spcAft>
          <a:spcPct val="0"/>
        </a:spcAft>
        <a:defRPr sz="4000">
          <a:solidFill>
            <a:schemeClr val="tx2"/>
          </a:solidFill>
          <a:latin typeface="Arial" charset="0"/>
          <a:ea typeface="微軟正黑體" pitchFamily="34" charset="-120"/>
        </a:defRPr>
      </a:lvl3pPr>
      <a:lvl4pPr algn="l" rtl="0" eaLnBrk="0" fontAlgn="base" hangingPunct="0">
        <a:spcBef>
          <a:spcPct val="0"/>
        </a:spcBef>
        <a:spcAft>
          <a:spcPct val="0"/>
        </a:spcAft>
        <a:defRPr sz="4000">
          <a:solidFill>
            <a:schemeClr val="tx2"/>
          </a:solidFill>
          <a:latin typeface="Arial" charset="0"/>
          <a:ea typeface="微軟正黑體" pitchFamily="34" charset="-120"/>
        </a:defRPr>
      </a:lvl4pPr>
      <a:lvl5pPr algn="l" rtl="0" eaLnBrk="0" fontAlgn="base" hangingPunct="0">
        <a:spcBef>
          <a:spcPct val="0"/>
        </a:spcBef>
        <a:spcAft>
          <a:spcPct val="0"/>
        </a:spcAft>
        <a:defRPr sz="4000">
          <a:solidFill>
            <a:schemeClr val="tx2"/>
          </a:solidFill>
          <a:latin typeface="Arial" charset="0"/>
          <a:ea typeface="微軟正黑體" pitchFamily="34" charset="-120"/>
        </a:defRPr>
      </a:lvl5pPr>
      <a:lvl6pPr marL="457200" algn="l" rtl="0" fontAlgn="base">
        <a:spcBef>
          <a:spcPct val="0"/>
        </a:spcBef>
        <a:spcAft>
          <a:spcPct val="0"/>
        </a:spcAft>
        <a:defRPr sz="4000">
          <a:solidFill>
            <a:schemeClr val="tx2"/>
          </a:solidFill>
          <a:latin typeface="Arial" charset="0"/>
          <a:ea typeface="微軟正黑體" pitchFamily="34" charset="-120"/>
        </a:defRPr>
      </a:lvl6pPr>
      <a:lvl7pPr marL="914400" algn="l" rtl="0" fontAlgn="base">
        <a:spcBef>
          <a:spcPct val="0"/>
        </a:spcBef>
        <a:spcAft>
          <a:spcPct val="0"/>
        </a:spcAft>
        <a:defRPr sz="4000">
          <a:solidFill>
            <a:schemeClr val="tx2"/>
          </a:solidFill>
          <a:latin typeface="Arial" charset="0"/>
          <a:ea typeface="微軟正黑體" pitchFamily="34" charset="-120"/>
        </a:defRPr>
      </a:lvl7pPr>
      <a:lvl8pPr marL="1371600" algn="l" rtl="0" fontAlgn="base">
        <a:spcBef>
          <a:spcPct val="0"/>
        </a:spcBef>
        <a:spcAft>
          <a:spcPct val="0"/>
        </a:spcAft>
        <a:defRPr sz="4000">
          <a:solidFill>
            <a:schemeClr val="tx2"/>
          </a:solidFill>
          <a:latin typeface="Arial" charset="0"/>
          <a:ea typeface="微軟正黑體" pitchFamily="34" charset="-120"/>
        </a:defRPr>
      </a:lvl8pPr>
      <a:lvl9pPr marL="1828800" algn="l" rtl="0" fontAlgn="base">
        <a:spcBef>
          <a:spcPct val="0"/>
        </a:spcBef>
        <a:spcAft>
          <a:spcPct val="0"/>
        </a:spcAft>
        <a:defRPr sz="4000">
          <a:solidFill>
            <a:schemeClr val="tx2"/>
          </a:solidFill>
          <a:latin typeface="Arial" charset="0"/>
          <a:ea typeface="微軟正黑體" pitchFamily="34" charset="-12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sz="2400"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DA3E5D03-DCA0-4000-BE53-00BD02F35887}"/>
              </a:ext>
            </a:extLst>
          </p:cNvPr>
          <p:cNvSpPr>
            <a:spLocks noGrp="1" noChangeArrowheads="1"/>
          </p:cNvSpPr>
          <p:nvPr>
            <p:ph type="title"/>
          </p:nvPr>
        </p:nvSpPr>
        <p:spPr bwMode="auto">
          <a:xfrm>
            <a:off x="1727200" y="0"/>
            <a:ext cx="9956800" cy="12954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5123" name="Rectangle 3">
            <a:extLst>
              <a:ext uri="{FF2B5EF4-FFF2-40B4-BE49-F238E27FC236}">
                <a16:creationId xmlns:a16="http://schemas.microsoft.com/office/drawing/2014/main" xmlns="" id="{34D702C6-9786-4C8C-AA85-F82AAA6C888A}"/>
              </a:ext>
            </a:extLst>
          </p:cNvPr>
          <p:cNvSpPr>
            <a:spLocks noGrp="1" noChangeArrowheads="1"/>
          </p:cNvSpPr>
          <p:nvPr>
            <p:ph type="body" idx="1"/>
          </p:nvPr>
        </p:nvSpPr>
        <p:spPr bwMode="auto">
          <a:xfrm>
            <a:off x="914400" y="2147888"/>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2532" name="Rectangle 4">
            <a:extLst>
              <a:ext uri="{FF2B5EF4-FFF2-40B4-BE49-F238E27FC236}">
                <a16:creationId xmlns:a16="http://schemas.microsoft.com/office/drawing/2014/main" xmlns="" id="{1E66DA5E-4EAF-4FC3-9405-9D84165D5320}"/>
              </a:ext>
            </a:extLst>
          </p:cNvPr>
          <p:cNvSpPr>
            <a:spLocks noGrp="1" noChangeArrowheads="1"/>
          </p:cNvSpPr>
          <p:nvPr>
            <p:ph type="dt" sz="half" idx="2"/>
          </p:nvPr>
        </p:nvSpPr>
        <p:spPr bwMode="auto">
          <a:xfrm>
            <a:off x="914400" y="6324600"/>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a:ea typeface="新細明體" panose="02020500000000000000" pitchFamily="18" charset="-120"/>
              </a:defRPr>
            </a:lvl1pPr>
          </a:lstStyle>
          <a:p>
            <a:pPr>
              <a:defRPr/>
            </a:pPr>
            <a:endParaRPr lang="en-US" altLang="zh-TW"/>
          </a:p>
        </p:txBody>
      </p:sp>
      <p:sp>
        <p:nvSpPr>
          <p:cNvPr id="22533" name="Rectangle 5">
            <a:extLst>
              <a:ext uri="{FF2B5EF4-FFF2-40B4-BE49-F238E27FC236}">
                <a16:creationId xmlns:a16="http://schemas.microsoft.com/office/drawing/2014/main" xmlns="" id="{7F70EF4E-9B40-48F5-A7FA-4CC89996E246}"/>
              </a:ext>
            </a:extLst>
          </p:cNvPr>
          <p:cNvSpPr>
            <a:spLocks noGrp="1" noChangeArrowheads="1"/>
          </p:cNvSpPr>
          <p:nvPr>
            <p:ph type="ftr" sz="quarter" idx="3"/>
          </p:nvPr>
        </p:nvSpPr>
        <p:spPr bwMode="auto">
          <a:xfrm>
            <a:off x="4165600" y="63246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a:ea typeface="新細明體" panose="02020500000000000000" pitchFamily="18" charset="-120"/>
              </a:defRPr>
            </a:lvl1pPr>
          </a:lstStyle>
          <a:p>
            <a:pPr>
              <a:defRPr/>
            </a:pPr>
            <a:endParaRPr lang="en-US" altLang="zh-TW"/>
          </a:p>
        </p:txBody>
      </p:sp>
      <p:sp>
        <p:nvSpPr>
          <p:cNvPr id="22534" name="Rectangle 6">
            <a:extLst>
              <a:ext uri="{FF2B5EF4-FFF2-40B4-BE49-F238E27FC236}">
                <a16:creationId xmlns:a16="http://schemas.microsoft.com/office/drawing/2014/main" xmlns="" id="{A3E3BFE5-6F9D-4DB1-9A5B-08B0C67AE337}"/>
              </a:ext>
            </a:extLst>
          </p:cNvPr>
          <p:cNvSpPr>
            <a:spLocks noGrp="1" noChangeArrowheads="1"/>
          </p:cNvSpPr>
          <p:nvPr>
            <p:ph type="sldNum" sz="quarter" idx="4"/>
          </p:nvPr>
        </p:nvSpPr>
        <p:spPr bwMode="auto">
          <a:xfrm>
            <a:off x="8737600" y="6324600"/>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a:ea typeface="新細明體" panose="02020500000000000000" pitchFamily="18" charset="-120"/>
              </a:defRPr>
            </a:lvl1pPr>
          </a:lstStyle>
          <a:p>
            <a:pPr>
              <a:defRPr/>
            </a:pPr>
            <a:fld id="{BC3B4A2A-CF6D-4801-9D11-0E4180787256}" type="slidenum">
              <a:rPr lang="en-US" altLang="zh-TW"/>
              <a:pPr>
                <a:defRPr/>
              </a:pPr>
              <a:t>‹#›</a:t>
            </a:fld>
            <a:endParaRPr lang="en-US" altLang="zh-TW"/>
          </a:p>
        </p:txBody>
      </p:sp>
      <p:sp>
        <p:nvSpPr>
          <p:cNvPr id="22696" name="Rectangle 168">
            <a:extLst>
              <a:ext uri="{FF2B5EF4-FFF2-40B4-BE49-F238E27FC236}">
                <a16:creationId xmlns:a16="http://schemas.microsoft.com/office/drawing/2014/main" xmlns="" id="{27327DCF-A473-468F-9917-B7540A72B8E1}"/>
              </a:ext>
            </a:extLst>
          </p:cNvPr>
          <p:cNvSpPr>
            <a:spLocks noChangeArrowheads="1"/>
          </p:cNvSpPr>
          <p:nvPr/>
        </p:nvSpPr>
        <p:spPr bwMode="auto">
          <a:xfrm>
            <a:off x="0" y="6629400"/>
            <a:ext cx="2438400" cy="228600"/>
          </a:xfrm>
          <a:prstGeom prst="rect">
            <a:avLst/>
          </a:prstGeom>
          <a:noFill/>
          <a:ln>
            <a:noFill/>
          </a:ln>
          <a:effectLst/>
        </p:spPr>
        <p:txBody>
          <a:bodyPr anchor="b"/>
          <a:lstStyle/>
          <a:p>
            <a:pPr>
              <a:defRPr/>
            </a:pPr>
            <a:r>
              <a:rPr lang="en-US" altLang="zh-TW" sz="900" b="1">
                <a:effectLst>
                  <a:outerShdw blurRad="38100" dist="38100" dir="2700000" algn="tl">
                    <a:srgbClr val="C0C0C0"/>
                  </a:outerShdw>
                </a:effectLst>
              </a:rPr>
              <a:t>Chotani, GIDSAS-JHU,  2006</a:t>
            </a:r>
          </a:p>
        </p:txBody>
      </p:sp>
      <p:pic>
        <p:nvPicPr>
          <p:cNvPr id="5128" name="Picture 171">
            <a:extLst>
              <a:ext uri="{FF2B5EF4-FFF2-40B4-BE49-F238E27FC236}">
                <a16:creationId xmlns:a16="http://schemas.microsoft.com/office/drawing/2014/main" xmlns="" id="{6F0166B3-6E65-4B28-8FF7-87A9CD29054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60000" y="6408738"/>
            <a:ext cx="2032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73">
            <a:extLst>
              <a:ext uri="{FF2B5EF4-FFF2-40B4-BE49-F238E27FC236}">
                <a16:creationId xmlns:a16="http://schemas.microsoft.com/office/drawing/2014/main" xmlns="" id="{FCC6CEF1-9035-41A7-AB0A-A6893A214896}"/>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0"/>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165">
            <a:extLst>
              <a:ext uri="{FF2B5EF4-FFF2-40B4-BE49-F238E27FC236}">
                <a16:creationId xmlns:a16="http://schemas.microsoft.com/office/drawing/2014/main" xmlns="" id="{5911B73C-D9BF-42B7-A187-775432E07BAD}"/>
              </a:ext>
            </a:extLst>
          </p:cNvPr>
          <p:cNvSpPr txBox="1">
            <a:spLocks noChangeArrowheads="1"/>
          </p:cNvSpPr>
          <p:nvPr userDrawn="1"/>
        </p:nvSpPr>
        <p:spPr bwMode="auto">
          <a:xfrm>
            <a:off x="0" y="304800"/>
            <a:ext cx="1320800" cy="304800"/>
          </a:xfrm>
          <a:prstGeom prst="rect">
            <a:avLst/>
          </a:prstGeom>
          <a:noFill/>
          <a:ln>
            <a:noFill/>
          </a:ln>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en-US" altLang="zh-TW" sz="1400" b="1" i="1"/>
              <a:t>GIDSAS</a:t>
            </a:r>
          </a:p>
        </p:txBody>
      </p:sp>
    </p:spTree>
    <p:extLst>
      <p:ext uri="{BB962C8B-B14F-4D97-AF65-F5344CB8AC3E}">
        <p14:creationId xmlns:p14="http://schemas.microsoft.com/office/powerpoint/2010/main" val="32941084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rtl="0" eaLnBrk="0" fontAlgn="base" hangingPunct="0">
        <a:spcBef>
          <a:spcPct val="0"/>
        </a:spcBef>
        <a:spcAft>
          <a:spcPct val="0"/>
        </a:spcAft>
        <a:defRPr sz="4400" b="1" i="1"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i="1">
          <a:solidFill>
            <a:schemeClr val="tx2"/>
          </a:solidFill>
          <a:effectLst>
            <a:outerShdw blurRad="38100" dist="38100" dir="2700000" algn="tl">
              <a:srgbClr val="C0C0C0"/>
            </a:outerShdw>
          </a:effectLst>
          <a:latin typeface="Arial" panose="020B0604020202020204" pitchFamily="34" charset="0"/>
        </a:defRPr>
      </a:lvl2pPr>
      <a:lvl3pPr algn="l" rtl="0" eaLnBrk="0" fontAlgn="base" hangingPunct="0">
        <a:spcBef>
          <a:spcPct val="0"/>
        </a:spcBef>
        <a:spcAft>
          <a:spcPct val="0"/>
        </a:spcAft>
        <a:defRPr sz="4400" b="1" i="1">
          <a:solidFill>
            <a:schemeClr val="tx2"/>
          </a:solidFill>
          <a:effectLst>
            <a:outerShdw blurRad="38100" dist="38100" dir="2700000" algn="tl">
              <a:srgbClr val="C0C0C0"/>
            </a:outerShdw>
          </a:effectLst>
          <a:latin typeface="Arial" panose="020B0604020202020204" pitchFamily="34" charset="0"/>
        </a:defRPr>
      </a:lvl3pPr>
      <a:lvl4pPr algn="l" rtl="0" eaLnBrk="0" fontAlgn="base" hangingPunct="0">
        <a:spcBef>
          <a:spcPct val="0"/>
        </a:spcBef>
        <a:spcAft>
          <a:spcPct val="0"/>
        </a:spcAft>
        <a:defRPr sz="4400" b="1" i="1">
          <a:solidFill>
            <a:schemeClr val="tx2"/>
          </a:solidFill>
          <a:effectLst>
            <a:outerShdw blurRad="38100" dist="38100" dir="2700000" algn="tl">
              <a:srgbClr val="C0C0C0"/>
            </a:outerShdw>
          </a:effectLst>
          <a:latin typeface="Arial" panose="020B0604020202020204" pitchFamily="34" charset="0"/>
        </a:defRPr>
      </a:lvl4pPr>
      <a:lvl5pPr algn="l" rtl="0" eaLnBrk="0" fontAlgn="base" hangingPunct="0">
        <a:spcBef>
          <a:spcPct val="0"/>
        </a:spcBef>
        <a:spcAft>
          <a:spcPct val="0"/>
        </a:spcAft>
        <a:defRPr sz="4400" b="1" i="1">
          <a:solidFill>
            <a:schemeClr val="tx2"/>
          </a:solidFill>
          <a:effectLst>
            <a:outerShdw blurRad="38100" dist="38100" dir="2700000" algn="tl">
              <a:srgbClr val="C0C0C0"/>
            </a:outerShdw>
          </a:effectLst>
          <a:latin typeface="Arial" panose="020B0604020202020204" pitchFamily="34" charset="0"/>
        </a:defRPr>
      </a:lvl5pPr>
      <a:lvl6pPr marL="457200" algn="l" rtl="0" fontAlgn="base">
        <a:spcBef>
          <a:spcPct val="0"/>
        </a:spcBef>
        <a:spcAft>
          <a:spcPct val="0"/>
        </a:spcAft>
        <a:defRPr sz="4400" b="1" i="1">
          <a:solidFill>
            <a:schemeClr val="tx2"/>
          </a:solidFill>
          <a:effectLst>
            <a:outerShdw blurRad="38100" dist="38100" dir="2700000" algn="tl">
              <a:srgbClr val="C0C0C0"/>
            </a:outerShdw>
          </a:effectLst>
          <a:latin typeface="Arial" panose="020B0604020202020204" pitchFamily="34" charset="0"/>
        </a:defRPr>
      </a:lvl6pPr>
      <a:lvl7pPr marL="914400" algn="l" rtl="0" fontAlgn="base">
        <a:spcBef>
          <a:spcPct val="0"/>
        </a:spcBef>
        <a:spcAft>
          <a:spcPct val="0"/>
        </a:spcAft>
        <a:defRPr sz="4400" b="1" i="1">
          <a:solidFill>
            <a:schemeClr val="tx2"/>
          </a:solidFill>
          <a:effectLst>
            <a:outerShdw blurRad="38100" dist="38100" dir="2700000" algn="tl">
              <a:srgbClr val="C0C0C0"/>
            </a:outerShdw>
          </a:effectLst>
          <a:latin typeface="Arial" panose="020B0604020202020204" pitchFamily="34" charset="0"/>
        </a:defRPr>
      </a:lvl7pPr>
      <a:lvl8pPr marL="1371600" algn="l" rtl="0" fontAlgn="base">
        <a:spcBef>
          <a:spcPct val="0"/>
        </a:spcBef>
        <a:spcAft>
          <a:spcPct val="0"/>
        </a:spcAft>
        <a:defRPr sz="4400" b="1" i="1">
          <a:solidFill>
            <a:schemeClr val="tx2"/>
          </a:solidFill>
          <a:effectLst>
            <a:outerShdw blurRad="38100" dist="38100" dir="2700000" algn="tl">
              <a:srgbClr val="C0C0C0"/>
            </a:outerShdw>
          </a:effectLst>
          <a:latin typeface="Arial" panose="020B0604020202020204" pitchFamily="34" charset="0"/>
        </a:defRPr>
      </a:lvl8pPr>
      <a:lvl9pPr marL="1828800" algn="l" rtl="0" fontAlgn="base">
        <a:spcBef>
          <a:spcPct val="0"/>
        </a:spcBef>
        <a:spcAft>
          <a:spcPct val="0"/>
        </a:spcAft>
        <a:defRPr sz="4400" b="1" i="1">
          <a:solidFill>
            <a:schemeClr val="tx2"/>
          </a:solidFill>
          <a:effectLst>
            <a:outerShdw blurRad="38100" dist="38100" dir="2700000" algn="tl">
              <a:srgbClr val="C0C0C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Blip>
          <a:blip r:embed="rId18"/>
        </a:buBlip>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9"/>
        </a:buBlip>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PlaceHolder 1">
            <a:extLst>
              <a:ext uri="{FF2B5EF4-FFF2-40B4-BE49-F238E27FC236}">
                <a16:creationId xmlns:a16="http://schemas.microsoft.com/office/drawing/2014/main" xmlns="" id="{C0F2CF28-55BE-4B3C-AD84-908FD3225EB0}"/>
              </a:ext>
            </a:extLst>
          </p:cNvPr>
          <p:cNvSpPr>
            <a:spLocks noGrp="1" noChangeArrowheads="1"/>
          </p:cNvSpPr>
          <p:nvPr>
            <p:ph type="title"/>
          </p:nvPr>
        </p:nvSpPr>
        <p:spPr bwMode="auto">
          <a:xfrm>
            <a:off x="1524000" y="1122363"/>
            <a:ext cx="9144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6" name="PlaceHolder 2">
            <a:extLst>
              <a:ext uri="{FF2B5EF4-FFF2-40B4-BE49-F238E27FC236}">
                <a16:creationId xmlns:a16="http://schemas.microsoft.com/office/drawing/2014/main" xmlns="" id="{5EB06426-065F-4D94-932A-7C5A821531D3}"/>
              </a:ext>
            </a:extLst>
          </p:cNvPr>
          <p:cNvSpPr>
            <a:spLocks noGrp="1"/>
          </p:cNvSpPr>
          <p:nvPr>
            <p:ph type="dt"/>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B8B8B"/>
                </a:solidFill>
                <a:latin typeface="Calibri" panose="020F0502020204030204" pitchFamily="34" charset="0"/>
                <a:ea typeface="DejaVu Sans"/>
              </a:defRPr>
            </a:lvl1pPr>
          </a:lstStyle>
          <a:p>
            <a:pPr>
              <a:defRPr/>
            </a:pPr>
            <a:r>
              <a:rPr lang="en-US" altLang="zh-TW"/>
              <a:t>2/27/17</a:t>
            </a:r>
            <a:endParaRPr lang="en-US" altLang="zh-TW" sz="1000">
              <a:solidFill>
                <a:srgbClr val="000000"/>
              </a:solidFill>
              <a:latin typeface="Times New Roman" panose="02020603050405020304" pitchFamily="18" charset="0"/>
            </a:endParaRPr>
          </a:p>
        </p:txBody>
      </p:sp>
      <p:sp>
        <p:nvSpPr>
          <p:cNvPr id="2" name="PlaceHolder 3">
            <a:extLst>
              <a:ext uri="{FF2B5EF4-FFF2-40B4-BE49-F238E27FC236}">
                <a16:creationId xmlns:a16="http://schemas.microsoft.com/office/drawing/2014/main" xmlns="" id="{EF837BB2-BA7E-478D-A6CA-133A5CC717C0}"/>
              </a:ext>
            </a:extLst>
          </p:cNvPr>
          <p:cNvSpPr>
            <a:spLocks noGrp="1"/>
          </p:cNvSpPr>
          <p:nvPr>
            <p:ph type="ftr"/>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000000"/>
                </a:solidFill>
                <a:latin typeface="Times New Roman" panose="02020603050405020304" pitchFamily="18" charset="0"/>
                <a:ea typeface="DejaVu Sans"/>
              </a:defRPr>
            </a:lvl1pPr>
          </a:lstStyle>
          <a:p>
            <a:pPr>
              <a:defRPr/>
            </a:pPr>
            <a:endParaRPr lang="en-US" altLang="zh-TW"/>
          </a:p>
        </p:txBody>
      </p:sp>
      <p:sp>
        <p:nvSpPr>
          <p:cNvPr id="3" name="PlaceHolder 4">
            <a:extLst>
              <a:ext uri="{FF2B5EF4-FFF2-40B4-BE49-F238E27FC236}">
                <a16:creationId xmlns:a16="http://schemas.microsoft.com/office/drawing/2014/main" xmlns="" id="{624E2252-90A2-405C-87C7-85A124ED47FB}"/>
              </a:ext>
            </a:extLst>
          </p:cNvPr>
          <p:cNvSpPr>
            <a:spLocks noGrp="1"/>
          </p:cNvSpPr>
          <p:nvPr>
            <p:ph type="sldNum"/>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B8B8B"/>
                </a:solidFill>
                <a:latin typeface="Calibri" panose="020F0502020204030204" pitchFamily="34" charset="0"/>
                <a:ea typeface="DejaVu Sans"/>
              </a:defRPr>
            </a:lvl1pPr>
          </a:lstStyle>
          <a:p>
            <a:pPr>
              <a:defRPr/>
            </a:pPr>
            <a:fld id="{FAAFEC51-F480-43EE-9F54-0D60B955AF93}" type="slidenum">
              <a:rPr lang="en-US" altLang="zh-TW"/>
              <a:pPr>
                <a:defRPr/>
              </a:pPr>
              <a:t>‹#›</a:t>
            </a:fld>
            <a:endParaRPr lang="en-US" altLang="zh-TW" sz="1000">
              <a:solidFill>
                <a:srgbClr val="000000"/>
              </a:solidFill>
              <a:latin typeface="Times New Roman" panose="02020603050405020304" pitchFamily="18" charset="0"/>
            </a:endParaRPr>
          </a:p>
        </p:txBody>
      </p:sp>
      <p:sp>
        <p:nvSpPr>
          <p:cNvPr id="4" name="PlaceHolder 5">
            <a:extLst>
              <a:ext uri="{FF2B5EF4-FFF2-40B4-BE49-F238E27FC236}">
                <a16:creationId xmlns:a16="http://schemas.microsoft.com/office/drawing/2014/main" xmlns="" id="{61EE1A9E-FC91-4599-9777-ED0E18E5CBD8}"/>
              </a:ext>
            </a:extLst>
          </p:cNvPr>
          <p:cNvSpPr>
            <a:spLocks noGrp="1"/>
          </p:cNvSpPr>
          <p:nvPr>
            <p:ph type="body"/>
          </p:nvPr>
        </p:nvSpPr>
        <p:spPr>
          <a:xfrm>
            <a:off x="609600" y="1604964"/>
            <a:ext cx="10972800" cy="3976687"/>
          </a:xfrm>
          <a:prstGeom prst="rect">
            <a:avLst/>
          </a:prstGeom>
        </p:spPr>
        <p:txBody>
          <a:bodyPr lIns="0" tIns="0" rIns="0" bIns="0"/>
          <a:lstStyle/>
          <a:p>
            <a:r>
              <a:rPr lang="zh-TW" altLang="en-US"/>
              <a:t>請按滑鼠，編輯大綱文字格式。</a:t>
            </a:r>
          </a:p>
          <a:p>
            <a:pPr lvl="1"/>
            <a:r>
              <a:rPr lang="zh-TW" altLang="en-US"/>
              <a:t>第二個大綱層次</a:t>
            </a:r>
          </a:p>
          <a:p>
            <a:pPr lvl="2"/>
            <a:r>
              <a:rPr lang="zh-TW" altLang="en-US"/>
              <a:t>第三個大綱層次</a:t>
            </a:r>
          </a:p>
          <a:p>
            <a:pPr lvl="3"/>
            <a:r>
              <a:rPr lang="zh-TW" altLang="en-US"/>
              <a:t>第四個大綱層次</a:t>
            </a:r>
          </a:p>
          <a:p>
            <a:pPr lvl="4"/>
            <a:r>
              <a:rPr lang="zh-TW" altLang="en-US"/>
              <a:t>第五個大綱層次</a:t>
            </a:r>
          </a:p>
          <a:p>
            <a:pPr lvl="5"/>
            <a:r>
              <a:rPr lang="zh-TW" altLang="en-US"/>
              <a:t>第六個大綱層次</a:t>
            </a:r>
          </a:p>
          <a:p>
            <a:pPr lvl="6"/>
            <a:r>
              <a:rPr lang="zh-TW" altLang="en-US"/>
              <a:t>第七個大綱層次</a:t>
            </a:r>
          </a:p>
        </p:txBody>
      </p:sp>
    </p:spTree>
    <p:extLst>
      <p:ext uri="{BB962C8B-B14F-4D97-AF65-F5344CB8AC3E}">
        <p14:creationId xmlns:p14="http://schemas.microsoft.com/office/powerpoint/2010/main" val="319737315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9pPr>
    </p:titleStyle>
    <p:bodyStyle>
      <a:lvl1pPr marL="323850" indent="-242888" algn="l" defTabSz="685800" rtl="0" eaLnBrk="0" fontAlgn="base" hangingPunct="0">
        <a:lnSpc>
          <a:spcPct val="90000"/>
        </a:lnSpc>
        <a:spcBef>
          <a:spcPts val="750"/>
        </a:spcBef>
        <a:spcAft>
          <a:spcPct val="0"/>
        </a:spcAft>
        <a:buClr>
          <a:srgbClr val="000000"/>
        </a:buClr>
        <a:buSzPct val="45000"/>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標題版面配置區 1">
            <a:extLst>
              <a:ext uri="{FF2B5EF4-FFF2-40B4-BE49-F238E27FC236}">
                <a16:creationId xmlns:a16="http://schemas.microsoft.com/office/drawing/2014/main" xmlns="" id="{6A0D3345-4B0E-4490-89C0-B6CE00A0CC90}"/>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8195" name="文字版面配置區 2">
            <a:extLst>
              <a:ext uri="{FF2B5EF4-FFF2-40B4-BE49-F238E27FC236}">
                <a16:creationId xmlns:a16="http://schemas.microsoft.com/office/drawing/2014/main" xmlns="" id="{1EFA15DA-6CE0-4181-A9D9-CA6B98022C8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190FFAD9-138F-47E3-9549-0942916F478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7BF2EA5-486C-425D-B20F-793AD27E69F1}" type="datetimeFigureOut">
              <a:rPr lang="zh-TW" altLang="en-US"/>
              <a:pPr>
                <a:defRPr/>
              </a:pPr>
              <a:t>2023/5/13</a:t>
            </a:fld>
            <a:endParaRPr lang="zh-TW" altLang="en-US"/>
          </a:p>
        </p:txBody>
      </p:sp>
      <p:sp>
        <p:nvSpPr>
          <p:cNvPr id="5" name="頁尾版面配置區 4">
            <a:extLst>
              <a:ext uri="{FF2B5EF4-FFF2-40B4-BE49-F238E27FC236}">
                <a16:creationId xmlns:a16="http://schemas.microsoft.com/office/drawing/2014/main" xmlns="" id="{C72DC1EB-A484-45F4-B0BC-DCD2B89E045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DDF68E13-FC56-4B3B-9A8A-3AE519FF3F8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78E723C-5F06-4AC1-86F2-A9937667A753}" type="slidenum">
              <a:rPr lang="zh-TW" altLang="en-US"/>
              <a:pPr>
                <a:defRPr/>
              </a:pPr>
              <a:t>‹#›</a:t>
            </a:fld>
            <a:endParaRPr lang="zh-TW" altLang="en-US"/>
          </a:p>
        </p:txBody>
      </p:sp>
    </p:spTree>
    <p:extLst>
      <p:ext uri="{BB962C8B-B14F-4D97-AF65-F5344CB8AC3E}">
        <p14:creationId xmlns:p14="http://schemas.microsoft.com/office/powerpoint/2010/main" val="26371866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PlaceHolder 1">
            <a:extLst>
              <a:ext uri="{FF2B5EF4-FFF2-40B4-BE49-F238E27FC236}">
                <a16:creationId xmlns:a16="http://schemas.microsoft.com/office/drawing/2014/main" xmlns="" id="{86E4976C-2555-4366-9998-150381F5C5E1}"/>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57" name="PlaceHolder 2">
            <a:extLst>
              <a:ext uri="{FF2B5EF4-FFF2-40B4-BE49-F238E27FC236}">
                <a16:creationId xmlns:a16="http://schemas.microsoft.com/office/drawing/2014/main" xmlns="" id="{CC84A896-E1B8-440B-8F6E-91A09D6D11E1}"/>
              </a:ext>
            </a:extLst>
          </p:cNvPr>
          <p:cNvSpPr>
            <a:spLocks noGrp="1"/>
          </p:cNvSpPr>
          <p:nvPr>
            <p:ph type="dt"/>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a:defRPr sz="600">
                <a:solidFill>
                  <a:srgbClr val="8B8B8B"/>
                </a:solidFill>
                <a:latin typeface="Calibri" panose="020F0502020204030204" pitchFamily="34" charset="0"/>
                <a:ea typeface="DejaVu Sans"/>
              </a:defRPr>
            </a:lvl1pPr>
          </a:lstStyle>
          <a:p>
            <a:pPr>
              <a:defRPr/>
            </a:pPr>
            <a:r>
              <a:rPr lang="en-US" altLang="zh-TW"/>
              <a:t>2/27/17</a:t>
            </a:r>
            <a:endParaRPr lang="en-US" altLang="zh-TW" sz="1000">
              <a:solidFill>
                <a:srgbClr val="000000"/>
              </a:solidFill>
              <a:latin typeface="Times New Roman" panose="02020603050405020304" pitchFamily="18" charset="0"/>
            </a:endParaRPr>
          </a:p>
        </p:txBody>
      </p:sp>
      <p:sp>
        <p:nvSpPr>
          <p:cNvPr id="158" name="PlaceHolder 3">
            <a:extLst>
              <a:ext uri="{FF2B5EF4-FFF2-40B4-BE49-F238E27FC236}">
                <a16:creationId xmlns:a16="http://schemas.microsoft.com/office/drawing/2014/main" xmlns="" id="{8FFC986B-FF6A-4172-BD5A-0EB0C19099D6}"/>
              </a:ext>
            </a:extLst>
          </p:cNvPr>
          <p:cNvSpPr>
            <a:spLocks noGrp="1"/>
          </p:cNvSpPr>
          <p:nvPr>
            <p:ph type="ftr"/>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000000"/>
                </a:solidFill>
                <a:latin typeface="Times New Roman" panose="02020603050405020304" pitchFamily="18" charset="0"/>
                <a:ea typeface="DejaVu Sans"/>
              </a:defRPr>
            </a:lvl1pPr>
          </a:lstStyle>
          <a:p>
            <a:pPr>
              <a:defRPr/>
            </a:pPr>
            <a:endParaRPr lang="en-US" altLang="zh-TW"/>
          </a:p>
        </p:txBody>
      </p:sp>
      <p:sp>
        <p:nvSpPr>
          <p:cNvPr id="159" name="PlaceHolder 4">
            <a:extLst>
              <a:ext uri="{FF2B5EF4-FFF2-40B4-BE49-F238E27FC236}">
                <a16:creationId xmlns:a16="http://schemas.microsoft.com/office/drawing/2014/main" xmlns="" id="{D28643DC-2670-4E0E-8C64-64F28934B598}"/>
              </a:ext>
            </a:extLst>
          </p:cNvPr>
          <p:cNvSpPr>
            <a:spLocks noGrp="1"/>
          </p:cNvSpPr>
          <p:nvPr>
            <p:ph type="sldNum"/>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600">
                <a:solidFill>
                  <a:srgbClr val="8B8B8B"/>
                </a:solidFill>
                <a:latin typeface="Calibri" panose="020F0502020204030204" pitchFamily="34" charset="0"/>
                <a:ea typeface="DejaVu Sans"/>
              </a:defRPr>
            </a:lvl1pPr>
          </a:lstStyle>
          <a:p>
            <a:pPr>
              <a:defRPr/>
            </a:pPr>
            <a:fld id="{6C4E09E2-53B6-4817-9C6D-AC24EF04E0F2}" type="slidenum">
              <a:rPr lang="en-US" altLang="zh-TW"/>
              <a:pPr>
                <a:defRPr/>
              </a:pPr>
              <a:t>‹#›</a:t>
            </a:fld>
            <a:endParaRPr lang="en-US" altLang="zh-TW" sz="1000">
              <a:solidFill>
                <a:srgbClr val="000000"/>
              </a:solidFill>
              <a:latin typeface="Times New Roman" panose="02020603050405020304" pitchFamily="18" charset="0"/>
            </a:endParaRPr>
          </a:p>
        </p:txBody>
      </p:sp>
      <p:sp>
        <p:nvSpPr>
          <p:cNvPr id="160" name="PlaceHolder 5">
            <a:extLst>
              <a:ext uri="{FF2B5EF4-FFF2-40B4-BE49-F238E27FC236}">
                <a16:creationId xmlns:a16="http://schemas.microsoft.com/office/drawing/2014/main" xmlns="" id="{51040D25-6FC3-4290-A991-289C3AFAAAEC}"/>
              </a:ext>
            </a:extLst>
          </p:cNvPr>
          <p:cNvSpPr>
            <a:spLocks noGrp="1"/>
          </p:cNvSpPr>
          <p:nvPr>
            <p:ph type="body"/>
          </p:nvPr>
        </p:nvSpPr>
        <p:spPr>
          <a:xfrm>
            <a:off x="609600" y="1604964"/>
            <a:ext cx="10972800" cy="3976687"/>
          </a:xfrm>
          <a:prstGeom prst="rect">
            <a:avLst/>
          </a:prstGeom>
        </p:spPr>
        <p:txBody>
          <a:bodyPr lIns="0" tIns="0" rIns="0" bIns="0"/>
          <a:lstStyle/>
          <a:p>
            <a:r>
              <a:rPr lang="zh-TW" altLang="en-US"/>
              <a:t>請按滑鼠，編輯大綱文字格式。</a:t>
            </a:r>
          </a:p>
          <a:p>
            <a:pPr lvl="1"/>
            <a:r>
              <a:rPr lang="zh-TW" altLang="en-US"/>
              <a:t>第二個大綱層次</a:t>
            </a:r>
          </a:p>
          <a:p>
            <a:pPr lvl="2"/>
            <a:r>
              <a:rPr lang="zh-TW" altLang="en-US"/>
              <a:t>第三個大綱層次</a:t>
            </a:r>
          </a:p>
          <a:p>
            <a:pPr lvl="3"/>
            <a:r>
              <a:rPr lang="zh-TW" altLang="en-US"/>
              <a:t>第四個大綱層次</a:t>
            </a:r>
          </a:p>
          <a:p>
            <a:pPr lvl="4"/>
            <a:r>
              <a:rPr lang="zh-TW" altLang="en-US"/>
              <a:t>第五個大綱層次</a:t>
            </a:r>
          </a:p>
          <a:p>
            <a:pPr lvl="5"/>
            <a:r>
              <a:rPr lang="zh-TW" altLang="en-US"/>
              <a:t>第六個大綱層次</a:t>
            </a:r>
          </a:p>
          <a:p>
            <a:pPr lvl="6"/>
            <a:r>
              <a:rPr lang="zh-TW" altLang="en-US"/>
              <a:t>第七個大綱層次</a:t>
            </a:r>
          </a:p>
        </p:txBody>
      </p:sp>
    </p:spTree>
    <p:extLst>
      <p:ext uri="{BB962C8B-B14F-4D97-AF65-F5344CB8AC3E}">
        <p14:creationId xmlns:p14="http://schemas.microsoft.com/office/powerpoint/2010/main" val="32246131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9pPr>
    </p:titleStyle>
    <p:bodyStyle>
      <a:lvl1pPr marL="323850" indent="-242888" algn="l" defTabSz="685800" rtl="0" eaLnBrk="0" fontAlgn="base" hangingPunct="0">
        <a:lnSpc>
          <a:spcPct val="90000"/>
        </a:lnSpc>
        <a:spcBef>
          <a:spcPts val="750"/>
        </a:spcBef>
        <a:spcAft>
          <a:spcPct val="0"/>
        </a:spcAft>
        <a:buClr>
          <a:srgbClr val="000000"/>
        </a:buClr>
        <a:buSzPct val="45000"/>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179302C1-76E2-4A3E-82D2-674A4AAF9CD2}"/>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xmlns="" id="{71DBCEC3-F401-4457-86DF-99D19AC879E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xmlns="" id="{0DF04B0A-21ED-4DEC-BFC1-BB201E9FB0CF}"/>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TW"/>
          </a:p>
        </p:txBody>
      </p:sp>
      <p:sp>
        <p:nvSpPr>
          <p:cNvPr id="1029" name="Rectangle 5">
            <a:extLst>
              <a:ext uri="{FF2B5EF4-FFF2-40B4-BE49-F238E27FC236}">
                <a16:creationId xmlns:a16="http://schemas.microsoft.com/office/drawing/2014/main" xmlns="" id="{6AF16F6F-B21F-420F-ADA7-0BAF757E456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TW"/>
          </a:p>
        </p:txBody>
      </p:sp>
      <p:sp>
        <p:nvSpPr>
          <p:cNvPr id="1030" name="Rectangle 6">
            <a:extLst>
              <a:ext uri="{FF2B5EF4-FFF2-40B4-BE49-F238E27FC236}">
                <a16:creationId xmlns:a16="http://schemas.microsoft.com/office/drawing/2014/main" xmlns="" id="{751EAD9B-3C71-4EAE-A5FF-98C94E4B840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A16775C-6964-43A1-9BED-8ED36A177ED4}" type="slidenum">
              <a:rPr lang="en-US" altLang="zh-TW"/>
              <a:pPr>
                <a:defRPr/>
              </a:pPr>
              <a:t>‹#›</a:t>
            </a:fld>
            <a:endParaRPr lang="en-US" altLang="zh-TW"/>
          </a:p>
        </p:txBody>
      </p:sp>
    </p:spTree>
    <p:extLst>
      <p:ext uri="{BB962C8B-B14F-4D97-AF65-F5344CB8AC3E}">
        <p14:creationId xmlns:p14="http://schemas.microsoft.com/office/powerpoint/2010/main" val="342344797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500"/>
                                        <p:tgtEl>
                                          <p:spTgt spid="1027">
                                            <p:txEl>
                                              <p:pRg st="0" end="0"/>
                                            </p:txEl>
                                          </p:spTgt>
                                        </p:tgtEl>
                                      </p:cBhvr>
                                    </p:animEffect>
                                    <p:anim calcmode="lin" valueType="num">
                                      <p:cBhvr>
                                        <p:cTn id="15" dur="5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027">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1027">
                                            <p:txEl>
                                              <p:pRg st="1" end="1"/>
                                            </p:txEl>
                                          </p:spTgt>
                                        </p:tgtEl>
                                        <p:attrNameLst>
                                          <p:attrName>style.visibility</p:attrName>
                                        </p:attrNameLst>
                                      </p:cBhvr>
                                      <p:to>
                                        <p:strVal val="visible"/>
                                      </p:to>
                                    </p:set>
                                    <p:animEffect transition="in" filter="fade">
                                      <p:cBhvr>
                                        <p:cTn id="19" dur="500"/>
                                        <p:tgtEl>
                                          <p:spTgt spid="1027">
                                            <p:txEl>
                                              <p:pRg st="1" end="1"/>
                                            </p:txEl>
                                          </p:spTgt>
                                        </p:tgtEl>
                                      </p:cBhvr>
                                    </p:animEffect>
                                    <p:anim calcmode="lin" valueType="num">
                                      <p:cBhvr>
                                        <p:cTn id="20" dur="5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027">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1027">
                                            <p:txEl>
                                              <p:pRg st="2" end="2"/>
                                            </p:txEl>
                                          </p:spTgt>
                                        </p:tgtEl>
                                        <p:attrNameLst>
                                          <p:attrName>style.visibility</p:attrName>
                                        </p:attrNameLst>
                                      </p:cBhvr>
                                      <p:to>
                                        <p:strVal val="visible"/>
                                      </p:to>
                                    </p:set>
                                    <p:animEffect transition="in" filter="fade">
                                      <p:cBhvr>
                                        <p:cTn id="24" dur="500"/>
                                        <p:tgtEl>
                                          <p:spTgt spid="1027">
                                            <p:txEl>
                                              <p:pRg st="2" end="2"/>
                                            </p:txEl>
                                          </p:spTgt>
                                        </p:tgtEl>
                                      </p:cBhvr>
                                    </p:animEffect>
                                    <p:anim calcmode="lin" valueType="num">
                                      <p:cBhvr>
                                        <p:cTn id="25" dur="5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027">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1027">
                                            <p:txEl>
                                              <p:pRg st="3" end="3"/>
                                            </p:txEl>
                                          </p:spTgt>
                                        </p:tgtEl>
                                        <p:attrNameLst>
                                          <p:attrName>style.visibility</p:attrName>
                                        </p:attrNameLst>
                                      </p:cBhvr>
                                      <p:to>
                                        <p:strVal val="visible"/>
                                      </p:to>
                                    </p:set>
                                    <p:animEffect transition="in" filter="fade">
                                      <p:cBhvr>
                                        <p:cTn id="29" dur="500"/>
                                        <p:tgtEl>
                                          <p:spTgt spid="1027">
                                            <p:txEl>
                                              <p:pRg st="3" end="3"/>
                                            </p:txEl>
                                          </p:spTgt>
                                        </p:tgtEl>
                                      </p:cBhvr>
                                    </p:animEffect>
                                    <p:anim calcmode="lin" valueType="num">
                                      <p:cBhvr>
                                        <p:cTn id="30" dur="5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027">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1027">
                                            <p:txEl>
                                              <p:pRg st="4" end="4"/>
                                            </p:txEl>
                                          </p:spTgt>
                                        </p:tgtEl>
                                        <p:attrNameLst>
                                          <p:attrName>style.visibility</p:attrName>
                                        </p:attrNameLst>
                                      </p:cBhvr>
                                      <p:to>
                                        <p:strVal val="visible"/>
                                      </p:to>
                                    </p:set>
                                    <p:animEffect transition="in" filter="fade">
                                      <p:cBhvr>
                                        <p:cTn id="34" dur="500"/>
                                        <p:tgtEl>
                                          <p:spTgt spid="1027">
                                            <p:txEl>
                                              <p:pRg st="4" end="4"/>
                                            </p:txEl>
                                          </p:spTgt>
                                        </p:tgtEl>
                                      </p:cBhvr>
                                    </p:animEffect>
                                    <p:anim calcmode="lin" valueType="num">
                                      <p:cBhvr>
                                        <p:cTn id="35" dur="5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027">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44"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5344" y="69722"/>
            <a:ext cx="12018433" cy="6693534"/>
          </a:xfrm>
          <a:custGeom>
            <a:avLst/>
            <a:gdLst/>
            <a:ahLst/>
            <a:cxnLst/>
            <a:rect l="l" t="t" r="r" b="b"/>
            <a:pathLst>
              <a:path w="9013825" h="6693534">
                <a:moveTo>
                  <a:pt x="0" y="329946"/>
                </a:moveTo>
                <a:lnTo>
                  <a:pt x="3577" y="281184"/>
                </a:lnTo>
                <a:lnTo>
                  <a:pt x="13968" y="234645"/>
                </a:lnTo>
                <a:lnTo>
                  <a:pt x="30664" y="190840"/>
                </a:lnTo>
                <a:lnTo>
                  <a:pt x="53153" y="150277"/>
                </a:lnTo>
                <a:lnTo>
                  <a:pt x="80925" y="113468"/>
                </a:lnTo>
                <a:lnTo>
                  <a:pt x="113469" y="80923"/>
                </a:lnTo>
                <a:lnTo>
                  <a:pt x="150276" y="53151"/>
                </a:lnTo>
                <a:lnTo>
                  <a:pt x="190835" y="30662"/>
                </a:lnTo>
                <a:lnTo>
                  <a:pt x="234636" y="13967"/>
                </a:lnTo>
                <a:lnTo>
                  <a:pt x="281168" y="3576"/>
                </a:lnTo>
                <a:lnTo>
                  <a:pt x="329920" y="0"/>
                </a:lnTo>
                <a:lnTo>
                  <a:pt x="8683498" y="0"/>
                </a:lnTo>
                <a:lnTo>
                  <a:pt x="8732228" y="3576"/>
                </a:lnTo>
                <a:lnTo>
                  <a:pt x="8778740" y="13967"/>
                </a:lnTo>
                <a:lnTo>
                  <a:pt x="8822525" y="30662"/>
                </a:lnTo>
                <a:lnTo>
                  <a:pt x="8863071" y="53151"/>
                </a:lnTo>
                <a:lnTo>
                  <a:pt x="8899868" y="80923"/>
                </a:lnTo>
                <a:lnTo>
                  <a:pt x="8932405" y="113468"/>
                </a:lnTo>
                <a:lnTo>
                  <a:pt x="8960172" y="150277"/>
                </a:lnTo>
                <a:lnTo>
                  <a:pt x="8982656" y="190840"/>
                </a:lnTo>
                <a:lnTo>
                  <a:pt x="8999349" y="234645"/>
                </a:lnTo>
                <a:lnTo>
                  <a:pt x="9009740" y="281184"/>
                </a:lnTo>
                <a:lnTo>
                  <a:pt x="9013317" y="329946"/>
                </a:lnTo>
                <a:lnTo>
                  <a:pt x="9013317" y="6363525"/>
                </a:lnTo>
                <a:lnTo>
                  <a:pt x="9009740" y="6412277"/>
                </a:lnTo>
                <a:lnTo>
                  <a:pt x="8999349" y="6458809"/>
                </a:lnTo>
                <a:lnTo>
                  <a:pt x="8982656" y="6502609"/>
                </a:lnTo>
                <a:lnTo>
                  <a:pt x="8960172" y="6543167"/>
                </a:lnTo>
                <a:lnTo>
                  <a:pt x="8932405" y="6579973"/>
                </a:lnTo>
                <a:lnTo>
                  <a:pt x="8899868" y="6612517"/>
                </a:lnTo>
                <a:lnTo>
                  <a:pt x="8863071" y="6640288"/>
                </a:lnTo>
                <a:lnTo>
                  <a:pt x="8822525" y="6662776"/>
                </a:lnTo>
                <a:lnTo>
                  <a:pt x="8778740" y="6679471"/>
                </a:lnTo>
                <a:lnTo>
                  <a:pt x="8732228" y="6689862"/>
                </a:lnTo>
                <a:lnTo>
                  <a:pt x="8683498" y="6693439"/>
                </a:lnTo>
                <a:lnTo>
                  <a:pt x="329920" y="6693439"/>
                </a:lnTo>
                <a:lnTo>
                  <a:pt x="281168" y="6689862"/>
                </a:lnTo>
                <a:lnTo>
                  <a:pt x="234636" y="6679471"/>
                </a:lnTo>
                <a:lnTo>
                  <a:pt x="190835" y="6662776"/>
                </a:lnTo>
                <a:lnTo>
                  <a:pt x="150276" y="6640288"/>
                </a:lnTo>
                <a:lnTo>
                  <a:pt x="113469" y="6612517"/>
                </a:lnTo>
                <a:lnTo>
                  <a:pt x="80925" y="6579973"/>
                </a:lnTo>
                <a:lnTo>
                  <a:pt x="53153" y="6543167"/>
                </a:lnTo>
                <a:lnTo>
                  <a:pt x="30664" y="6502609"/>
                </a:lnTo>
                <a:lnTo>
                  <a:pt x="13968" y="6458809"/>
                </a:lnTo>
                <a:lnTo>
                  <a:pt x="3577" y="6412277"/>
                </a:lnTo>
                <a:lnTo>
                  <a:pt x="0" y="6363525"/>
                </a:lnTo>
                <a:lnTo>
                  <a:pt x="0" y="329946"/>
                </a:lnTo>
                <a:close/>
              </a:path>
            </a:pathLst>
          </a:custGeom>
          <a:ln w="6350">
            <a:solidFill>
              <a:srgbClr val="000000"/>
            </a:solidFill>
          </a:ln>
        </p:spPr>
        <p:txBody>
          <a:bodyPr wrap="square" lIns="0" tIns="0" rIns="0" bIns="0" rtlCol="0"/>
          <a:lstStyle/>
          <a:p>
            <a:endParaRPr sz="1800"/>
          </a:p>
        </p:txBody>
      </p:sp>
      <p:sp>
        <p:nvSpPr>
          <p:cNvPr id="2" name="Holder 2"/>
          <p:cNvSpPr>
            <a:spLocks noGrp="1"/>
          </p:cNvSpPr>
          <p:nvPr>
            <p:ph type="title"/>
          </p:nvPr>
        </p:nvSpPr>
        <p:spPr>
          <a:xfrm>
            <a:off x="1324592" y="684403"/>
            <a:ext cx="9542813" cy="635000"/>
          </a:xfrm>
          <a:prstGeom prst="rect">
            <a:avLst/>
          </a:prstGeom>
        </p:spPr>
        <p:txBody>
          <a:bodyPr wrap="square" lIns="0" tIns="0" rIns="0" bIns="0">
            <a:spAutoFit/>
          </a:bodyPr>
          <a:lstStyle>
            <a:lvl1pPr>
              <a:defRPr sz="4000" b="1" i="0">
                <a:solidFill>
                  <a:srgbClr val="696363"/>
                </a:solidFill>
                <a:latin typeface="標楷體"/>
                <a:cs typeface="標楷體"/>
              </a:defRPr>
            </a:lvl1pPr>
          </a:lstStyle>
          <a:p>
            <a:endParaRPr/>
          </a:p>
        </p:txBody>
      </p:sp>
      <p:sp>
        <p:nvSpPr>
          <p:cNvPr id="3" name="Holder 3"/>
          <p:cNvSpPr>
            <a:spLocks noGrp="1"/>
          </p:cNvSpPr>
          <p:nvPr>
            <p:ph type="body" idx="1"/>
          </p:nvPr>
        </p:nvSpPr>
        <p:spPr>
          <a:xfrm>
            <a:off x="614916" y="1838451"/>
            <a:ext cx="1097110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6" name="Holder 6"/>
          <p:cNvSpPr>
            <a:spLocks noGrp="1"/>
          </p:cNvSpPr>
          <p:nvPr>
            <p:ph type="sldNum" sz="quarter" idx="7"/>
          </p:nvPr>
        </p:nvSpPr>
        <p:spPr>
          <a:xfrm>
            <a:off x="392582" y="6348947"/>
            <a:ext cx="230293" cy="384721"/>
          </a:xfrm>
          <a:prstGeom prst="rect">
            <a:avLst/>
          </a:prstGeom>
        </p:spPr>
        <p:txBody>
          <a:bodyPr wrap="square" lIns="0" tIns="0" rIns="0" bIns="0">
            <a:spAutoFit/>
          </a:bodyPr>
          <a:lstStyle>
            <a:lvl1pPr>
              <a:defRPr sz="1400" b="0" i="0">
                <a:solidFill>
                  <a:schemeClr val="bg1"/>
                </a:solidFill>
                <a:latin typeface="新細明體"/>
                <a:cs typeface="新細明體"/>
              </a:defRPr>
            </a:lvl1pPr>
          </a:lstStyle>
          <a:p>
            <a:pPr marL="38100">
              <a:lnSpc>
                <a:spcPts val="1505"/>
              </a:lnSpc>
            </a:pPr>
            <a:fld id="{81D60167-4931-47E6-BA6A-407CBD079E47}" type="slidenum">
              <a:rPr lang="en-US" altLang="zh-TW" smtClean="0"/>
              <a:pPr marL="38100">
                <a:lnSpc>
                  <a:spcPts val="1505"/>
                </a:lnSpc>
              </a:pPr>
              <a:t>‹#›</a:t>
            </a:fld>
            <a:endParaRPr lang="en-US" altLang="zh-TW" dirty="0"/>
          </a:p>
        </p:txBody>
      </p:sp>
    </p:spTree>
    <p:extLst>
      <p:ext uri="{BB962C8B-B14F-4D97-AF65-F5344CB8AC3E}">
        <p14:creationId xmlns:p14="http://schemas.microsoft.com/office/powerpoint/2010/main" val="187287778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5926152"/>
            <a:ext cx="12192000" cy="854063"/>
          </a:xfrm>
          <a:prstGeom prst="rect">
            <a:avLst/>
          </a:prstGeom>
        </p:spPr>
      </p:pic>
      <p:pic>
        <p:nvPicPr>
          <p:cNvPr id="17" name="bg object 17"/>
          <p:cNvPicPr/>
          <p:nvPr/>
        </p:nvPicPr>
        <p:blipFill>
          <a:blip r:embed="rId8" cstate="print"/>
          <a:stretch>
            <a:fillRect/>
          </a:stretch>
        </p:blipFill>
        <p:spPr>
          <a:xfrm>
            <a:off x="0" y="6241595"/>
            <a:ext cx="12192000" cy="616402"/>
          </a:xfrm>
          <a:prstGeom prst="rect">
            <a:avLst/>
          </a:prstGeom>
        </p:spPr>
      </p:pic>
      <p:pic>
        <p:nvPicPr>
          <p:cNvPr id="18" name="bg object 18"/>
          <p:cNvPicPr/>
          <p:nvPr/>
        </p:nvPicPr>
        <p:blipFill>
          <a:blip r:embed="rId9" cstate="print"/>
          <a:stretch>
            <a:fillRect/>
          </a:stretch>
        </p:blipFill>
        <p:spPr>
          <a:xfrm>
            <a:off x="0" y="1523"/>
            <a:ext cx="3639651" cy="1271650"/>
          </a:xfrm>
          <a:prstGeom prst="rect">
            <a:avLst/>
          </a:prstGeom>
        </p:spPr>
      </p:pic>
      <p:sp>
        <p:nvSpPr>
          <p:cNvPr id="2" name="Holder 2"/>
          <p:cNvSpPr>
            <a:spLocks noGrp="1"/>
          </p:cNvSpPr>
          <p:nvPr>
            <p:ph type="title"/>
          </p:nvPr>
        </p:nvSpPr>
        <p:spPr>
          <a:xfrm>
            <a:off x="1653200" y="480187"/>
            <a:ext cx="8885597" cy="756919"/>
          </a:xfrm>
          <a:prstGeom prst="rect">
            <a:avLst/>
          </a:prstGeom>
        </p:spPr>
        <p:txBody>
          <a:bodyPr wrap="square" lIns="0" tIns="0" rIns="0" bIns="0">
            <a:spAutoFit/>
          </a:bodyPr>
          <a:lstStyle>
            <a:lvl1pPr>
              <a:defRPr sz="4800" b="1" i="0">
                <a:solidFill>
                  <a:srgbClr val="254D73"/>
                </a:solidFill>
                <a:latin typeface="Microsoft YaHei"/>
                <a:cs typeface="Microsoft YaHei"/>
              </a:defRPr>
            </a:lvl1pPr>
          </a:lstStyle>
          <a:p>
            <a:endParaRPr/>
          </a:p>
        </p:txBody>
      </p:sp>
      <p:sp>
        <p:nvSpPr>
          <p:cNvPr id="3" name="Holder 3"/>
          <p:cNvSpPr>
            <a:spLocks noGrp="1"/>
          </p:cNvSpPr>
          <p:nvPr>
            <p:ph type="body" idx="1"/>
          </p:nvPr>
        </p:nvSpPr>
        <p:spPr>
          <a:xfrm>
            <a:off x="1078316" y="1521197"/>
            <a:ext cx="10504593" cy="369332"/>
          </a:xfrm>
          <a:prstGeom prst="rect">
            <a:avLst/>
          </a:prstGeom>
        </p:spPr>
        <p:txBody>
          <a:bodyPr wrap="square" lIns="0" tIns="0" rIns="0" bIns="0">
            <a:spAutoFit/>
          </a:bodyPr>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1946249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5.xml"/><Relationship Id="rId7" Type="http://schemas.openxmlformats.org/officeDocument/2006/relationships/image" Target="../media/image4.png"/><Relationship Id="rId2" Type="http://schemas.openxmlformats.org/officeDocument/2006/relationships/slideLayout" Target="../slideLayouts/slideLayout29.xml"/><Relationship Id="rId1" Type="http://schemas.openxmlformats.org/officeDocument/2006/relationships/vmlDrawing" Target="../drawings/vmlDrawing2.v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30.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5.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www.google.com.tw/url?sa=i&amp;rct=j&amp;q&amp;esrc=s&amp;source=images&amp;cd&amp;cad=rja&amp;uact=8&amp;ved=2ahUKEwiSn9-YtcTcAhUKxbwKHcIrBGsQjRx6BAgBEAU&amp;url=https://goodtimes.sc/columns/wellness/truth-about-the-flu/&amp;psig=AOvVaw3Y_GwFVs-FbFHeOOpxXmfQ&amp;ust=1532957300478274" TargetMode="External"/><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4.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93.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1.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1.xml"/><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Layout" Target="../slideLayouts/slideLayout91.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1.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8.png"/><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1.xml"/><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9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0.jpeg"/><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1CCEF90-8C90-4E86-B74E-02AE8FCD84BA}"/>
              </a:ext>
            </a:extLst>
          </p:cNvPr>
          <p:cNvSpPr>
            <a:spLocks noGrp="1"/>
          </p:cNvSpPr>
          <p:nvPr>
            <p:ph type="ctrTitle"/>
          </p:nvPr>
        </p:nvSpPr>
        <p:spPr>
          <a:xfrm>
            <a:off x="1195525" y="1821231"/>
            <a:ext cx="10008093" cy="973092"/>
          </a:xfrm>
        </p:spPr>
        <p:txBody>
          <a:bodyPr>
            <a:noAutofit/>
          </a:bodyPr>
          <a:lstStyle/>
          <a:p>
            <a:r>
              <a:rPr lang="zh-TW" altLang="en-US" sz="7200" dirty="0">
                <a:solidFill>
                  <a:srgbClr val="7030A0"/>
                </a:solidFill>
                <a:latin typeface="Yu Gothic UI" panose="020B0500000000000000" pitchFamily="34" charset="-128"/>
                <a:ea typeface="Yu Gothic UI" panose="020B0500000000000000" pitchFamily="34" charset="-128"/>
              </a:rPr>
              <a:t>認識流感及其防治</a:t>
            </a:r>
            <a:endParaRPr lang="zh-TW" altLang="en-US" sz="7200" dirty="0">
              <a:solidFill>
                <a:srgbClr val="7030A0"/>
              </a:solidFill>
              <a:latin typeface="Yu Gothic UI" panose="020B0500000000000000" pitchFamily="34" charset="-128"/>
              <a:ea typeface="Yu Gothic UI" panose="020B0500000000000000" pitchFamily="34" charset="-128"/>
            </a:endParaRPr>
          </a:p>
        </p:txBody>
      </p:sp>
      <p:sp>
        <p:nvSpPr>
          <p:cNvPr id="3" name="副標題 2">
            <a:extLst>
              <a:ext uri="{FF2B5EF4-FFF2-40B4-BE49-F238E27FC236}">
                <a16:creationId xmlns:a16="http://schemas.microsoft.com/office/drawing/2014/main" xmlns="" id="{A66A29AE-85BF-42EF-9522-2CA960FDCCA0}"/>
              </a:ext>
            </a:extLst>
          </p:cNvPr>
          <p:cNvSpPr>
            <a:spLocks noGrp="1"/>
          </p:cNvSpPr>
          <p:nvPr>
            <p:ph type="subTitle" idx="1"/>
          </p:nvPr>
        </p:nvSpPr>
        <p:spPr>
          <a:xfrm>
            <a:off x="1310936" y="3912756"/>
            <a:ext cx="9144000" cy="1655762"/>
          </a:xfrm>
        </p:spPr>
        <p:txBody>
          <a:bodyPr/>
          <a:lstStyle/>
          <a:p>
            <a:r>
              <a:rPr lang="zh-CN" altLang="en-US" dirty="0">
                <a:latin typeface="Yu Gothic UI" panose="020B0500000000000000" pitchFamily="34" charset="-128"/>
                <a:ea typeface="Yu Gothic UI" panose="020B0500000000000000" pitchFamily="34" charset="-128"/>
              </a:rPr>
              <a:t>花蓮慈濟</a:t>
            </a:r>
            <a:r>
              <a:rPr lang="zh-CN" altLang="en-US" dirty="0" smtClean="0">
                <a:latin typeface="Yu Gothic UI" panose="020B0500000000000000" pitchFamily="34" charset="-128"/>
                <a:ea typeface="Yu Gothic UI" panose="020B0500000000000000" pitchFamily="34" charset="-128"/>
              </a:rPr>
              <a:t>醫院</a:t>
            </a:r>
          </a:p>
          <a:p>
            <a:r>
              <a:rPr lang="zh-CN" altLang="en-US" dirty="0" smtClean="0">
                <a:latin typeface="Yu Gothic UI" panose="020B0500000000000000" pitchFamily="34" charset="-128"/>
                <a:ea typeface="Yu Gothic UI" panose="020B0500000000000000" pitchFamily="34" charset="-128"/>
              </a:rPr>
              <a:t>感染</a:t>
            </a:r>
            <a:r>
              <a:rPr lang="zh-CN" altLang="en-US" smtClean="0">
                <a:latin typeface="Yu Gothic UI" panose="020B0500000000000000" pitchFamily="34" charset="-128"/>
                <a:ea typeface="Yu Gothic UI" panose="020B0500000000000000" pitchFamily="34" charset="-128"/>
              </a:rPr>
              <a:t>科  鄭順賢</a:t>
            </a:r>
            <a:endParaRPr lang="en-US" altLang="zh-CN" dirty="0" smtClean="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588149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xmlns="" id="{089EAAF2-889E-4FC5-ABDC-9D0A10F06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xmlns="" id="{A4D5FB70-A89C-4375-9369-E46A9CD40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1">
            <a:extLst>
              <a:ext uri="{FF2B5EF4-FFF2-40B4-BE49-F238E27FC236}">
                <a16:creationId xmlns:a16="http://schemas.microsoft.com/office/drawing/2014/main" xmlns="" id="{661CFC84-D043-467D-AB43-CD36928DD24F}"/>
              </a:ext>
            </a:extLst>
          </p:cNvPr>
          <p:cNvSpPr>
            <a:spLocks noGrp="1" noChangeArrowheads="1"/>
          </p:cNvSpPr>
          <p:nvPr>
            <p:ph type="title"/>
          </p:nvPr>
        </p:nvSpPr>
        <p:spPr>
          <a:xfrm>
            <a:off x="2063750" y="260350"/>
            <a:ext cx="7886700" cy="1074738"/>
          </a:xfrm>
          <a:solidFill>
            <a:srgbClr val="92D050"/>
          </a:solidFill>
        </p:spPr>
        <p:txBody>
          <a:bodyPr/>
          <a:lstStyle/>
          <a:p>
            <a:pPr algn="ctr" eaLnBrk="1" hangingPunct="1"/>
            <a:r>
              <a:rPr lang="en-US" altLang="zh-CN"/>
              <a:t>Epidemic examples</a:t>
            </a:r>
            <a:endParaRPr lang="zh-TW" altLang="en-US"/>
          </a:p>
        </p:txBody>
      </p:sp>
      <p:pic>
        <p:nvPicPr>
          <p:cNvPr id="79875" name="圖片 3">
            <a:extLst>
              <a:ext uri="{FF2B5EF4-FFF2-40B4-BE49-F238E27FC236}">
                <a16:creationId xmlns:a16="http://schemas.microsoft.com/office/drawing/2014/main" xmlns="" id="{C7CC9715-538B-42FF-88C2-6804144C81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3825" y="1357313"/>
            <a:ext cx="6686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xmlns="" id="{F1664A51-F742-4A79-89C6-6A7C2CF10046}"/>
              </a:ext>
            </a:extLst>
          </p:cNvPr>
          <p:cNvSpPr/>
          <p:nvPr/>
        </p:nvSpPr>
        <p:spPr>
          <a:xfrm>
            <a:off x="8759825" y="2205039"/>
            <a:ext cx="914400" cy="2873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en-US" altLang="zh-TW" dirty="0">
                <a:solidFill>
                  <a:prstClr val="white"/>
                </a:solidFill>
                <a:latin typeface="Arial"/>
              </a:rPr>
              <a:t>2013</a:t>
            </a:r>
            <a:endParaRPr kumimoji="1" lang="zh-TW" altLang="en-US" dirty="0">
              <a:solidFill>
                <a:prstClr val="white"/>
              </a:solidFill>
              <a:latin typeface="Arial"/>
            </a:endParaRPr>
          </a:p>
        </p:txBody>
      </p:sp>
      <p:sp>
        <p:nvSpPr>
          <p:cNvPr id="4" name="矩形 3">
            <a:extLst>
              <a:ext uri="{FF2B5EF4-FFF2-40B4-BE49-F238E27FC236}">
                <a16:creationId xmlns:a16="http://schemas.microsoft.com/office/drawing/2014/main" xmlns="" id="{51AEFA8B-6BED-4D4A-A265-0564AFDA9491}"/>
              </a:ext>
            </a:extLst>
          </p:cNvPr>
          <p:cNvSpPr/>
          <p:nvPr/>
        </p:nvSpPr>
        <p:spPr>
          <a:xfrm>
            <a:off x="3863975" y="2205039"/>
            <a:ext cx="914400" cy="2873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en-US" altLang="zh-TW" dirty="0">
                <a:solidFill>
                  <a:prstClr val="white"/>
                </a:solidFill>
                <a:latin typeface="Arial"/>
              </a:rPr>
              <a:t>2016</a:t>
            </a:r>
            <a:endParaRPr kumimoji="1" lang="zh-TW" altLang="en-US" dirty="0">
              <a:solidFill>
                <a:prstClr val="white"/>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8355" name="Text Box 3">
            <a:extLst>
              <a:ext uri="{FF2B5EF4-FFF2-40B4-BE49-F238E27FC236}">
                <a16:creationId xmlns:a16="http://schemas.microsoft.com/office/drawing/2014/main" xmlns="" id="{2BA0A5E6-BE1F-4734-AEE0-3224FA560E07}"/>
              </a:ext>
            </a:extLst>
          </p:cNvPr>
          <p:cNvSpPr txBox="1">
            <a:spLocks noChangeArrowheads="1"/>
          </p:cNvSpPr>
          <p:nvPr/>
        </p:nvSpPr>
        <p:spPr bwMode="auto">
          <a:xfrm>
            <a:off x="2819400" y="0"/>
            <a:ext cx="7315200" cy="1036638"/>
          </a:xfrm>
          <a:prstGeom prst="rect">
            <a:avLst/>
          </a:prstGeom>
          <a:noFill/>
          <a:ln>
            <a:noFill/>
          </a:ln>
          <a:effectLst/>
        </p:spPr>
        <p:txBody>
          <a:bodyPr>
            <a:spAutoFit/>
          </a:bodyPr>
          <a:lstStyle/>
          <a:p>
            <a:pPr fontAlgn="base">
              <a:spcBef>
                <a:spcPct val="0"/>
              </a:spcBef>
              <a:spcAft>
                <a:spcPct val="0"/>
              </a:spcAft>
              <a:defRPr/>
            </a:pPr>
            <a:r>
              <a:rPr lang="en-US" altLang="zh-TW" sz="3400" b="1" i="1">
                <a:solidFill>
                  <a:srgbClr val="CC6600"/>
                </a:solidFill>
                <a:effectLst>
                  <a:outerShdw blurRad="38100" dist="38100" dir="2700000" algn="tl">
                    <a:srgbClr val="C0C0C0"/>
                  </a:outerShdw>
                </a:effectLst>
                <a:latin typeface="Arial" panose="020B0604020202020204" pitchFamily="34" charset="0"/>
                <a:ea typeface="新細明體" panose="02020500000000000000" pitchFamily="18" charset="-120"/>
              </a:rPr>
              <a:t>Timeline of Emergence of </a:t>
            </a:r>
          </a:p>
          <a:p>
            <a:pPr fontAlgn="base">
              <a:spcBef>
                <a:spcPct val="0"/>
              </a:spcBef>
              <a:spcAft>
                <a:spcPct val="0"/>
              </a:spcAft>
              <a:defRPr/>
            </a:pPr>
            <a:r>
              <a:rPr lang="en-US" altLang="zh-TW" sz="2800" b="1" i="1">
                <a:solidFill>
                  <a:srgbClr val="CC6600"/>
                </a:solidFill>
                <a:effectLst>
                  <a:outerShdw blurRad="38100" dist="38100" dir="2700000" algn="tl">
                    <a:srgbClr val="C0C0C0"/>
                  </a:outerShdw>
                </a:effectLst>
                <a:latin typeface="Arial" panose="020B0604020202020204" pitchFamily="34" charset="0"/>
                <a:ea typeface="新細明體" panose="02020500000000000000" pitchFamily="18" charset="-120"/>
              </a:rPr>
              <a:t>Influenza A Viruses in Humans</a:t>
            </a:r>
          </a:p>
        </p:txBody>
      </p:sp>
      <p:sp>
        <p:nvSpPr>
          <p:cNvPr id="80899" name="Line 4">
            <a:extLst>
              <a:ext uri="{FF2B5EF4-FFF2-40B4-BE49-F238E27FC236}">
                <a16:creationId xmlns:a16="http://schemas.microsoft.com/office/drawing/2014/main" xmlns="" id="{6897F550-159F-4282-85AB-FECE1E010E0A}"/>
              </a:ext>
            </a:extLst>
          </p:cNvPr>
          <p:cNvSpPr>
            <a:spLocks noChangeShapeType="1"/>
          </p:cNvSpPr>
          <p:nvPr/>
        </p:nvSpPr>
        <p:spPr bwMode="auto">
          <a:xfrm>
            <a:off x="2613026" y="4937126"/>
            <a:ext cx="7369175" cy="15875"/>
          </a:xfrm>
          <a:prstGeom prst="line">
            <a:avLst/>
          </a:prstGeom>
          <a:noFill/>
          <a:ln w="50800">
            <a:solidFill>
              <a:srgbClr val="FF6633"/>
            </a:solidFill>
            <a:round/>
            <a:headEnd type="none" w="sm" len="sm"/>
            <a:tailEnd type="stealth"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anose="020B0604020202020204" pitchFamily="34" charset="0"/>
              <a:ea typeface="新細明體" panose="02020500000000000000" pitchFamily="18" charset="-120"/>
            </a:endParaRPr>
          </a:p>
        </p:txBody>
      </p:sp>
      <p:sp>
        <p:nvSpPr>
          <p:cNvPr id="80900" name="Rectangle 5">
            <a:extLst>
              <a:ext uri="{FF2B5EF4-FFF2-40B4-BE49-F238E27FC236}">
                <a16:creationId xmlns:a16="http://schemas.microsoft.com/office/drawing/2014/main" xmlns="" id="{9C6EEC6C-7019-4E88-9081-F7DCCC4DCEF3}"/>
              </a:ext>
            </a:extLst>
          </p:cNvPr>
          <p:cNvSpPr>
            <a:spLocks noChangeArrowheads="1"/>
          </p:cNvSpPr>
          <p:nvPr/>
        </p:nvSpPr>
        <p:spPr bwMode="auto">
          <a:xfrm>
            <a:off x="2351088" y="5173664"/>
            <a:ext cx="872034"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400" b="1">
                <a:solidFill>
                  <a:srgbClr val="000000"/>
                </a:solidFill>
                <a:ea typeface="DejaVu Sans"/>
              </a:rPr>
              <a:t>1918</a:t>
            </a:r>
          </a:p>
        </p:txBody>
      </p:sp>
      <p:sp>
        <p:nvSpPr>
          <p:cNvPr id="80901" name="Rectangle 6">
            <a:extLst>
              <a:ext uri="{FF2B5EF4-FFF2-40B4-BE49-F238E27FC236}">
                <a16:creationId xmlns:a16="http://schemas.microsoft.com/office/drawing/2014/main" xmlns="" id="{9C2A790A-789D-48B9-91BC-2356F2A2AF59}"/>
              </a:ext>
            </a:extLst>
          </p:cNvPr>
          <p:cNvSpPr>
            <a:spLocks noChangeArrowheads="1"/>
          </p:cNvSpPr>
          <p:nvPr/>
        </p:nvSpPr>
        <p:spPr bwMode="auto">
          <a:xfrm>
            <a:off x="4673600" y="5173664"/>
            <a:ext cx="872034"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400" b="1">
                <a:solidFill>
                  <a:srgbClr val="000000"/>
                </a:solidFill>
                <a:ea typeface="DejaVu Sans"/>
              </a:rPr>
              <a:t>1957</a:t>
            </a:r>
          </a:p>
        </p:txBody>
      </p:sp>
      <p:sp>
        <p:nvSpPr>
          <p:cNvPr id="80902" name="Rectangle 7">
            <a:extLst>
              <a:ext uri="{FF2B5EF4-FFF2-40B4-BE49-F238E27FC236}">
                <a16:creationId xmlns:a16="http://schemas.microsoft.com/office/drawing/2014/main" xmlns="" id="{B2AE63B4-5B32-4A8C-A0CD-AADA0856A9CD}"/>
              </a:ext>
            </a:extLst>
          </p:cNvPr>
          <p:cNvSpPr>
            <a:spLocks noChangeArrowheads="1"/>
          </p:cNvSpPr>
          <p:nvPr/>
        </p:nvSpPr>
        <p:spPr bwMode="auto">
          <a:xfrm>
            <a:off x="5426075" y="5173664"/>
            <a:ext cx="872034"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400" b="1">
                <a:solidFill>
                  <a:srgbClr val="000000"/>
                </a:solidFill>
                <a:ea typeface="DejaVu Sans"/>
              </a:rPr>
              <a:t>1968</a:t>
            </a:r>
          </a:p>
        </p:txBody>
      </p:sp>
      <p:sp>
        <p:nvSpPr>
          <p:cNvPr id="80903" name="Rectangle 8">
            <a:extLst>
              <a:ext uri="{FF2B5EF4-FFF2-40B4-BE49-F238E27FC236}">
                <a16:creationId xmlns:a16="http://schemas.microsoft.com/office/drawing/2014/main" xmlns="" id="{F69A2032-98E9-44DE-89DB-BE3AC40F39BB}"/>
              </a:ext>
            </a:extLst>
          </p:cNvPr>
          <p:cNvSpPr>
            <a:spLocks noChangeArrowheads="1"/>
          </p:cNvSpPr>
          <p:nvPr/>
        </p:nvSpPr>
        <p:spPr bwMode="auto">
          <a:xfrm>
            <a:off x="6223000" y="5173664"/>
            <a:ext cx="872034"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400" b="1">
                <a:solidFill>
                  <a:srgbClr val="000000"/>
                </a:solidFill>
                <a:ea typeface="DejaVu Sans"/>
              </a:rPr>
              <a:t>1977</a:t>
            </a:r>
          </a:p>
        </p:txBody>
      </p:sp>
      <p:sp>
        <p:nvSpPr>
          <p:cNvPr id="80904" name="Line 9">
            <a:extLst>
              <a:ext uri="{FF2B5EF4-FFF2-40B4-BE49-F238E27FC236}">
                <a16:creationId xmlns:a16="http://schemas.microsoft.com/office/drawing/2014/main" xmlns="" id="{DD798B38-53DA-485E-A520-6519B9D8B195}"/>
              </a:ext>
            </a:extLst>
          </p:cNvPr>
          <p:cNvSpPr>
            <a:spLocks noChangeShapeType="1"/>
          </p:cNvSpPr>
          <p:nvPr/>
        </p:nvSpPr>
        <p:spPr bwMode="auto">
          <a:xfrm>
            <a:off x="6608763" y="4784725"/>
            <a:ext cx="0" cy="304800"/>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anose="020B0604020202020204" pitchFamily="34" charset="0"/>
              <a:ea typeface="新細明體" panose="02020500000000000000" pitchFamily="18" charset="-120"/>
            </a:endParaRPr>
          </a:p>
        </p:txBody>
      </p:sp>
      <p:sp>
        <p:nvSpPr>
          <p:cNvPr id="80905" name="Line 10">
            <a:extLst>
              <a:ext uri="{FF2B5EF4-FFF2-40B4-BE49-F238E27FC236}">
                <a16:creationId xmlns:a16="http://schemas.microsoft.com/office/drawing/2014/main" xmlns="" id="{826EBB19-C952-42D8-9BF5-26BEB7EA2285}"/>
              </a:ext>
            </a:extLst>
          </p:cNvPr>
          <p:cNvSpPr>
            <a:spLocks noChangeShapeType="1"/>
          </p:cNvSpPr>
          <p:nvPr/>
        </p:nvSpPr>
        <p:spPr bwMode="auto">
          <a:xfrm>
            <a:off x="2608263" y="4784725"/>
            <a:ext cx="0" cy="304800"/>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anose="020B0604020202020204" pitchFamily="34" charset="0"/>
              <a:ea typeface="新細明體" panose="02020500000000000000" pitchFamily="18" charset="-120"/>
            </a:endParaRPr>
          </a:p>
        </p:txBody>
      </p:sp>
      <p:sp>
        <p:nvSpPr>
          <p:cNvPr id="80906" name="Line 11">
            <a:extLst>
              <a:ext uri="{FF2B5EF4-FFF2-40B4-BE49-F238E27FC236}">
                <a16:creationId xmlns:a16="http://schemas.microsoft.com/office/drawing/2014/main" xmlns="" id="{ABAB41DF-E34D-44E7-8DE8-27FCC5D16B0D}"/>
              </a:ext>
            </a:extLst>
          </p:cNvPr>
          <p:cNvSpPr>
            <a:spLocks noChangeShapeType="1"/>
          </p:cNvSpPr>
          <p:nvPr/>
        </p:nvSpPr>
        <p:spPr bwMode="auto">
          <a:xfrm>
            <a:off x="8093075" y="4784725"/>
            <a:ext cx="0" cy="304800"/>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anose="020B0604020202020204" pitchFamily="34" charset="0"/>
              <a:ea typeface="新細明體" panose="02020500000000000000" pitchFamily="18" charset="-120"/>
            </a:endParaRPr>
          </a:p>
        </p:txBody>
      </p:sp>
      <p:sp>
        <p:nvSpPr>
          <p:cNvPr id="80907" name="Line 12">
            <a:extLst>
              <a:ext uri="{FF2B5EF4-FFF2-40B4-BE49-F238E27FC236}">
                <a16:creationId xmlns:a16="http://schemas.microsoft.com/office/drawing/2014/main" xmlns="" id="{38328E94-58FB-4E90-9786-0AFFB4EF9CF5}"/>
              </a:ext>
            </a:extLst>
          </p:cNvPr>
          <p:cNvSpPr>
            <a:spLocks noChangeShapeType="1"/>
          </p:cNvSpPr>
          <p:nvPr/>
        </p:nvSpPr>
        <p:spPr bwMode="auto">
          <a:xfrm>
            <a:off x="5899150" y="4784725"/>
            <a:ext cx="0" cy="304800"/>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anose="020B0604020202020204" pitchFamily="34" charset="0"/>
              <a:ea typeface="新細明體" panose="02020500000000000000" pitchFamily="18" charset="-120"/>
            </a:endParaRPr>
          </a:p>
        </p:txBody>
      </p:sp>
      <p:sp>
        <p:nvSpPr>
          <p:cNvPr id="80908" name="Line 13">
            <a:extLst>
              <a:ext uri="{FF2B5EF4-FFF2-40B4-BE49-F238E27FC236}">
                <a16:creationId xmlns:a16="http://schemas.microsoft.com/office/drawing/2014/main" xmlns="" id="{C26E347C-48E0-4C00-A771-C2FB5C1F4A77}"/>
              </a:ext>
            </a:extLst>
          </p:cNvPr>
          <p:cNvSpPr>
            <a:spLocks noChangeShapeType="1"/>
          </p:cNvSpPr>
          <p:nvPr/>
        </p:nvSpPr>
        <p:spPr bwMode="auto">
          <a:xfrm>
            <a:off x="5060950" y="4784725"/>
            <a:ext cx="0" cy="304800"/>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anose="020B0604020202020204" pitchFamily="34" charset="0"/>
              <a:ea typeface="新細明體" panose="02020500000000000000" pitchFamily="18" charset="-120"/>
            </a:endParaRPr>
          </a:p>
        </p:txBody>
      </p:sp>
      <p:sp>
        <p:nvSpPr>
          <p:cNvPr id="80909" name="Line 14">
            <a:extLst>
              <a:ext uri="{FF2B5EF4-FFF2-40B4-BE49-F238E27FC236}">
                <a16:creationId xmlns:a16="http://schemas.microsoft.com/office/drawing/2014/main" xmlns="" id="{F8834814-2C4D-49F6-A334-4FA5191F59DE}"/>
              </a:ext>
            </a:extLst>
          </p:cNvPr>
          <p:cNvSpPr>
            <a:spLocks noChangeShapeType="1"/>
          </p:cNvSpPr>
          <p:nvPr/>
        </p:nvSpPr>
        <p:spPr bwMode="auto">
          <a:xfrm>
            <a:off x="8996363" y="4784725"/>
            <a:ext cx="0" cy="304800"/>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anose="020B0604020202020204" pitchFamily="34" charset="0"/>
              <a:ea typeface="新細明體" panose="02020500000000000000" pitchFamily="18" charset="-120"/>
            </a:endParaRPr>
          </a:p>
        </p:txBody>
      </p:sp>
      <p:sp>
        <p:nvSpPr>
          <p:cNvPr id="80910" name="Line 15">
            <a:extLst>
              <a:ext uri="{FF2B5EF4-FFF2-40B4-BE49-F238E27FC236}">
                <a16:creationId xmlns:a16="http://schemas.microsoft.com/office/drawing/2014/main" xmlns="" id="{725E5791-4F3B-4954-B4D1-BF0857CDDD13}"/>
              </a:ext>
            </a:extLst>
          </p:cNvPr>
          <p:cNvSpPr>
            <a:spLocks noChangeShapeType="1"/>
          </p:cNvSpPr>
          <p:nvPr/>
        </p:nvSpPr>
        <p:spPr bwMode="auto">
          <a:xfrm>
            <a:off x="8351838" y="4784725"/>
            <a:ext cx="0" cy="304800"/>
          </a:xfrm>
          <a:prstGeom prst="line">
            <a:avLst/>
          </a:prstGeom>
          <a:noFill/>
          <a:ln w="50800">
            <a:solidFill>
              <a:srgbClr val="FF66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anose="020B0604020202020204" pitchFamily="34" charset="0"/>
              <a:ea typeface="新細明體" panose="02020500000000000000" pitchFamily="18" charset="-120"/>
            </a:endParaRPr>
          </a:p>
        </p:txBody>
      </p:sp>
      <p:sp>
        <p:nvSpPr>
          <p:cNvPr id="80911" name="Rectangle 16">
            <a:extLst>
              <a:ext uri="{FF2B5EF4-FFF2-40B4-BE49-F238E27FC236}">
                <a16:creationId xmlns:a16="http://schemas.microsoft.com/office/drawing/2014/main" xmlns="" id="{7BDE908E-3FD7-4A98-A2CD-4204EB74CD12}"/>
              </a:ext>
            </a:extLst>
          </p:cNvPr>
          <p:cNvSpPr>
            <a:spLocks noChangeArrowheads="1"/>
          </p:cNvSpPr>
          <p:nvPr/>
        </p:nvSpPr>
        <p:spPr bwMode="auto">
          <a:xfrm>
            <a:off x="7642226" y="5173664"/>
            <a:ext cx="892175"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400" b="1">
                <a:solidFill>
                  <a:srgbClr val="000000"/>
                </a:solidFill>
                <a:ea typeface="DejaVu Sans"/>
              </a:rPr>
              <a:t>1997</a:t>
            </a:r>
          </a:p>
        </p:txBody>
      </p:sp>
      <p:sp>
        <p:nvSpPr>
          <p:cNvPr id="80912" name="Rectangle 17">
            <a:extLst>
              <a:ext uri="{FF2B5EF4-FFF2-40B4-BE49-F238E27FC236}">
                <a16:creationId xmlns:a16="http://schemas.microsoft.com/office/drawing/2014/main" xmlns="" id="{A93177CD-C3C7-4A98-9271-4B88684D61E5}"/>
              </a:ext>
            </a:extLst>
          </p:cNvPr>
          <p:cNvSpPr>
            <a:spLocks noChangeArrowheads="1"/>
          </p:cNvSpPr>
          <p:nvPr/>
        </p:nvSpPr>
        <p:spPr bwMode="auto">
          <a:xfrm>
            <a:off x="7926388" y="5562601"/>
            <a:ext cx="1128514"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400" b="1">
                <a:solidFill>
                  <a:srgbClr val="000000"/>
                </a:solidFill>
                <a:ea typeface="DejaVu Sans"/>
              </a:rPr>
              <a:t>1998/9</a:t>
            </a:r>
          </a:p>
        </p:txBody>
      </p:sp>
      <p:sp>
        <p:nvSpPr>
          <p:cNvPr id="80913" name="Rectangle 18">
            <a:extLst>
              <a:ext uri="{FF2B5EF4-FFF2-40B4-BE49-F238E27FC236}">
                <a16:creationId xmlns:a16="http://schemas.microsoft.com/office/drawing/2014/main" xmlns="" id="{FC124608-3BA4-404A-A243-467367FE7F74}"/>
              </a:ext>
            </a:extLst>
          </p:cNvPr>
          <p:cNvSpPr>
            <a:spLocks noChangeArrowheads="1"/>
          </p:cNvSpPr>
          <p:nvPr/>
        </p:nvSpPr>
        <p:spPr bwMode="auto">
          <a:xfrm>
            <a:off x="8534400" y="5181601"/>
            <a:ext cx="872034"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400" b="1">
                <a:solidFill>
                  <a:srgbClr val="000000"/>
                </a:solidFill>
                <a:ea typeface="DejaVu Sans"/>
              </a:rPr>
              <a:t>2003</a:t>
            </a:r>
          </a:p>
        </p:txBody>
      </p:sp>
      <p:sp>
        <p:nvSpPr>
          <p:cNvPr id="80914" name="AutoShape 19">
            <a:extLst>
              <a:ext uri="{FF2B5EF4-FFF2-40B4-BE49-F238E27FC236}">
                <a16:creationId xmlns:a16="http://schemas.microsoft.com/office/drawing/2014/main" xmlns="" id="{879351A5-1351-4E97-BF33-D643BAE7C3AF}"/>
              </a:ext>
            </a:extLst>
          </p:cNvPr>
          <p:cNvSpPr>
            <a:spLocks noChangeArrowheads="1"/>
          </p:cNvSpPr>
          <p:nvPr/>
        </p:nvSpPr>
        <p:spPr bwMode="auto">
          <a:xfrm>
            <a:off x="2738438" y="4343400"/>
            <a:ext cx="2387600" cy="304800"/>
          </a:xfrm>
          <a:prstGeom prst="rightArrow">
            <a:avLst>
              <a:gd name="adj1" fmla="val 50000"/>
              <a:gd name="adj2" fmla="val 195833"/>
            </a:avLst>
          </a:prstGeom>
          <a:gradFill rotWithShape="0">
            <a:gsLst>
              <a:gs pos="0">
                <a:srgbClr val="006600"/>
              </a:gs>
              <a:gs pos="100000">
                <a:srgbClr val="00FF99"/>
              </a:gs>
            </a:gsLst>
            <a:lin ang="0" scaled="1"/>
          </a:gradFill>
          <a:ln w="9525">
            <a:solidFill>
              <a:schemeClr val="bg1"/>
            </a:solidFill>
            <a:miter lim="800000"/>
            <a:headEnd/>
            <a:tailEnd/>
          </a:ln>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pPr>
            <a:endParaRPr kumimoji="0" lang="zh-TW" altLang="en-US" sz="2000">
              <a:solidFill>
                <a:srgbClr val="000000"/>
              </a:solidFill>
              <a:latin typeface="Times New Roman" panose="02020603050405020304" pitchFamily="18" charset="0"/>
              <a:ea typeface="DejaVu Sans"/>
            </a:endParaRPr>
          </a:p>
        </p:txBody>
      </p:sp>
      <p:sp>
        <p:nvSpPr>
          <p:cNvPr id="80915" name="AutoShape 20">
            <a:extLst>
              <a:ext uri="{FF2B5EF4-FFF2-40B4-BE49-F238E27FC236}">
                <a16:creationId xmlns:a16="http://schemas.microsoft.com/office/drawing/2014/main" xmlns="" id="{AFD71726-D172-4192-B472-83EE3C3CA1A1}"/>
              </a:ext>
            </a:extLst>
          </p:cNvPr>
          <p:cNvSpPr>
            <a:spLocks noChangeArrowheads="1"/>
          </p:cNvSpPr>
          <p:nvPr/>
        </p:nvSpPr>
        <p:spPr bwMode="auto">
          <a:xfrm>
            <a:off x="5189538" y="4038600"/>
            <a:ext cx="646112" cy="304800"/>
          </a:xfrm>
          <a:prstGeom prst="rightArrow">
            <a:avLst>
              <a:gd name="adj1" fmla="val 50000"/>
              <a:gd name="adj2" fmla="val 52995"/>
            </a:avLst>
          </a:prstGeom>
          <a:solidFill>
            <a:srgbClr val="800000"/>
          </a:solidFill>
          <a:ln w="9525">
            <a:solidFill>
              <a:schemeClr val="bg1"/>
            </a:solidFill>
            <a:miter lim="800000"/>
            <a:headEnd/>
            <a:tailEnd/>
          </a:ln>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pPr>
            <a:endParaRPr kumimoji="0" lang="zh-TW" altLang="en-US" sz="2000">
              <a:solidFill>
                <a:srgbClr val="000000"/>
              </a:solidFill>
              <a:latin typeface="Times New Roman" panose="02020603050405020304" pitchFamily="18" charset="0"/>
              <a:ea typeface="DejaVu Sans"/>
            </a:endParaRPr>
          </a:p>
        </p:txBody>
      </p:sp>
      <p:sp>
        <p:nvSpPr>
          <p:cNvPr id="80916" name="AutoShape 21">
            <a:extLst>
              <a:ext uri="{FF2B5EF4-FFF2-40B4-BE49-F238E27FC236}">
                <a16:creationId xmlns:a16="http://schemas.microsoft.com/office/drawing/2014/main" xmlns="" id="{D46E3891-C81F-4878-A739-54EACB0779DB}"/>
              </a:ext>
            </a:extLst>
          </p:cNvPr>
          <p:cNvSpPr>
            <a:spLocks noChangeArrowheads="1"/>
          </p:cNvSpPr>
          <p:nvPr/>
        </p:nvSpPr>
        <p:spPr bwMode="auto">
          <a:xfrm>
            <a:off x="6608764" y="3200400"/>
            <a:ext cx="3144837" cy="381000"/>
          </a:xfrm>
          <a:prstGeom prst="rightArrow">
            <a:avLst>
              <a:gd name="adj1" fmla="val 50000"/>
              <a:gd name="adj2" fmla="val 206354"/>
            </a:avLst>
          </a:prstGeom>
          <a:gradFill rotWithShape="0">
            <a:gsLst>
              <a:gs pos="0">
                <a:srgbClr val="00FFFF"/>
              </a:gs>
              <a:gs pos="100000">
                <a:srgbClr val="9933FF"/>
              </a:gs>
            </a:gsLst>
            <a:lin ang="0" scaled="1"/>
          </a:gradFill>
          <a:ln w="9525">
            <a:solidFill>
              <a:schemeClr val="bg1"/>
            </a:solidFill>
            <a:miter lim="800000"/>
            <a:headEnd/>
            <a:tailEnd/>
          </a:ln>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pPr>
            <a:endParaRPr kumimoji="0" lang="zh-TW" altLang="en-US" sz="2000">
              <a:solidFill>
                <a:srgbClr val="000000"/>
              </a:solidFill>
              <a:latin typeface="Times New Roman" panose="02020603050405020304" pitchFamily="18" charset="0"/>
              <a:ea typeface="DejaVu Sans"/>
            </a:endParaRPr>
          </a:p>
        </p:txBody>
      </p:sp>
      <p:sp>
        <p:nvSpPr>
          <p:cNvPr id="80917" name="AutoShape 22">
            <a:extLst>
              <a:ext uri="{FF2B5EF4-FFF2-40B4-BE49-F238E27FC236}">
                <a16:creationId xmlns:a16="http://schemas.microsoft.com/office/drawing/2014/main" xmlns="" id="{0374A016-6DE9-4421-892F-4BD178E17AEC}"/>
              </a:ext>
            </a:extLst>
          </p:cNvPr>
          <p:cNvSpPr>
            <a:spLocks noChangeArrowheads="1"/>
          </p:cNvSpPr>
          <p:nvPr/>
        </p:nvSpPr>
        <p:spPr bwMode="auto">
          <a:xfrm>
            <a:off x="5835650" y="3657600"/>
            <a:ext cx="3917950" cy="381000"/>
          </a:xfrm>
          <a:prstGeom prst="rightArrow">
            <a:avLst>
              <a:gd name="adj1" fmla="val 50000"/>
              <a:gd name="adj2" fmla="val 257083"/>
            </a:avLst>
          </a:prstGeom>
          <a:gradFill rotWithShape="0">
            <a:gsLst>
              <a:gs pos="0">
                <a:srgbClr val="CC0000"/>
              </a:gs>
              <a:gs pos="100000">
                <a:srgbClr val="FF3300"/>
              </a:gs>
            </a:gsLst>
            <a:lin ang="0" scaled="1"/>
          </a:gradFill>
          <a:ln w="9525">
            <a:solidFill>
              <a:schemeClr val="bg1"/>
            </a:solidFill>
            <a:miter lim="800000"/>
            <a:headEnd/>
            <a:tailEnd/>
          </a:ln>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pPr>
            <a:endParaRPr kumimoji="0" lang="zh-TW" altLang="en-US" sz="2000">
              <a:solidFill>
                <a:srgbClr val="000000"/>
              </a:solidFill>
              <a:latin typeface="Times New Roman" panose="02020603050405020304" pitchFamily="18" charset="0"/>
              <a:ea typeface="DejaVu Sans"/>
            </a:endParaRPr>
          </a:p>
        </p:txBody>
      </p:sp>
      <p:sp>
        <p:nvSpPr>
          <p:cNvPr id="80918" name="AutoShape 23">
            <a:extLst>
              <a:ext uri="{FF2B5EF4-FFF2-40B4-BE49-F238E27FC236}">
                <a16:creationId xmlns:a16="http://schemas.microsoft.com/office/drawing/2014/main" xmlns="" id="{0248C4DD-FC51-4435-AC83-5B2F89854EB7}"/>
              </a:ext>
            </a:extLst>
          </p:cNvPr>
          <p:cNvSpPr>
            <a:spLocks noChangeArrowheads="1"/>
          </p:cNvSpPr>
          <p:nvPr/>
        </p:nvSpPr>
        <p:spPr bwMode="auto">
          <a:xfrm>
            <a:off x="8093076" y="2667000"/>
            <a:ext cx="258763" cy="304800"/>
          </a:xfrm>
          <a:prstGeom prst="rightArrow">
            <a:avLst>
              <a:gd name="adj1" fmla="val 50000"/>
              <a:gd name="adj2" fmla="val 25000"/>
            </a:avLst>
          </a:prstGeom>
          <a:solidFill>
            <a:srgbClr val="FF9900"/>
          </a:solidFill>
          <a:ln w="9525">
            <a:solidFill>
              <a:schemeClr val="bg1"/>
            </a:solidFill>
            <a:miter lim="800000"/>
            <a:headEnd/>
            <a:tailEnd/>
          </a:ln>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pPr>
            <a:endParaRPr kumimoji="0" lang="zh-TW" altLang="en-US" sz="2000">
              <a:solidFill>
                <a:srgbClr val="000000"/>
              </a:solidFill>
              <a:latin typeface="Times New Roman" panose="02020603050405020304" pitchFamily="18" charset="0"/>
              <a:ea typeface="DejaVu Sans"/>
            </a:endParaRPr>
          </a:p>
        </p:txBody>
      </p:sp>
      <p:sp>
        <p:nvSpPr>
          <p:cNvPr id="80919" name="AutoShape 24">
            <a:extLst>
              <a:ext uri="{FF2B5EF4-FFF2-40B4-BE49-F238E27FC236}">
                <a16:creationId xmlns:a16="http://schemas.microsoft.com/office/drawing/2014/main" xmlns="" id="{862268DC-A884-4614-B09A-D6339B7BE7AB}"/>
              </a:ext>
            </a:extLst>
          </p:cNvPr>
          <p:cNvSpPr>
            <a:spLocks noChangeArrowheads="1"/>
          </p:cNvSpPr>
          <p:nvPr/>
        </p:nvSpPr>
        <p:spPr bwMode="auto">
          <a:xfrm>
            <a:off x="9126538" y="2209800"/>
            <a:ext cx="627062" cy="304800"/>
          </a:xfrm>
          <a:prstGeom prst="rightArrow">
            <a:avLst>
              <a:gd name="adj1" fmla="val 50000"/>
              <a:gd name="adj2" fmla="val 51432"/>
            </a:avLst>
          </a:prstGeom>
          <a:solidFill>
            <a:srgbClr val="00FFFF"/>
          </a:solidFill>
          <a:ln w="9525">
            <a:solidFill>
              <a:schemeClr val="bg1"/>
            </a:solidFill>
            <a:miter lim="800000"/>
            <a:headEnd/>
            <a:tailEnd/>
          </a:ln>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pPr>
            <a:endParaRPr kumimoji="0" lang="zh-TW" altLang="en-US" sz="2000">
              <a:solidFill>
                <a:srgbClr val="000000"/>
              </a:solidFill>
              <a:latin typeface="Times New Roman" panose="02020603050405020304" pitchFamily="18" charset="0"/>
              <a:ea typeface="DejaVu Sans"/>
            </a:endParaRPr>
          </a:p>
        </p:txBody>
      </p:sp>
      <p:sp>
        <p:nvSpPr>
          <p:cNvPr id="80920" name="AutoShape 25">
            <a:extLst>
              <a:ext uri="{FF2B5EF4-FFF2-40B4-BE49-F238E27FC236}">
                <a16:creationId xmlns:a16="http://schemas.microsoft.com/office/drawing/2014/main" xmlns="" id="{E3BBC29F-BD6B-4FCC-BD27-D8AB8860ED32}"/>
              </a:ext>
            </a:extLst>
          </p:cNvPr>
          <p:cNvSpPr>
            <a:spLocks noChangeArrowheads="1"/>
          </p:cNvSpPr>
          <p:nvPr/>
        </p:nvSpPr>
        <p:spPr bwMode="auto">
          <a:xfrm>
            <a:off x="8286751" y="2209800"/>
            <a:ext cx="258763" cy="304800"/>
          </a:xfrm>
          <a:prstGeom prst="rightArrow">
            <a:avLst>
              <a:gd name="adj1" fmla="val 50000"/>
              <a:gd name="adj2" fmla="val 25000"/>
            </a:avLst>
          </a:prstGeom>
          <a:solidFill>
            <a:schemeClr val="folHlink"/>
          </a:solidFill>
          <a:ln w="9525">
            <a:solidFill>
              <a:schemeClr val="bg1"/>
            </a:solidFill>
            <a:miter lim="800000"/>
            <a:headEnd/>
            <a:tailEnd/>
          </a:ln>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pPr>
            <a:endParaRPr kumimoji="0" lang="zh-TW" altLang="en-US" sz="2000">
              <a:solidFill>
                <a:srgbClr val="000000"/>
              </a:solidFill>
              <a:latin typeface="Times New Roman" panose="02020603050405020304" pitchFamily="18" charset="0"/>
              <a:ea typeface="DejaVu Sans"/>
            </a:endParaRPr>
          </a:p>
        </p:txBody>
      </p:sp>
      <p:sp>
        <p:nvSpPr>
          <p:cNvPr id="80921" name="AutoShape 26">
            <a:extLst>
              <a:ext uri="{FF2B5EF4-FFF2-40B4-BE49-F238E27FC236}">
                <a16:creationId xmlns:a16="http://schemas.microsoft.com/office/drawing/2014/main" xmlns="" id="{AA423E1E-0E16-46FB-BB3E-9FE02108A9DB}"/>
              </a:ext>
            </a:extLst>
          </p:cNvPr>
          <p:cNvSpPr>
            <a:spLocks noChangeArrowheads="1"/>
          </p:cNvSpPr>
          <p:nvPr/>
        </p:nvSpPr>
        <p:spPr bwMode="auto">
          <a:xfrm>
            <a:off x="9126538" y="2590800"/>
            <a:ext cx="627062" cy="304800"/>
          </a:xfrm>
          <a:prstGeom prst="rightArrow">
            <a:avLst>
              <a:gd name="adj1" fmla="val 50000"/>
              <a:gd name="adj2" fmla="val 51432"/>
            </a:avLst>
          </a:prstGeom>
          <a:solidFill>
            <a:srgbClr val="FF9900"/>
          </a:solidFill>
          <a:ln w="9525">
            <a:solidFill>
              <a:schemeClr val="bg1"/>
            </a:solidFill>
            <a:miter lim="800000"/>
            <a:headEnd/>
            <a:tailEnd/>
          </a:ln>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pPr>
            <a:endParaRPr kumimoji="0" lang="zh-TW" altLang="en-US" sz="2000">
              <a:solidFill>
                <a:srgbClr val="000000"/>
              </a:solidFill>
              <a:latin typeface="Times New Roman" panose="02020603050405020304" pitchFamily="18" charset="0"/>
              <a:ea typeface="DejaVu Sans"/>
            </a:endParaRPr>
          </a:p>
        </p:txBody>
      </p:sp>
      <p:sp>
        <p:nvSpPr>
          <p:cNvPr id="80922" name="Rectangle 27">
            <a:extLst>
              <a:ext uri="{FF2B5EF4-FFF2-40B4-BE49-F238E27FC236}">
                <a16:creationId xmlns:a16="http://schemas.microsoft.com/office/drawing/2014/main" xmlns="" id="{0E01DE6E-025C-45F1-9940-3FF64EED7D26}"/>
              </a:ext>
            </a:extLst>
          </p:cNvPr>
          <p:cNvSpPr>
            <a:spLocks noChangeArrowheads="1"/>
          </p:cNvSpPr>
          <p:nvPr/>
        </p:nvSpPr>
        <p:spPr bwMode="auto">
          <a:xfrm>
            <a:off x="2209801" y="4238625"/>
            <a:ext cx="606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600" b="1">
                <a:solidFill>
                  <a:srgbClr val="000000"/>
                </a:solidFill>
                <a:ea typeface="DejaVu Sans"/>
              </a:rPr>
              <a:t>H1</a:t>
            </a:r>
          </a:p>
        </p:txBody>
      </p:sp>
      <p:sp>
        <p:nvSpPr>
          <p:cNvPr id="80923" name="Rectangle 28">
            <a:extLst>
              <a:ext uri="{FF2B5EF4-FFF2-40B4-BE49-F238E27FC236}">
                <a16:creationId xmlns:a16="http://schemas.microsoft.com/office/drawing/2014/main" xmlns="" id="{9AAC55C9-4D94-4BA2-929F-F2D7C0731CEC}"/>
              </a:ext>
            </a:extLst>
          </p:cNvPr>
          <p:cNvSpPr>
            <a:spLocks noChangeArrowheads="1"/>
          </p:cNvSpPr>
          <p:nvPr/>
        </p:nvSpPr>
        <p:spPr bwMode="auto">
          <a:xfrm>
            <a:off x="6016626" y="3092450"/>
            <a:ext cx="606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600" b="1">
                <a:solidFill>
                  <a:srgbClr val="000000"/>
                </a:solidFill>
                <a:ea typeface="DejaVu Sans"/>
              </a:rPr>
              <a:t>H1</a:t>
            </a:r>
          </a:p>
        </p:txBody>
      </p:sp>
      <p:sp>
        <p:nvSpPr>
          <p:cNvPr id="80924" name="Rectangle 29">
            <a:extLst>
              <a:ext uri="{FF2B5EF4-FFF2-40B4-BE49-F238E27FC236}">
                <a16:creationId xmlns:a16="http://schemas.microsoft.com/office/drawing/2014/main" xmlns="" id="{D688107E-2052-4234-B1B1-67D552BD92BE}"/>
              </a:ext>
            </a:extLst>
          </p:cNvPr>
          <p:cNvSpPr>
            <a:spLocks noChangeArrowheads="1"/>
          </p:cNvSpPr>
          <p:nvPr/>
        </p:nvSpPr>
        <p:spPr bwMode="auto">
          <a:xfrm>
            <a:off x="5178426" y="3581400"/>
            <a:ext cx="606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600" b="1">
                <a:solidFill>
                  <a:srgbClr val="000000"/>
                </a:solidFill>
                <a:ea typeface="DejaVu Sans"/>
              </a:rPr>
              <a:t>H3</a:t>
            </a:r>
          </a:p>
        </p:txBody>
      </p:sp>
      <p:sp>
        <p:nvSpPr>
          <p:cNvPr id="80925" name="Rectangle 30">
            <a:extLst>
              <a:ext uri="{FF2B5EF4-FFF2-40B4-BE49-F238E27FC236}">
                <a16:creationId xmlns:a16="http://schemas.microsoft.com/office/drawing/2014/main" xmlns="" id="{E4FBEAAB-46A1-4641-B09E-B37F0E82827F}"/>
              </a:ext>
            </a:extLst>
          </p:cNvPr>
          <p:cNvSpPr>
            <a:spLocks noChangeArrowheads="1"/>
          </p:cNvSpPr>
          <p:nvPr/>
        </p:nvSpPr>
        <p:spPr bwMode="auto">
          <a:xfrm>
            <a:off x="4597401" y="3962400"/>
            <a:ext cx="606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600" b="1">
                <a:solidFill>
                  <a:srgbClr val="000000"/>
                </a:solidFill>
                <a:ea typeface="DejaVu Sans"/>
              </a:rPr>
              <a:t>H2</a:t>
            </a:r>
          </a:p>
        </p:txBody>
      </p:sp>
      <p:sp>
        <p:nvSpPr>
          <p:cNvPr id="80926" name="Rectangle 31">
            <a:extLst>
              <a:ext uri="{FF2B5EF4-FFF2-40B4-BE49-F238E27FC236}">
                <a16:creationId xmlns:a16="http://schemas.microsoft.com/office/drawing/2014/main" xmlns="" id="{59DDDD06-B5AD-43E4-9765-B5DFB1DE876C}"/>
              </a:ext>
            </a:extLst>
          </p:cNvPr>
          <p:cNvSpPr>
            <a:spLocks noChangeArrowheads="1"/>
          </p:cNvSpPr>
          <p:nvPr/>
        </p:nvSpPr>
        <p:spPr bwMode="auto">
          <a:xfrm>
            <a:off x="8534401" y="2133600"/>
            <a:ext cx="606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600" b="1">
                <a:solidFill>
                  <a:srgbClr val="000000"/>
                </a:solidFill>
                <a:ea typeface="DejaVu Sans"/>
              </a:rPr>
              <a:t>H7</a:t>
            </a:r>
          </a:p>
        </p:txBody>
      </p:sp>
      <p:sp>
        <p:nvSpPr>
          <p:cNvPr id="80927" name="Rectangle 32">
            <a:extLst>
              <a:ext uri="{FF2B5EF4-FFF2-40B4-BE49-F238E27FC236}">
                <a16:creationId xmlns:a16="http://schemas.microsoft.com/office/drawing/2014/main" xmlns="" id="{80957BB5-0A9E-4D00-AC0A-CF2C1F6425DF}"/>
              </a:ext>
            </a:extLst>
          </p:cNvPr>
          <p:cNvSpPr>
            <a:spLocks noChangeArrowheads="1"/>
          </p:cNvSpPr>
          <p:nvPr/>
        </p:nvSpPr>
        <p:spPr bwMode="auto">
          <a:xfrm>
            <a:off x="8534401" y="2514600"/>
            <a:ext cx="606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600" b="1">
                <a:solidFill>
                  <a:srgbClr val="000000"/>
                </a:solidFill>
                <a:ea typeface="DejaVu Sans"/>
              </a:rPr>
              <a:t>H5</a:t>
            </a:r>
          </a:p>
        </p:txBody>
      </p:sp>
      <p:sp>
        <p:nvSpPr>
          <p:cNvPr id="80928" name="Rectangle 33">
            <a:extLst>
              <a:ext uri="{FF2B5EF4-FFF2-40B4-BE49-F238E27FC236}">
                <a16:creationId xmlns:a16="http://schemas.microsoft.com/office/drawing/2014/main" xmlns="" id="{744FA611-7830-465F-A6E1-4B23AC1FF935}"/>
              </a:ext>
            </a:extLst>
          </p:cNvPr>
          <p:cNvSpPr>
            <a:spLocks noChangeArrowheads="1"/>
          </p:cNvSpPr>
          <p:nvPr/>
        </p:nvSpPr>
        <p:spPr bwMode="auto">
          <a:xfrm>
            <a:off x="7500939" y="2590800"/>
            <a:ext cx="606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600" b="1">
                <a:solidFill>
                  <a:srgbClr val="000000"/>
                </a:solidFill>
                <a:ea typeface="DejaVu Sans"/>
              </a:rPr>
              <a:t>H5</a:t>
            </a:r>
          </a:p>
        </p:txBody>
      </p:sp>
      <p:sp>
        <p:nvSpPr>
          <p:cNvPr id="80929" name="Rectangle 34">
            <a:extLst>
              <a:ext uri="{FF2B5EF4-FFF2-40B4-BE49-F238E27FC236}">
                <a16:creationId xmlns:a16="http://schemas.microsoft.com/office/drawing/2014/main" xmlns="" id="{79E7C00B-157E-4649-87FF-CA8BA8E456CA}"/>
              </a:ext>
            </a:extLst>
          </p:cNvPr>
          <p:cNvSpPr>
            <a:spLocks noChangeArrowheads="1"/>
          </p:cNvSpPr>
          <p:nvPr/>
        </p:nvSpPr>
        <p:spPr bwMode="auto">
          <a:xfrm>
            <a:off x="7694614" y="2133600"/>
            <a:ext cx="6064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pPr>
            <a:r>
              <a:rPr kumimoji="0" lang="en-US" altLang="zh-TW" sz="2600" b="1">
                <a:solidFill>
                  <a:srgbClr val="000000"/>
                </a:solidFill>
                <a:ea typeface="DejaVu Sans"/>
              </a:rPr>
              <a:t>H9</a:t>
            </a:r>
          </a:p>
        </p:txBody>
      </p:sp>
      <p:sp>
        <p:nvSpPr>
          <p:cNvPr id="80930" name="Rectangle 35">
            <a:extLst>
              <a:ext uri="{FF2B5EF4-FFF2-40B4-BE49-F238E27FC236}">
                <a16:creationId xmlns:a16="http://schemas.microsoft.com/office/drawing/2014/main" xmlns="" id="{D697AFCF-E5A7-41F4-903B-385FC55BE6CE}"/>
              </a:ext>
            </a:extLst>
          </p:cNvPr>
          <p:cNvSpPr>
            <a:spLocks noChangeArrowheads="1"/>
          </p:cNvSpPr>
          <p:nvPr/>
        </p:nvSpPr>
        <p:spPr bwMode="auto">
          <a:xfrm>
            <a:off x="2257426" y="5562600"/>
            <a:ext cx="106521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fontAlgn="base" hangingPunct="0">
              <a:spcBef>
                <a:spcPct val="0"/>
              </a:spcBef>
              <a:spcAft>
                <a:spcPct val="0"/>
              </a:spcAft>
            </a:pPr>
            <a:r>
              <a:rPr kumimoji="0" lang="en-US" altLang="zh-TW" sz="1600" b="1">
                <a:solidFill>
                  <a:srgbClr val="000000"/>
                </a:solidFill>
                <a:ea typeface="DejaVu Sans"/>
              </a:rPr>
              <a:t>Spanish</a:t>
            </a:r>
          </a:p>
          <a:p>
            <a:pPr algn="ctr" eaLnBrk="0" fontAlgn="base" hangingPunct="0">
              <a:spcBef>
                <a:spcPct val="0"/>
              </a:spcBef>
              <a:spcAft>
                <a:spcPct val="0"/>
              </a:spcAft>
            </a:pPr>
            <a:r>
              <a:rPr kumimoji="0" lang="en-US" altLang="zh-TW" sz="1600" b="1">
                <a:solidFill>
                  <a:srgbClr val="000000"/>
                </a:solidFill>
                <a:ea typeface="DejaVu Sans"/>
              </a:rPr>
              <a:t>Influenza</a:t>
            </a:r>
          </a:p>
          <a:p>
            <a:pPr algn="ctr" eaLnBrk="0" fontAlgn="base" hangingPunct="0">
              <a:spcBef>
                <a:spcPct val="0"/>
              </a:spcBef>
              <a:spcAft>
                <a:spcPct val="0"/>
              </a:spcAft>
            </a:pPr>
            <a:r>
              <a:rPr kumimoji="0" lang="en-US" altLang="zh-TW" sz="1600" b="1">
                <a:solidFill>
                  <a:srgbClr val="000000"/>
                </a:solidFill>
                <a:ea typeface="DejaVu Sans"/>
              </a:rPr>
              <a:t>H1N1</a:t>
            </a:r>
          </a:p>
        </p:txBody>
      </p:sp>
      <p:sp>
        <p:nvSpPr>
          <p:cNvPr id="80931" name="Rectangle 36">
            <a:extLst>
              <a:ext uri="{FF2B5EF4-FFF2-40B4-BE49-F238E27FC236}">
                <a16:creationId xmlns:a16="http://schemas.microsoft.com/office/drawing/2014/main" xmlns="" id="{5DD4581D-B310-4D11-95BF-D12855D83E48}"/>
              </a:ext>
            </a:extLst>
          </p:cNvPr>
          <p:cNvSpPr>
            <a:spLocks noChangeArrowheads="1"/>
          </p:cNvSpPr>
          <p:nvPr/>
        </p:nvSpPr>
        <p:spPr bwMode="auto">
          <a:xfrm>
            <a:off x="4543426" y="5562600"/>
            <a:ext cx="106521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fontAlgn="base" hangingPunct="0">
              <a:spcBef>
                <a:spcPct val="0"/>
              </a:spcBef>
              <a:spcAft>
                <a:spcPct val="0"/>
              </a:spcAft>
            </a:pPr>
            <a:r>
              <a:rPr kumimoji="0" lang="en-US" altLang="zh-TW" sz="1600" b="1">
                <a:solidFill>
                  <a:srgbClr val="000000"/>
                </a:solidFill>
                <a:ea typeface="DejaVu Sans"/>
              </a:rPr>
              <a:t>Asian</a:t>
            </a:r>
          </a:p>
          <a:p>
            <a:pPr algn="ctr" eaLnBrk="0" fontAlgn="base" hangingPunct="0">
              <a:spcBef>
                <a:spcPct val="0"/>
              </a:spcBef>
              <a:spcAft>
                <a:spcPct val="0"/>
              </a:spcAft>
            </a:pPr>
            <a:r>
              <a:rPr kumimoji="0" lang="en-US" altLang="zh-TW" sz="1600" b="1">
                <a:solidFill>
                  <a:srgbClr val="000000"/>
                </a:solidFill>
                <a:ea typeface="DejaVu Sans"/>
              </a:rPr>
              <a:t>Influenza</a:t>
            </a:r>
          </a:p>
          <a:p>
            <a:pPr algn="ctr" eaLnBrk="0" fontAlgn="base" hangingPunct="0">
              <a:spcBef>
                <a:spcPct val="0"/>
              </a:spcBef>
              <a:spcAft>
                <a:spcPct val="0"/>
              </a:spcAft>
            </a:pPr>
            <a:r>
              <a:rPr kumimoji="0" lang="en-US" altLang="zh-TW" sz="1600" b="1">
                <a:solidFill>
                  <a:srgbClr val="000000"/>
                </a:solidFill>
                <a:ea typeface="DejaVu Sans"/>
              </a:rPr>
              <a:t>H2N2</a:t>
            </a:r>
          </a:p>
        </p:txBody>
      </p:sp>
      <p:sp>
        <p:nvSpPr>
          <p:cNvPr id="80932" name="Rectangle 37">
            <a:extLst>
              <a:ext uri="{FF2B5EF4-FFF2-40B4-BE49-F238E27FC236}">
                <a16:creationId xmlns:a16="http://schemas.microsoft.com/office/drawing/2014/main" xmlns="" id="{BFA260B1-9462-46B2-B504-75AF4E049FA2}"/>
              </a:ext>
            </a:extLst>
          </p:cNvPr>
          <p:cNvSpPr>
            <a:spLocks noChangeArrowheads="1"/>
          </p:cNvSpPr>
          <p:nvPr/>
        </p:nvSpPr>
        <p:spPr bwMode="auto">
          <a:xfrm>
            <a:off x="5762626" y="2514601"/>
            <a:ext cx="10652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fontAlgn="base" hangingPunct="0">
              <a:spcBef>
                <a:spcPct val="0"/>
              </a:spcBef>
              <a:spcAft>
                <a:spcPct val="0"/>
              </a:spcAft>
            </a:pPr>
            <a:r>
              <a:rPr kumimoji="0" lang="en-US" altLang="zh-TW" sz="1600" b="1">
                <a:solidFill>
                  <a:srgbClr val="000000"/>
                </a:solidFill>
                <a:ea typeface="DejaVu Sans"/>
              </a:rPr>
              <a:t>Russian</a:t>
            </a:r>
          </a:p>
          <a:p>
            <a:pPr algn="ctr" eaLnBrk="0" fontAlgn="base" hangingPunct="0">
              <a:spcBef>
                <a:spcPct val="0"/>
              </a:spcBef>
              <a:spcAft>
                <a:spcPct val="0"/>
              </a:spcAft>
            </a:pPr>
            <a:r>
              <a:rPr kumimoji="0" lang="en-US" altLang="zh-TW" sz="1600" b="1">
                <a:solidFill>
                  <a:srgbClr val="000000"/>
                </a:solidFill>
                <a:ea typeface="DejaVu Sans"/>
              </a:rPr>
              <a:t>Influenza</a:t>
            </a:r>
          </a:p>
        </p:txBody>
      </p:sp>
      <p:sp>
        <p:nvSpPr>
          <p:cNvPr id="80933" name="Rectangle 38">
            <a:extLst>
              <a:ext uri="{FF2B5EF4-FFF2-40B4-BE49-F238E27FC236}">
                <a16:creationId xmlns:a16="http://schemas.microsoft.com/office/drawing/2014/main" xmlns="" id="{F3C78EBD-F1A9-43C0-A1FA-749A0E78BF6D}"/>
              </a:ext>
            </a:extLst>
          </p:cNvPr>
          <p:cNvSpPr>
            <a:spLocks noChangeArrowheads="1"/>
          </p:cNvSpPr>
          <p:nvPr/>
        </p:nvSpPr>
        <p:spPr bwMode="auto">
          <a:xfrm>
            <a:off x="8200588" y="1600200"/>
            <a:ext cx="1075615"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fontAlgn="base" hangingPunct="0">
              <a:spcBef>
                <a:spcPct val="0"/>
              </a:spcBef>
              <a:spcAft>
                <a:spcPct val="0"/>
              </a:spcAft>
            </a:pPr>
            <a:r>
              <a:rPr kumimoji="0" lang="en-US" altLang="zh-TW" sz="1600" b="1">
                <a:solidFill>
                  <a:srgbClr val="000000"/>
                </a:solidFill>
                <a:ea typeface="DejaVu Sans"/>
              </a:rPr>
              <a:t>Avian</a:t>
            </a:r>
          </a:p>
          <a:p>
            <a:pPr algn="ctr" eaLnBrk="0" fontAlgn="base" hangingPunct="0">
              <a:spcBef>
                <a:spcPct val="0"/>
              </a:spcBef>
              <a:spcAft>
                <a:spcPct val="0"/>
              </a:spcAft>
            </a:pPr>
            <a:r>
              <a:rPr kumimoji="0" lang="en-US" altLang="zh-TW" sz="1600" b="1">
                <a:solidFill>
                  <a:srgbClr val="000000"/>
                </a:solidFill>
                <a:ea typeface="DejaVu Sans"/>
              </a:rPr>
              <a:t>Influenza</a:t>
            </a:r>
          </a:p>
        </p:txBody>
      </p:sp>
      <p:sp>
        <p:nvSpPr>
          <p:cNvPr id="80934" name="Rectangle 39">
            <a:extLst>
              <a:ext uri="{FF2B5EF4-FFF2-40B4-BE49-F238E27FC236}">
                <a16:creationId xmlns:a16="http://schemas.microsoft.com/office/drawing/2014/main" xmlns="" id="{6FBDE170-4067-4E04-9C4F-53850872A209}"/>
              </a:ext>
            </a:extLst>
          </p:cNvPr>
          <p:cNvSpPr>
            <a:spLocks noChangeArrowheads="1"/>
          </p:cNvSpPr>
          <p:nvPr/>
        </p:nvSpPr>
        <p:spPr bwMode="auto">
          <a:xfrm>
            <a:off x="5410201" y="5562601"/>
            <a:ext cx="106521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fontAlgn="base" hangingPunct="0">
              <a:spcBef>
                <a:spcPct val="0"/>
              </a:spcBef>
              <a:spcAft>
                <a:spcPct val="0"/>
              </a:spcAft>
            </a:pPr>
            <a:r>
              <a:rPr kumimoji="0" lang="en-US" altLang="zh-TW" sz="1600" b="1">
                <a:solidFill>
                  <a:srgbClr val="000000"/>
                </a:solidFill>
                <a:ea typeface="DejaVu Sans"/>
              </a:rPr>
              <a:t>Hong </a:t>
            </a:r>
          </a:p>
          <a:p>
            <a:pPr algn="ctr" eaLnBrk="0" fontAlgn="base" hangingPunct="0">
              <a:spcBef>
                <a:spcPct val="0"/>
              </a:spcBef>
              <a:spcAft>
                <a:spcPct val="0"/>
              </a:spcAft>
            </a:pPr>
            <a:r>
              <a:rPr kumimoji="0" lang="en-US" altLang="zh-TW" sz="1600" b="1">
                <a:solidFill>
                  <a:srgbClr val="000000"/>
                </a:solidFill>
                <a:ea typeface="DejaVu Sans"/>
              </a:rPr>
              <a:t>Kong</a:t>
            </a:r>
          </a:p>
          <a:p>
            <a:pPr algn="ctr" eaLnBrk="0" fontAlgn="base" hangingPunct="0">
              <a:spcBef>
                <a:spcPct val="0"/>
              </a:spcBef>
              <a:spcAft>
                <a:spcPct val="0"/>
              </a:spcAft>
            </a:pPr>
            <a:r>
              <a:rPr kumimoji="0" lang="en-US" altLang="zh-TW" sz="1600" b="1">
                <a:solidFill>
                  <a:srgbClr val="000000"/>
                </a:solidFill>
                <a:ea typeface="DejaVu Sans"/>
              </a:rPr>
              <a:t>Influenza</a:t>
            </a:r>
          </a:p>
          <a:p>
            <a:pPr algn="ctr" eaLnBrk="0" fontAlgn="base" hangingPunct="0">
              <a:spcBef>
                <a:spcPct val="0"/>
              </a:spcBef>
              <a:spcAft>
                <a:spcPct val="0"/>
              </a:spcAft>
            </a:pPr>
            <a:r>
              <a:rPr kumimoji="0" lang="en-US" altLang="zh-TW" sz="1600" b="1">
                <a:solidFill>
                  <a:srgbClr val="000000"/>
                </a:solidFill>
                <a:ea typeface="DejaVu Sans"/>
              </a:rPr>
              <a:t>H3N2</a:t>
            </a:r>
          </a:p>
        </p:txBody>
      </p:sp>
      <p:sp>
        <p:nvSpPr>
          <p:cNvPr id="80935" name="Line 40">
            <a:extLst>
              <a:ext uri="{FF2B5EF4-FFF2-40B4-BE49-F238E27FC236}">
                <a16:creationId xmlns:a16="http://schemas.microsoft.com/office/drawing/2014/main" xmlns="" id="{9FF9B340-31C8-4759-A8EA-884F68C394C8}"/>
              </a:ext>
            </a:extLst>
          </p:cNvPr>
          <p:cNvSpPr>
            <a:spLocks noChangeShapeType="1"/>
          </p:cNvSpPr>
          <p:nvPr/>
        </p:nvSpPr>
        <p:spPr bwMode="auto">
          <a:xfrm>
            <a:off x="1524000" y="990600"/>
            <a:ext cx="9144000" cy="0"/>
          </a:xfrm>
          <a:prstGeom prst="line">
            <a:avLst/>
          </a:prstGeom>
          <a:noFill/>
          <a:ln w="25400">
            <a:solidFill>
              <a:srgbClr val="FF0000"/>
            </a:solidFill>
            <a:miter lim="800000"/>
            <a:headEnd/>
            <a:tailEnd/>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pPr>
            <a:endParaRPr kumimoji="1" lang="zh-TW" altLang="en-US">
              <a:solidFill>
                <a:prstClr val="black"/>
              </a:solidFill>
              <a:latin typeface="Arial" panose="020B0604020202020204" pitchFamily="34" charset="0"/>
              <a:ea typeface="新細明體" panose="02020500000000000000" pitchFamily="18" charset="-120"/>
            </a:endParaRPr>
          </a:p>
        </p:txBody>
      </p:sp>
      <p:sp>
        <p:nvSpPr>
          <p:cNvPr id="80936" name="矩形 1">
            <a:extLst>
              <a:ext uri="{FF2B5EF4-FFF2-40B4-BE49-F238E27FC236}">
                <a16:creationId xmlns:a16="http://schemas.microsoft.com/office/drawing/2014/main" xmlns="" id="{14727B86-6F72-4342-BBA4-AC9A8CCB3717}"/>
              </a:ext>
            </a:extLst>
          </p:cNvPr>
          <p:cNvSpPr>
            <a:spLocks noChangeArrowheads="1"/>
          </p:cNvSpPr>
          <p:nvPr/>
        </p:nvSpPr>
        <p:spPr bwMode="auto">
          <a:xfrm>
            <a:off x="1524000" y="0"/>
            <a:ext cx="990600" cy="990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pPr>
            <a:endParaRPr kumimoji="0" lang="zh-TW" altLang="en-US" sz="2000">
              <a:solidFill>
                <a:srgbClr val="000000"/>
              </a:solidFill>
              <a:latin typeface="Times New Roman" panose="02020603050405020304" pitchFamily="18" charset="0"/>
              <a:ea typeface="DejaVu Sans"/>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a:extLst>
              <a:ext uri="{FF2B5EF4-FFF2-40B4-BE49-F238E27FC236}">
                <a16:creationId xmlns:a16="http://schemas.microsoft.com/office/drawing/2014/main" xmlns="" id="{60D221B1-81A6-40C3-AB1C-CFA3F2428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xmlns="" id="{7D5A0EC5-F029-43C7-866F-92B5CED8D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a:extLst>
              <a:ext uri="{FF2B5EF4-FFF2-40B4-BE49-F238E27FC236}">
                <a16:creationId xmlns:a16="http://schemas.microsoft.com/office/drawing/2014/main" xmlns="" id="{EA018EBB-8B09-4B56-99FA-8DB1599CC8BE}"/>
              </a:ext>
            </a:extLst>
          </p:cNvPr>
          <p:cNvSpPr txBox="1"/>
          <p:nvPr/>
        </p:nvSpPr>
        <p:spPr>
          <a:xfrm>
            <a:off x="7608168" y="3789040"/>
            <a:ext cx="2902530" cy="369332"/>
          </a:xfrm>
          <a:prstGeom prst="rect">
            <a:avLst/>
          </a:prstGeom>
          <a:solidFill>
            <a:srgbClr val="FFFF00"/>
          </a:solidFill>
          <a:effectLst>
            <a:glow rad="139700">
              <a:schemeClr val="accent2">
                <a:satMod val="175000"/>
                <a:alpha val="40000"/>
              </a:schemeClr>
            </a:glow>
          </a:effectLst>
        </p:spPr>
        <p:txBody>
          <a:bodyPr>
            <a:spAutoFit/>
          </a:bodyPr>
          <a:lstStyle/>
          <a:p>
            <a:pPr algn="ctr" eaLnBrk="0" fontAlgn="base" hangingPunct="0">
              <a:spcBef>
                <a:spcPct val="0"/>
              </a:spcBef>
              <a:spcAft>
                <a:spcPct val="0"/>
              </a:spcAft>
              <a:defRPr/>
            </a:pPr>
            <a:r>
              <a:rPr kumimoji="1" lang="en-US" altLang="zh-TW" dirty="0">
                <a:solidFill>
                  <a:srgbClr val="292934"/>
                </a:solidFill>
                <a:latin typeface="Arial" panose="020B0604020202020204" pitchFamily="34" charset="0"/>
                <a:ea typeface="新細明體" panose="02020500000000000000" pitchFamily="18" charset="-120"/>
              </a:rPr>
              <a:t>genetic reassortment</a:t>
            </a:r>
            <a:endParaRPr kumimoji="1" lang="zh-TW" altLang="en-US" dirty="0">
              <a:solidFill>
                <a:srgbClr val="292934"/>
              </a:solidFill>
              <a:latin typeface="Arial" panose="020B0604020202020204" pitchFamily="34" charset="0"/>
              <a:ea typeface="新細明體" panose="02020500000000000000" pitchFamily="18" charset="-120"/>
            </a:endParaRPr>
          </a:p>
        </p:txBody>
      </p:sp>
      <p:cxnSp>
        <p:nvCxnSpPr>
          <p:cNvPr id="5" name="直線單箭頭接點 4">
            <a:extLst>
              <a:ext uri="{FF2B5EF4-FFF2-40B4-BE49-F238E27FC236}">
                <a16:creationId xmlns:a16="http://schemas.microsoft.com/office/drawing/2014/main" xmlns="" id="{E7086841-B5AD-46F6-AA0A-09D4476763E1}"/>
              </a:ext>
            </a:extLst>
          </p:cNvPr>
          <p:cNvCxnSpPr>
            <a:cxnSpLocks/>
          </p:cNvCxnSpPr>
          <p:nvPr/>
        </p:nvCxnSpPr>
        <p:spPr>
          <a:xfrm flipV="1">
            <a:off x="8256589" y="4157664"/>
            <a:ext cx="287337" cy="3508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xmlns="" id="{0A32FDA5-BAAC-434D-9212-09A7AC2DC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xmlns="" id="{61557DBA-BEE3-470A-8B45-1A6AE603E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1778" name="Rectangle 2">
            <a:extLst>
              <a:ext uri="{FF2B5EF4-FFF2-40B4-BE49-F238E27FC236}">
                <a16:creationId xmlns:a16="http://schemas.microsoft.com/office/drawing/2014/main" xmlns="" id="{1F6489C0-8E7A-4F0B-A6E7-2423A938BF60}"/>
              </a:ext>
            </a:extLst>
          </p:cNvPr>
          <p:cNvSpPr>
            <a:spLocks noGrp="1" noChangeArrowheads="1"/>
          </p:cNvSpPr>
          <p:nvPr>
            <p:ph type="title"/>
          </p:nvPr>
        </p:nvSpPr>
        <p:spPr>
          <a:xfrm>
            <a:off x="2819400" y="0"/>
            <a:ext cx="7467600" cy="914400"/>
          </a:xfrm>
        </p:spPr>
        <p:txBody>
          <a:bodyPr/>
          <a:lstStyle/>
          <a:p>
            <a:pPr eaLnBrk="1" hangingPunct="1">
              <a:defRPr/>
            </a:pPr>
            <a:r>
              <a:rPr lang="en-GB" altLang="zh-TW" sz="3400"/>
              <a:t>Reassortment (in humans)</a:t>
            </a:r>
            <a:endParaRPr lang="en-US" altLang="zh-TW" sz="3400">
              <a:ea typeface="新細明體" panose="02020500000000000000" pitchFamily="18" charset="-120"/>
            </a:endParaRPr>
          </a:p>
        </p:txBody>
      </p:sp>
      <p:sp>
        <p:nvSpPr>
          <p:cNvPr id="2891779" name="Freeform 3">
            <a:extLst>
              <a:ext uri="{FF2B5EF4-FFF2-40B4-BE49-F238E27FC236}">
                <a16:creationId xmlns:a16="http://schemas.microsoft.com/office/drawing/2014/main" xmlns="" id="{158EE5EE-4665-4498-B263-D6EAF8BE4B77}"/>
              </a:ext>
            </a:extLst>
          </p:cNvPr>
          <p:cNvSpPr>
            <a:spLocks/>
          </p:cNvSpPr>
          <p:nvPr/>
        </p:nvSpPr>
        <p:spPr bwMode="auto">
          <a:xfrm>
            <a:off x="2536826" y="4252913"/>
            <a:ext cx="9525" cy="4762"/>
          </a:xfrm>
          <a:custGeom>
            <a:avLst/>
            <a:gdLst>
              <a:gd name="T0" fmla="*/ 16 w 16"/>
              <a:gd name="T1" fmla="*/ 9 h 9"/>
              <a:gd name="T2" fmla="*/ 0 w 16"/>
              <a:gd name="T3" fmla="*/ 0 h 9"/>
              <a:gd name="T4" fmla="*/ 10 w 16"/>
              <a:gd name="T5" fmla="*/ 3 h 9"/>
              <a:gd name="T6" fmla="*/ 16 w 16"/>
              <a:gd name="T7" fmla="*/ 9 h 9"/>
            </a:gdLst>
            <a:ahLst/>
            <a:cxnLst>
              <a:cxn ang="0">
                <a:pos x="T0" y="T1"/>
              </a:cxn>
              <a:cxn ang="0">
                <a:pos x="T2" y="T3"/>
              </a:cxn>
              <a:cxn ang="0">
                <a:pos x="T4" y="T5"/>
              </a:cxn>
              <a:cxn ang="0">
                <a:pos x="T6" y="T7"/>
              </a:cxn>
            </a:cxnLst>
            <a:rect l="0" t="0" r="r" b="b"/>
            <a:pathLst>
              <a:path w="16" h="9">
                <a:moveTo>
                  <a:pt x="16" y="9"/>
                </a:moveTo>
                <a:lnTo>
                  <a:pt x="0" y="0"/>
                </a:lnTo>
                <a:lnTo>
                  <a:pt x="10" y="3"/>
                </a:lnTo>
                <a:lnTo>
                  <a:pt x="16" y="9"/>
                </a:lnTo>
                <a:close/>
              </a:path>
            </a:pathLst>
          </a:custGeom>
          <a:solidFill>
            <a:srgbClr val="CCFF66"/>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nvGrpSpPr>
          <p:cNvPr id="87044" name="Group 4">
            <a:extLst>
              <a:ext uri="{FF2B5EF4-FFF2-40B4-BE49-F238E27FC236}">
                <a16:creationId xmlns:a16="http://schemas.microsoft.com/office/drawing/2014/main" xmlns="" id="{15F2A2BB-F375-455A-9428-B5D9F62BCB7D}"/>
              </a:ext>
            </a:extLst>
          </p:cNvPr>
          <p:cNvGrpSpPr>
            <a:grpSpLocks/>
          </p:cNvGrpSpPr>
          <p:nvPr/>
        </p:nvGrpSpPr>
        <p:grpSpPr bwMode="auto">
          <a:xfrm>
            <a:off x="6215063" y="3319463"/>
            <a:ext cx="1911350" cy="1168400"/>
            <a:chOff x="3324" y="2091"/>
            <a:chExt cx="1355" cy="736"/>
          </a:xfrm>
        </p:grpSpPr>
        <p:grpSp>
          <p:nvGrpSpPr>
            <p:cNvPr id="87243" name="Group 5">
              <a:extLst>
                <a:ext uri="{FF2B5EF4-FFF2-40B4-BE49-F238E27FC236}">
                  <a16:creationId xmlns:a16="http://schemas.microsoft.com/office/drawing/2014/main" xmlns="" id="{2150CBAA-7BB6-4D34-AE04-28CEB7425B86}"/>
                </a:ext>
              </a:extLst>
            </p:cNvPr>
            <p:cNvGrpSpPr>
              <a:grpSpLocks/>
            </p:cNvGrpSpPr>
            <p:nvPr/>
          </p:nvGrpSpPr>
          <p:grpSpPr bwMode="auto">
            <a:xfrm>
              <a:off x="4339" y="2150"/>
              <a:ext cx="340" cy="677"/>
              <a:chOff x="4433" y="1541"/>
              <a:chExt cx="792" cy="2000"/>
            </a:xfrm>
          </p:grpSpPr>
          <p:sp>
            <p:nvSpPr>
              <p:cNvPr id="2891782" name="Freeform 6">
                <a:extLst>
                  <a:ext uri="{FF2B5EF4-FFF2-40B4-BE49-F238E27FC236}">
                    <a16:creationId xmlns:a16="http://schemas.microsoft.com/office/drawing/2014/main" xmlns="" id="{C68FE7F7-DB13-4F7C-A709-5E5AD3F66753}"/>
                  </a:ext>
                </a:extLst>
              </p:cNvPr>
              <p:cNvSpPr>
                <a:spLocks/>
              </p:cNvSpPr>
              <p:nvPr/>
            </p:nvSpPr>
            <p:spPr bwMode="auto">
              <a:xfrm flipH="1">
                <a:off x="4433" y="1890"/>
                <a:ext cx="792" cy="1651"/>
              </a:xfrm>
              <a:custGeom>
                <a:avLst/>
                <a:gdLst>
                  <a:gd name="T0" fmla="*/ 4 w 1156"/>
                  <a:gd name="T1" fmla="*/ 269 h 2495"/>
                  <a:gd name="T2" fmla="*/ 27 w 1156"/>
                  <a:gd name="T3" fmla="*/ 175 h 2495"/>
                  <a:gd name="T4" fmla="*/ 65 w 1156"/>
                  <a:gd name="T5" fmla="*/ 101 h 2495"/>
                  <a:gd name="T6" fmla="*/ 119 w 1156"/>
                  <a:gd name="T7" fmla="*/ 47 h 2495"/>
                  <a:gd name="T8" fmla="*/ 193 w 1156"/>
                  <a:gd name="T9" fmla="*/ 13 h 2495"/>
                  <a:gd name="T10" fmla="*/ 285 w 1156"/>
                  <a:gd name="T11" fmla="*/ 0 h 2495"/>
                  <a:gd name="T12" fmla="*/ 949 w 1156"/>
                  <a:gd name="T13" fmla="*/ 9 h 2495"/>
                  <a:gd name="T14" fmla="*/ 1027 w 1156"/>
                  <a:gd name="T15" fmla="*/ 40 h 2495"/>
                  <a:gd name="T16" fmla="*/ 1084 w 1156"/>
                  <a:gd name="T17" fmla="*/ 87 h 2495"/>
                  <a:gd name="T18" fmla="*/ 1123 w 1156"/>
                  <a:gd name="T19" fmla="*/ 152 h 2495"/>
                  <a:gd name="T20" fmla="*/ 1148 w 1156"/>
                  <a:gd name="T21" fmla="*/ 230 h 2495"/>
                  <a:gd name="T22" fmla="*/ 1156 w 1156"/>
                  <a:gd name="T23" fmla="*/ 1067 h 2495"/>
                  <a:gd name="T24" fmla="*/ 1138 w 1156"/>
                  <a:gd name="T25" fmla="*/ 1126 h 2495"/>
                  <a:gd name="T26" fmla="*/ 1091 w 1156"/>
                  <a:gd name="T27" fmla="*/ 1161 h 2495"/>
                  <a:gd name="T28" fmla="*/ 1035 w 1156"/>
                  <a:gd name="T29" fmla="*/ 1170 h 2495"/>
                  <a:gd name="T30" fmla="*/ 982 w 1156"/>
                  <a:gd name="T31" fmla="*/ 1153 h 2495"/>
                  <a:gd name="T32" fmla="*/ 952 w 1156"/>
                  <a:gd name="T33" fmla="*/ 1106 h 2495"/>
                  <a:gd name="T34" fmla="*/ 947 w 1156"/>
                  <a:gd name="T35" fmla="*/ 413 h 2495"/>
                  <a:gd name="T36" fmla="*/ 924 w 1156"/>
                  <a:gd name="T37" fmla="*/ 403 h 2495"/>
                  <a:gd name="T38" fmla="*/ 906 w 1156"/>
                  <a:gd name="T39" fmla="*/ 413 h 2495"/>
                  <a:gd name="T40" fmla="*/ 901 w 1156"/>
                  <a:gd name="T41" fmla="*/ 2411 h 2495"/>
                  <a:gd name="T42" fmla="*/ 855 w 1156"/>
                  <a:gd name="T43" fmla="*/ 2468 h 2495"/>
                  <a:gd name="T44" fmla="*/ 779 w 1156"/>
                  <a:gd name="T45" fmla="*/ 2494 h 2495"/>
                  <a:gd name="T46" fmla="*/ 696 w 1156"/>
                  <a:gd name="T47" fmla="*/ 2487 h 2495"/>
                  <a:gd name="T48" fmla="*/ 630 w 1156"/>
                  <a:gd name="T49" fmla="*/ 2449 h 2495"/>
                  <a:gd name="T50" fmla="*/ 605 w 1156"/>
                  <a:gd name="T51" fmla="*/ 2377 h 2495"/>
                  <a:gd name="T52" fmla="*/ 602 w 1156"/>
                  <a:gd name="T53" fmla="*/ 1156 h 2495"/>
                  <a:gd name="T54" fmla="*/ 576 w 1156"/>
                  <a:gd name="T55" fmla="*/ 1149 h 2495"/>
                  <a:gd name="T56" fmla="*/ 561 w 1156"/>
                  <a:gd name="T57" fmla="*/ 1170 h 2495"/>
                  <a:gd name="T58" fmla="*/ 549 w 1156"/>
                  <a:gd name="T59" fmla="*/ 2434 h 2495"/>
                  <a:gd name="T60" fmla="*/ 491 w 1156"/>
                  <a:gd name="T61" fmla="*/ 2479 h 2495"/>
                  <a:gd name="T62" fmla="*/ 408 w 1156"/>
                  <a:gd name="T63" fmla="*/ 2493 h 2495"/>
                  <a:gd name="T64" fmla="*/ 324 w 1156"/>
                  <a:gd name="T65" fmla="*/ 2473 h 2495"/>
                  <a:gd name="T66" fmla="*/ 269 w 1156"/>
                  <a:gd name="T67" fmla="*/ 2419 h 2495"/>
                  <a:gd name="T68" fmla="*/ 257 w 1156"/>
                  <a:gd name="T69" fmla="*/ 424 h 2495"/>
                  <a:gd name="T70" fmla="*/ 241 w 1156"/>
                  <a:gd name="T71" fmla="*/ 406 h 2495"/>
                  <a:gd name="T72" fmla="*/ 218 w 1156"/>
                  <a:gd name="T73" fmla="*/ 411 h 2495"/>
                  <a:gd name="T74" fmla="*/ 212 w 1156"/>
                  <a:gd name="T75" fmla="*/ 1069 h 2495"/>
                  <a:gd name="T76" fmla="*/ 190 w 1156"/>
                  <a:gd name="T77" fmla="*/ 1126 h 2495"/>
                  <a:gd name="T78" fmla="*/ 142 w 1156"/>
                  <a:gd name="T79" fmla="*/ 1160 h 2495"/>
                  <a:gd name="T80" fmla="*/ 83 w 1156"/>
                  <a:gd name="T81" fmla="*/ 1167 h 2495"/>
                  <a:gd name="T82" fmla="*/ 31 w 1156"/>
                  <a:gd name="T83" fmla="*/ 1147 h 2495"/>
                  <a:gd name="T84" fmla="*/ 1 w 1156"/>
                  <a:gd name="T85" fmla="*/ 1098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783" name="Freeform 7">
                <a:extLst>
                  <a:ext uri="{FF2B5EF4-FFF2-40B4-BE49-F238E27FC236}">
                    <a16:creationId xmlns:a16="http://schemas.microsoft.com/office/drawing/2014/main" xmlns="" id="{C7E7838E-ABAE-4A84-94D5-635B62AEA2C3}"/>
                  </a:ext>
                </a:extLst>
              </p:cNvPr>
              <p:cNvSpPr>
                <a:spLocks/>
              </p:cNvSpPr>
              <p:nvPr/>
            </p:nvSpPr>
            <p:spPr bwMode="auto">
              <a:xfrm flipH="1">
                <a:off x="4640" y="1541"/>
                <a:ext cx="357" cy="340"/>
              </a:xfrm>
              <a:custGeom>
                <a:avLst/>
                <a:gdLst>
                  <a:gd name="T0" fmla="*/ 282 w 513"/>
                  <a:gd name="T1" fmla="*/ 1 h 516"/>
                  <a:gd name="T2" fmla="*/ 333 w 513"/>
                  <a:gd name="T3" fmla="*/ 11 h 516"/>
                  <a:gd name="T4" fmla="*/ 379 w 513"/>
                  <a:gd name="T5" fmla="*/ 30 h 516"/>
                  <a:gd name="T6" fmla="*/ 420 w 513"/>
                  <a:gd name="T7" fmla="*/ 59 h 516"/>
                  <a:gd name="T8" fmla="*/ 455 w 513"/>
                  <a:gd name="T9" fmla="*/ 92 h 516"/>
                  <a:gd name="T10" fmla="*/ 482 w 513"/>
                  <a:gd name="T11" fmla="*/ 134 h 516"/>
                  <a:gd name="T12" fmla="*/ 502 w 513"/>
                  <a:gd name="T13" fmla="*/ 181 h 516"/>
                  <a:gd name="T14" fmla="*/ 512 w 513"/>
                  <a:gd name="T15" fmla="*/ 230 h 516"/>
                  <a:gd name="T16" fmla="*/ 512 w 513"/>
                  <a:gd name="T17" fmla="*/ 283 h 516"/>
                  <a:gd name="T18" fmla="*/ 502 w 513"/>
                  <a:gd name="T19" fmla="*/ 333 h 516"/>
                  <a:gd name="T20" fmla="*/ 482 w 513"/>
                  <a:gd name="T21" fmla="*/ 380 h 516"/>
                  <a:gd name="T22" fmla="*/ 455 w 513"/>
                  <a:gd name="T23" fmla="*/ 422 h 516"/>
                  <a:gd name="T24" fmla="*/ 420 w 513"/>
                  <a:gd name="T25" fmla="*/ 456 h 516"/>
                  <a:gd name="T26" fmla="*/ 379 w 513"/>
                  <a:gd name="T27" fmla="*/ 485 h 516"/>
                  <a:gd name="T28" fmla="*/ 333 w 513"/>
                  <a:gd name="T29" fmla="*/ 505 h 516"/>
                  <a:gd name="T30" fmla="*/ 282 w 513"/>
                  <a:gd name="T31" fmla="*/ 515 h 516"/>
                  <a:gd name="T32" fmla="*/ 230 w 513"/>
                  <a:gd name="T33" fmla="*/ 515 h 516"/>
                  <a:gd name="T34" fmla="*/ 182 w 513"/>
                  <a:gd name="T35" fmla="*/ 505 h 516"/>
                  <a:gd name="T36" fmla="*/ 134 w 513"/>
                  <a:gd name="T37" fmla="*/ 485 h 516"/>
                  <a:gd name="T38" fmla="*/ 94 w 513"/>
                  <a:gd name="T39" fmla="*/ 456 h 516"/>
                  <a:gd name="T40" fmla="*/ 60 w 513"/>
                  <a:gd name="T41" fmla="*/ 422 h 516"/>
                  <a:gd name="T42" fmla="*/ 31 w 513"/>
                  <a:gd name="T43" fmla="*/ 380 h 516"/>
                  <a:gd name="T44" fmla="*/ 11 w 513"/>
                  <a:gd name="T45" fmla="*/ 333 h 516"/>
                  <a:gd name="T46" fmla="*/ 1 w 513"/>
                  <a:gd name="T47" fmla="*/ 283 h 516"/>
                  <a:gd name="T48" fmla="*/ 1 w 513"/>
                  <a:gd name="T49" fmla="*/ 230 h 516"/>
                  <a:gd name="T50" fmla="*/ 11 w 513"/>
                  <a:gd name="T51" fmla="*/ 181 h 516"/>
                  <a:gd name="T52" fmla="*/ 31 w 513"/>
                  <a:gd name="T53" fmla="*/ 134 h 516"/>
                  <a:gd name="T54" fmla="*/ 60 w 513"/>
                  <a:gd name="T55" fmla="*/ 92 h 516"/>
                  <a:gd name="T56" fmla="*/ 94 w 513"/>
                  <a:gd name="T57" fmla="*/ 59 h 516"/>
                  <a:gd name="T58" fmla="*/ 134 w 513"/>
                  <a:gd name="T59" fmla="*/ 30 h 516"/>
                  <a:gd name="T60" fmla="*/ 182 w 513"/>
                  <a:gd name="T61" fmla="*/ 11 h 516"/>
                  <a:gd name="T62" fmla="*/ 230 w 513"/>
                  <a:gd name="T63" fmla="*/ 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2891784" name="Line 8">
              <a:extLst>
                <a:ext uri="{FF2B5EF4-FFF2-40B4-BE49-F238E27FC236}">
                  <a16:creationId xmlns:a16="http://schemas.microsoft.com/office/drawing/2014/main" xmlns="" id="{7B2DB05D-DFE1-4274-BF53-7ED5C19343C9}"/>
                </a:ext>
              </a:extLst>
            </p:cNvPr>
            <p:cNvSpPr>
              <a:spLocks noChangeShapeType="1"/>
            </p:cNvSpPr>
            <p:nvPr/>
          </p:nvSpPr>
          <p:spPr bwMode="auto">
            <a:xfrm>
              <a:off x="3324" y="2497"/>
              <a:ext cx="648" cy="0"/>
            </a:xfrm>
            <a:prstGeom prst="line">
              <a:avLst/>
            </a:prstGeom>
            <a:noFill/>
            <a:ln w="57150">
              <a:solidFill>
                <a:srgbClr val="666699"/>
              </a:solidFill>
              <a:round/>
              <a:headEnd/>
              <a:tailEnd type="triangle" w="med" len="me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nvGrpSpPr>
            <p:cNvPr id="87245" name="Group 9">
              <a:extLst>
                <a:ext uri="{FF2B5EF4-FFF2-40B4-BE49-F238E27FC236}">
                  <a16:creationId xmlns:a16="http://schemas.microsoft.com/office/drawing/2014/main" xmlns="" id="{E07FA1AE-BF68-4B5B-BCD2-E5A2AF7C6F54}"/>
                </a:ext>
              </a:extLst>
            </p:cNvPr>
            <p:cNvGrpSpPr>
              <a:grpSpLocks/>
            </p:cNvGrpSpPr>
            <p:nvPr/>
          </p:nvGrpSpPr>
          <p:grpSpPr bwMode="auto">
            <a:xfrm>
              <a:off x="3409" y="2091"/>
              <a:ext cx="347" cy="320"/>
              <a:chOff x="1184" y="896"/>
              <a:chExt cx="1152" cy="1217"/>
            </a:xfrm>
          </p:grpSpPr>
          <p:sp>
            <p:nvSpPr>
              <p:cNvPr id="2891786" name="Oval 10">
                <a:extLst>
                  <a:ext uri="{FF2B5EF4-FFF2-40B4-BE49-F238E27FC236}">
                    <a16:creationId xmlns:a16="http://schemas.microsoft.com/office/drawing/2014/main" xmlns="" id="{97656451-B806-4816-9408-D1B1F19BCDA8}"/>
                  </a:ext>
                </a:extLst>
              </p:cNvPr>
              <p:cNvSpPr>
                <a:spLocks noChangeArrowheads="1"/>
              </p:cNvSpPr>
              <p:nvPr/>
            </p:nvSpPr>
            <p:spPr bwMode="auto">
              <a:xfrm>
                <a:off x="1346" y="1086"/>
                <a:ext cx="841" cy="844"/>
              </a:xfrm>
              <a:prstGeom prst="ellipse">
                <a:avLst/>
              </a:prstGeom>
              <a:solidFill>
                <a:srgbClr val="FF0000"/>
              </a:solidFill>
              <a:ln w="9525">
                <a:solidFill>
                  <a:srgbClr val="FF0000"/>
                </a:solidFill>
                <a:round/>
                <a:headEnd/>
                <a:tailEnd/>
              </a:ln>
              <a:effectLst/>
            </p:spPr>
            <p:txBody>
              <a:bodyPr wrap="none" anchor="ct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787" name="Line 11">
                <a:extLst>
                  <a:ext uri="{FF2B5EF4-FFF2-40B4-BE49-F238E27FC236}">
                    <a16:creationId xmlns:a16="http://schemas.microsoft.com/office/drawing/2014/main" xmlns="" id="{2FEC9994-CB74-4A14-95EA-71E00F44BB78}"/>
                  </a:ext>
                </a:extLst>
              </p:cNvPr>
              <p:cNvSpPr>
                <a:spLocks noChangeShapeType="1"/>
              </p:cNvSpPr>
              <p:nvPr/>
            </p:nvSpPr>
            <p:spPr bwMode="auto">
              <a:xfrm>
                <a:off x="2176" y="1505"/>
                <a:ext cx="161" cy="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788" name="Line 12">
                <a:extLst>
                  <a:ext uri="{FF2B5EF4-FFF2-40B4-BE49-F238E27FC236}">
                    <a16:creationId xmlns:a16="http://schemas.microsoft.com/office/drawing/2014/main" xmlns="" id="{6D214280-FDD0-4250-A139-654E59AA7B3B}"/>
                  </a:ext>
                </a:extLst>
              </p:cNvPr>
              <p:cNvSpPr>
                <a:spLocks noChangeShapeType="1"/>
              </p:cNvSpPr>
              <p:nvPr/>
            </p:nvSpPr>
            <p:spPr bwMode="auto">
              <a:xfrm>
                <a:off x="1193" y="1516"/>
                <a:ext cx="161" cy="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789" name="Line 13">
                <a:extLst>
                  <a:ext uri="{FF2B5EF4-FFF2-40B4-BE49-F238E27FC236}">
                    <a16:creationId xmlns:a16="http://schemas.microsoft.com/office/drawing/2014/main" xmlns="" id="{0D456EA1-5B37-46B0-AD39-A62237F47984}"/>
                  </a:ext>
                </a:extLst>
              </p:cNvPr>
              <p:cNvSpPr>
                <a:spLocks noChangeShapeType="1"/>
              </p:cNvSpPr>
              <p:nvPr/>
            </p:nvSpPr>
            <p:spPr bwMode="auto">
              <a:xfrm flipV="1">
                <a:off x="1305" y="1813"/>
                <a:ext cx="161" cy="11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790" name="Line 14">
                <a:extLst>
                  <a:ext uri="{FF2B5EF4-FFF2-40B4-BE49-F238E27FC236}">
                    <a16:creationId xmlns:a16="http://schemas.microsoft.com/office/drawing/2014/main" xmlns="" id="{DEDA3B9E-4FC3-46BF-B3E5-9D2A853E8EEB}"/>
                  </a:ext>
                </a:extLst>
              </p:cNvPr>
              <p:cNvSpPr>
                <a:spLocks noChangeShapeType="1"/>
              </p:cNvSpPr>
              <p:nvPr/>
            </p:nvSpPr>
            <p:spPr bwMode="auto">
              <a:xfrm flipV="1">
                <a:off x="1802" y="1930"/>
                <a:ext cx="0" cy="183"/>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791" name="Line 15">
                <a:extLst>
                  <a:ext uri="{FF2B5EF4-FFF2-40B4-BE49-F238E27FC236}">
                    <a16:creationId xmlns:a16="http://schemas.microsoft.com/office/drawing/2014/main" xmlns="" id="{ECA2587A-1CBA-41D5-AE1E-9B80E0682A01}"/>
                  </a:ext>
                </a:extLst>
              </p:cNvPr>
              <p:cNvSpPr>
                <a:spLocks noChangeShapeType="1"/>
              </p:cNvSpPr>
              <p:nvPr/>
            </p:nvSpPr>
            <p:spPr bwMode="auto">
              <a:xfrm flipH="1" flipV="1">
                <a:off x="2071" y="1813"/>
                <a:ext cx="135" cy="16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792" name="Line 16">
                <a:extLst>
                  <a:ext uri="{FF2B5EF4-FFF2-40B4-BE49-F238E27FC236}">
                    <a16:creationId xmlns:a16="http://schemas.microsoft.com/office/drawing/2014/main" xmlns="" id="{5088F3E3-A902-44D4-99A4-2FBD17BC3595}"/>
                  </a:ext>
                </a:extLst>
              </p:cNvPr>
              <p:cNvSpPr>
                <a:spLocks noChangeShapeType="1"/>
              </p:cNvSpPr>
              <p:nvPr/>
            </p:nvSpPr>
            <p:spPr bwMode="auto">
              <a:xfrm flipH="1" flipV="1">
                <a:off x="1294" y="1063"/>
                <a:ext cx="179" cy="152"/>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793" name="Line 17">
                <a:extLst>
                  <a:ext uri="{FF2B5EF4-FFF2-40B4-BE49-F238E27FC236}">
                    <a16:creationId xmlns:a16="http://schemas.microsoft.com/office/drawing/2014/main" xmlns="" id="{7C349A6D-924C-4FE8-AF51-2D1088CD6B0A}"/>
                  </a:ext>
                </a:extLst>
              </p:cNvPr>
              <p:cNvSpPr>
                <a:spLocks noChangeShapeType="1"/>
              </p:cNvSpPr>
              <p:nvPr/>
            </p:nvSpPr>
            <p:spPr bwMode="auto">
              <a:xfrm flipV="1">
                <a:off x="1784" y="896"/>
                <a:ext cx="0" cy="183"/>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794" name="Line 18">
                <a:extLst>
                  <a:ext uri="{FF2B5EF4-FFF2-40B4-BE49-F238E27FC236}">
                    <a16:creationId xmlns:a16="http://schemas.microsoft.com/office/drawing/2014/main" xmlns="" id="{27A96CD6-459D-407C-877D-58B6A5925D89}"/>
                  </a:ext>
                </a:extLst>
              </p:cNvPr>
              <p:cNvSpPr>
                <a:spLocks noChangeShapeType="1"/>
              </p:cNvSpPr>
              <p:nvPr/>
            </p:nvSpPr>
            <p:spPr bwMode="auto">
              <a:xfrm flipV="1">
                <a:off x="2082" y="1056"/>
                <a:ext cx="149" cy="164"/>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grpSp>
        <p:nvGrpSpPr>
          <p:cNvPr id="2891795" name="Group 19">
            <a:extLst>
              <a:ext uri="{FF2B5EF4-FFF2-40B4-BE49-F238E27FC236}">
                <a16:creationId xmlns:a16="http://schemas.microsoft.com/office/drawing/2014/main" xmlns="" id="{B4EBB7CD-7F3F-4FAC-A80C-FCEF2FF7CD09}"/>
              </a:ext>
            </a:extLst>
          </p:cNvPr>
          <p:cNvGrpSpPr>
            <a:grpSpLocks/>
          </p:cNvGrpSpPr>
          <p:nvPr/>
        </p:nvGrpSpPr>
        <p:grpSpPr bwMode="auto">
          <a:xfrm>
            <a:off x="6376989" y="1752601"/>
            <a:ext cx="1379537" cy="1617663"/>
            <a:chOff x="3439" y="1104"/>
            <a:chExt cx="978" cy="1019"/>
          </a:xfrm>
        </p:grpSpPr>
        <p:grpSp>
          <p:nvGrpSpPr>
            <p:cNvPr id="87229" name="Group 20">
              <a:extLst>
                <a:ext uri="{FF2B5EF4-FFF2-40B4-BE49-F238E27FC236}">
                  <a16:creationId xmlns:a16="http://schemas.microsoft.com/office/drawing/2014/main" xmlns="" id="{440A87DC-BD25-40D4-BF08-F54703075B35}"/>
                </a:ext>
              </a:extLst>
            </p:cNvPr>
            <p:cNvGrpSpPr>
              <a:grpSpLocks/>
            </p:cNvGrpSpPr>
            <p:nvPr/>
          </p:nvGrpSpPr>
          <p:grpSpPr bwMode="auto">
            <a:xfrm>
              <a:off x="3439" y="1104"/>
              <a:ext cx="326" cy="635"/>
              <a:chOff x="4433" y="1541"/>
              <a:chExt cx="792" cy="2000"/>
            </a:xfrm>
          </p:grpSpPr>
          <p:sp>
            <p:nvSpPr>
              <p:cNvPr id="2891797" name="Freeform 21">
                <a:extLst>
                  <a:ext uri="{FF2B5EF4-FFF2-40B4-BE49-F238E27FC236}">
                    <a16:creationId xmlns:a16="http://schemas.microsoft.com/office/drawing/2014/main" xmlns="" id="{532480EC-7950-41F9-9E79-DFC7082C5023}"/>
                  </a:ext>
                </a:extLst>
              </p:cNvPr>
              <p:cNvSpPr>
                <a:spLocks/>
              </p:cNvSpPr>
              <p:nvPr/>
            </p:nvSpPr>
            <p:spPr bwMode="auto">
              <a:xfrm flipH="1">
                <a:off x="4433" y="1891"/>
                <a:ext cx="793" cy="1650"/>
              </a:xfrm>
              <a:custGeom>
                <a:avLst/>
                <a:gdLst>
                  <a:gd name="T0" fmla="*/ 4 w 1156"/>
                  <a:gd name="T1" fmla="*/ 269 h 2495"/>
                  <a:gd name="T2" fmla="*/ 27 w 1156"/>
                  <a:gd name="T3" fmla="*/ 175 h 2495"/>
                  <a:gd name="T4" fmla="*/ 65 w 1156"/>
                  <a:gd name="T5" fmla="*/ 101 h 2495"/>
                  <a:gd name="T6" fmla="*/ 119 w 1156"/>
                  <a:gd name="T7" fmla="*/ 47 h 2495"/>
                  <a:gd name="T8" fmla="*/ 193 w 1156"/>
                  <a:gd name="T9" fmla="*/ 13 h 2495"/>
                  <a:gd name="T10" fmla="*/ 285 w 1156"/>
                  <a:gd name="T11" fmla="*/ 0 h 2495"/>
                  <a:gd name="T12" fmla="*/ 949 w 1156"/>
                  <a:gd name="T13" fmla="*/ 9 h 2495"/>
                  <a:gd name="T14" fmla="*/ 1027 w 1156"/>
                  <a:gd name="T15" fmla="*/ 40 h 2495"/>
                  <a:gd name="T16" fmla="*/ 1084 w 1156"/>
                  <a:gd name="T17" fmla="*/ 87 h 2495"/>
                  <a:gd name="T18" fmla="*/ 1123 w 1156"/>
                  <a:gd name="T19" fmla="*/ 152 h 2495"/>
                  <a:gd name="T20" fmla="*/ 1148 w 1156"/>
                  <a:gd name="T21" fmla="*/ 230 h 2495"/>
                  <a:gd name="T22" fmla="*/ 1156 w 1156"/>
                  <a:gd name="T23" fmla="*/ 1067 h 2495"/>
                  <a:gd name="T24" fmla="*/ 1138 w 1156"/>
                  <a:gd name="T25" fmla="*/ 1126 h 2495"/>
                  <a:gd name="T26" fmla="*/ 1091 w 1156"/>
                  <a:gd name="T27" fmla="*/ 1161 h 2495"/>
                  <a:gd name="T28" fmla="*/ 1035 w 1156"/>
                  <a:gd name="T29" fmla="*/ 1170 h 2495"/>
                  <a:gd name="T30" fmla="*/ 982 w 1156"/>
                  <a:gd name="T31" fmla="*/ 1153 h 2495"/>
                  <a:gd name="T32" fmla="*/ 952 w 1156"/>
                  <a:gd name="T33" fmla="*/ 1106 h 2495"/>
                  <a:gd name="T34" fmla="*/ 947 w 1156"/>
                  <a:gd name="T35" fmla="*/ 413 h 2495"/>
                  <a:gd name="T36" fmla="*/ 924 w 1156"/>
                  <a:gd name="T37" fmla="*/ 403 h 2495"/>
                  <a:gd name="T38" fmla="*/ 906 w 1156"/>
                  <a:gd name="T39" fmla="*/ 413 h 2495"/>
                  <a:gd name="T40" fmla="*/ 901 w 1156"/>
                  <a:gd name="T41" fmla="*/ 2411 h 2495"/>
                  <a:gd name="T42" fmla="*/ 855 w 1156"/>
                  <a:gd name="T43" fmla="*/ 2468 h 2495"/>
                  <a:gd name="T44" fmla="*/ 779 w 1156"/>
                  <a:gd name="T45" fmla="*/ 2494 h 2495"/>
                  <a:gd name="T46" fmla="*/ 696 w 1156"/>
                  <a:gd name="T47" fmla="*/ 2487 h 2495"/>
                  <a:gd name="T48" fmla="*/ 630 w 1156"/>
                  <a:gd name="T49" fmla="*/ 2449 h 2495"/>
                  <a:gd name="T50" fmla="*/ 605 w 1156"/>
                  <a:gd name="T51" fmla="*/ 2377 h 2495"/>
                  <a:gd name="T52" fmla="*/ 602 w 1156"/>
                  <a:gd name="T53" fmla="*/ 1156 h 2495"/>
                  <a:gd name="T54" fmla="*/ 576 w 1156"/>
                  <a:gd name="T55" fmla="*/ 1149 h 2495"/>
                  <a:gd name="T56" fmla="*/ 561 w 1156"/>
                  <a:gd name="T57" fmla="*/ 1170 h 2495"/>
                  <a:gd name="T58" fmla="*/ 549 w 1156"/>
                  <a:gd name="T59" fmla="*/ 2434 h 2495"/>
                  <a:gd name="T60" fmla="*/ 491 w 1156"/>
                  <a:gd name="T61" fmla="*/ 2479 h 2495"/>
                  <a:gd name="T62" fmla="*/ 408 w 1156"/>
                  <a:gd name="T63" fmla="*/ 2493 h 2495"/>
                  <a:gd name="T64" fmla="*/ 324 w 1156"/>
                  <a:gd name="T65" fmla="*/ 2473 h 2495"/>
                  <a:gd name="T66" fmla="*/ 269 w 1156"/>
                  <a:gd name="T67" fmla="*/ 2419 h 2495"/>
                  <a:gd name="T68" fmla="*/ 257 w 1156"/>
                  <a:gd name="T69" fmla="*/ 424 h 2495"/>
                  <a:gd name="T70" fmla="*/ 241 w 1156"/>
                  <a:gd name="T71" fmla="*/ 406 h 2495"/>
                  <a:gd name="T72" fmla="*/ 218 w 1156"/>
                  <a:gd name="T73" fmla="*/ 411 h 2495"/>
                  <a:gd name="T74" fmla="*/ 212 w 1156"/>
                  <a:gd name="T75" fmla="*/ 1069 h 2495"/>
                  <a:gd name="T76" fmla="*/ 190 w 1156"/>
                  <a:gd name="T77" fmla="*/ 1126 h 2495"/>
                  <a:gd name="T78" fmla="*/ 142 w 1156"/>
                  <a:gd name="T79" fmla="*/ 1160 h 2495"/>
                  <a:gd name="T80" fmla="*/ 83 w 1156"/>
                  <a:gd name="T81" fmla="*/ 1167 h 2495"/>
                  <a:gd name="T82" fmla="*/ 31 w 1156"/>
                  <a:gd name="T83" fmla="*/ 1147 h 2495"/>
                  <a:gd name="T84" fmla="*/ 1 w 1156"/>
                  <a:gd name="T85" fmla="*/ 1098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798" name="Freeform 22">
                <a:extLst>
                  <a:ext uri="{FF2B5EF4-FFF2-40B4-BE49-F238E27FC236}">
                    <a16:creationId xmlns:a16="http://schemas.microsoft.com/office/drawing/2014/main" xmlns="" id="{B570BD41-61A5-4B0D-B3AF-130F8F8D8A9F}"/>
                  </a:ext>
                </a:extLst>
              </p:cNvPr>
              <p:cNvSpPr>
                <a:spLocks/>
              </p:cNvSpPr>
              <p:nvPr/>
            </p:nvSpPr>
            <p:spPr bwMode="auto">
              <a:xfrm flipH="1">
                <a:off x="4641" y="1541"/>
                <a:ext cx="355" cy="340"/>
              </a:xfrm>
              <a:custGeom>
                <a:avLst/>
                <a:gdLst>
                  <a:gd name="T0" fmla="*/ 282 w 513"/>
                  <a:gd name="T1" fmla="*/ 1 h 516"/>
                  <a:gd name="T2" fmla="*/ 333 w 513"/>
                  <a:gd name="T3" fmla="*/ 11 h 516"/>
                  <a:gd name="T4" fmla="*/ 379 w 513"/>
                  <a:gd name="T5" fmla="*/ 30 h 516"/>
                  <a:gd name="T6" fmla="*/ 420 w 513"/>
                  <a:gd name="T7" fmla="*/ 59 h 516"/>
                  <a:gd name="T8" fmla="*/ 455 w 513"/>
                  <a:gd name="T9" fmla="*/ 92 h 516"/>
                  <a:gd name="T10" fmla="*/ 482 w 513"/>
                  <a:gd name="T11" fmla="*/ 134 h 516"/>
                  <a:gd name="T12" fmla="*/ 502 w 513"/>
                  <a:gd name="T13" fmla="*/ 181 h 516"/>
                  <a:gd name="T14" fmla="*/ 512 w 513"/>
                  <a:gd name="T15" fmla="*/ 230 h 516"/>
                  <a:gd name="T16" fmla="*/ 512 w 513"/>
                  <a:gd name="T17" fmla="*/ 283 h 516"/>
                  <a:gd name="T18" fmla="*/ 502 w 513"/>
                  <a:gd name="T19" fmla="*/ 333 h 516"/>
                  <a:gd name="T20" fmla="*/ 482 w 513"/>
                  <a:gd name="T21" fmla="*/ 380 h 516"/>
                  <a:gd name="T22" fmla="*/ 455 w 513"/>
                  <a:gd name="T23" fmla="*/ 422 h 516"/>
                  <a:gd name="T24" fmla="*/ 420 w 513"/>
                  <a:gd name="T25" fmla="*/ 456 h 516"/>
                  <a:gd name="T26" fmla="*/ 379 w 513"/>
                  <a:gd name="T27" fmla="*/ 485 h 516"/>
                  <a:gd name="T28" fmla="*/ 333 w 513"/>
                  <a:gd name="T29" fmla="*/ 505 h 516"/>
                  <a:gd name="T30" fmla="*/ 282 w 513"/>
                  <a:gd name="T31" fmla="*/ 515 h 516"/>
                  <a:gd name="T32" fmla="*/ 230 w 513"/>
                  <a:gd name="T33" fmla="*/ 515 h 516"/>
                  <a:gd name="T34" fmla="*/ 182 w 513"/>
                  <a:gd name="T35" fmla="*/ 505 h 516"/>
                  <a:gd name="T36" fmla="*/ 134 w 513"/>
                  <a:gd name="T37" fmla="*/ 485 h 516"/>
                  <a:gd name="T38" fmla="*/ 94 w 513"/>
                  <a:gd name="T39" fmla="*/ 456 h 516"/>
                  <a:gd name="T40" fmla="*/ 60 w 513"/>
                  <a:gd name="T41" fmla="*/ 422 h 516"/>
                  <a:gd name="T42" fmla="*/ 31 w 513"/>
                  <a:gd name="T43" fmla="*/ 380 h 516"/>
                  <a:gd name="T44" fmla="*/ 11 w 513"/>
                  <a:gd name="T45" fmla="*/ 333 h 516"/>
                  <a:gd name="T46" fmla="*/ 1 w 513"/>
                  <a:gd name="T47" fmla="*/ 283 h 516"/>
                  <a:gd name="T48" fmla="*/ 1 w 513"/>
                  <a:gd name="T49" fmla="*/ 230 h 516"/>
                  <a:gd name="T50" fmla="*/ 11 w 513"/>
                  <a:gd name="T51" fmla="*/ 181 h 516"/>
                  <a:gd name="T52" fmla="*/ 31 w 513"/>
                  <a:gd name="T53" fmla="*/ 134 h 516"/>
                  <a:gd name="T54" fmla="*/ 60 w 513"/>
                  <a:gd name="T55" fmla="*/ 92 h 516"/>
                  <a:gd name="T56" fmla="*/ 94 w 513"/>
                  <a:gd name="T57" fmla="*/ 59 h 516"/>
                  <a:gd name="T58" fmla="*/ 134 w 513"/>
                  <a:gd name="T59" fmla="*/ 30 h 516"/>
                  <a:gd name="T60" fmla="*/ 182 w 513"/>
                  <a:gd name="T61" fmla="*/ 11 h 516"/>
                  <a:gd name="T62" fmla="*/ 230 w 513"/>
                  <a:gd name="T63" fmla="*/ 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nvGrpSpPr>
            <p:cNvPr id="87230" name="Group 23">
              <a:extLst>
                <a:ext uri="{FF2B5EF4-FFF2-40B4-BE49-F238E27FC236}">
                  <a16:creationId xmlns:a16="http://schemas.microsoft.com/office/drawing/2014/main" xmlns="" id="{FCEB8973-F72B-494F-95FA-1CBA2CDD7F99}"/>
                </a:ext>
              </a:extLst>
            </p:cNvPr>
            <p:cNvGrpSpPr>
              <a:grpSpLocks/>
            </p:cNvGrpSpPr>
            <p:nvPr/>
          </p:nvGrpSpPr>
          <p:grpSpPr bwMode="auto">
            <a:xfrm>
              <a:off x="4069" y="1569"/>
              <a:ext cx="348" cy="320"/>
              <a:chOff x="1184" y="896"/>
              <a:chExt cx="1152" cy="1217"/>
            </a:xfrm>
          </p:grpSpPr>
          <p:sp>
            <p:nvSpPr>
              <p:cNvPr id="2891800" name="Oval 24">
                <a:extLst>
                  <a:ext uri="{FF2B5EF4-FFF2-40B4-BE49-F238E27FC236}">
                    <a16:creationId xmlns:a16="http://schemas.microsoft.com/office/drawing/2014/main" xmlns="" id="{E5449CF5-0193-4F07-9E43-EB20B9E7D4DB}"/>
                  </a:ext>
                </a:extLst>
              </p:cNvPr>
              <p:cNvSpPr>
                <a:spLocks noChangeArrowheads="1"/>
              </p:cNvSpPr>
              <p:nvPr/>
            </p:nvSpPr>
            <p:spPr bwMode="auto">
              <a:xfrm>
                <a:off x="1345" y="1086"/>
                <a:ext cx="842" cy="844"/>
              </a:xfrm>
              <a:prstGeom prst="ellipse">
                <a:avLst/>
              </a:prstGeom>
              <a:solidFill>
                <a:schemeClr val="accent2"/>
              </a:solidFill>
              <a:ln w="9525">
                <a:solidFill>
                  <a:srgbClr val="333399"/>
                </a:solidFill>
                <a:round/>
                <a:headEnd/>
                <a:tailEnd/>
              </a:ln>
              <a:effectLst/>
            </p:spPr>
            <p:txBody>
              <a:bodyPr wrap="none" anchor="ct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01" name="Line 25">
                <a:extLst>
                  <a:ext uri="{FF2B5EF4-FFF2-40B4-BE49-F238E27FC236}">
                    <a16:creationId xmlns:a16="http://schemas.microsoft.com/office/drawing/2014/main" xmlns="" id="{C3040C5A-94B5-405B-9F9C-8C729939F9F1}"/>
                  </a:ext>
                </a:extLst>
              </p:cNvPr>
              <p:cNvSpPr>
                <a:spLocks noChangeShapeType="1"/>
              </p:cNvSpPr>
              <p:nvPr/>
            </p:nvSpPr>
            <p:spPr bwMode="auto">
              <a:xfrm>
                <a:off x="2176" y="1505"/>
                <a:ext cx="160" cy="0"/>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02" name="Line 26">
                <a:extLst>
                  <a:ext uri="{FF2B5EF4-FFF2-40B4-BE49-F238E27FC236}">
                    <a16:creationId xmlns:a16="http://schemas.microsoft.com/office/drawing/2014/main" xmlns="" id="{6F5DB95B-93B8-4AF9-BB5A-0DB783043C38}"/>
                  </a:ext>
                </a:extLst>
              </p:cNvPr>
              <p:cNvSpPr>
                <a:spLocks noChangeShapeType="1"/>
              </p:cNvSpPr>
              <p:nvPr/>
            </p:nvSpPr>
            <p:spPr bwMode="auto">
              <a:xfrm>
                <a:off x="1185" y="1516"/>
                <a:ext cx="160" cy="0"/>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03" name="Line 27">
                <a:extLst>
                  <a:ext uri="{FF2B5EF4-FFF2-40B4-BE49-F238E27FC236}">
                    <a16:creationId xmlns:a16="http://schemas.microsoft.com/office/drawing/2014/main" xmlns="" id="{65BD2195-4174-475C-82BF-22ADD7CF9469}"/>
                  </a:ext>
                </a:extLst>
              </p:cNvPr>
              <p:cNvSpPr>
                <a:spLocks noChangeShapeType="1"/>
              </p:cNvSpPr>
              <p:nvPr/>
            </p:nvSpPr>
            <p:spPr bwMode="auto">
              <a:xfrm flipV="1">
                <a:off x="1300" y="1813"/>
                <a:ext cx="160" cy="110"/>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04" name="Line 28">
                <a:extLst>
                  <a:ext uri="{FF2B5EF4-FFF2-40B4-BE49-F238E27FC236}">
                    <a16:creationId xmlns:a16="http://schemas.microsoft.com/office/drawing/2014/main" xmlns="" id="{0B3C5FE6-1DCC-4D79-8595-9C3EEEFA4327}"/>
                  </a:ext>
                </a:extLst>
              </p:cNvPr>
              <p:cNvSpPr>
                <a:spLocks noChangeShapeType="1"/>
              </p:cNvSpPr>
              <p:nvPr/>
            </p:nvSpPr>
            <p:spPr bwMode="auto">
              <a:xfrm flipV="1">
                <a:off x="1803" y="1930"/>
                <a:ext cx="0" cy="183"/>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05" name="Line 29">
                <a:extLst>
                  <a:ext uri="{FF2B5EF4-FFF2-40B4-BE49-F238E27FC236}">
                    <a16:creationId xmlns:a16="http://schemas.microsoft.com/office/drawing/2014/main" xmlns="" id="{6FF6E85E-134C-4BB7-BBE4-B653CD076DF0}"/>
                  </a:ext>
                </a:extLst>
              </p:cNvPr>
              <p:cNvSpPr>
                <a:spLocks noChangeShapeType="1"/>
              </p:cNvSpPr>
              <p:nvPr/>
            </p:nvSpPr>
            <p:spPr bwMode="auto">
              <a:xfrm flipH="1" flipV="1">
                <a:off x="2068" y="1813"/>
                <a:ext cx="138" cy="160"/>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06" name="Line 30">
                <a:extLst>
                  <a:ext uri="{FF2B5EF4-FFF2-40B4-BE49-F238E27FC236}">
                    <a16:creationId xmlns:a16="http://schemas.microsoft.com/office/drawing/2014/main" xmlns="" id="{E10DC48A-4EB9-4BE7-8818-A192E84F1084}"/>
                  </a:ext>
                </a:extLst>
              </p:cNvPr>
              <p:cNvSpPr>
                <a:spLocks noChangeShapeType="1"/>
              </p:cNvSpPr>
              <p:nvPr/>
            </p:nvSpPr>
            <p:spPr bwMode="auto">
              <a:xfrm flipH="1" flipV="1">
                <a:off x="1293" y="1063"/>
                <a:ext cx="183" cy="152"/>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07" name="Line 31">
                <a:extLst>
                  <a:ext uri="{FF2B5EF4-FFF2-40B4-BE49-F238E27FC236}">
                    <a16:creationId xmlns:a16="http://schemas.microsoft.com/office/drawing/2014/main" xmlns="" id="{FC56F83A-98D6-4121-9591-75F3FB5C6F2B}"/>
                  </a:ext>
                </a:extLst>
              </p:cNvPr>
              <p:cNvSpPr>
                <a:spLocks noChangeShapeType="1"/>
              </p:cNvSpPr>
              <p:nvPr/>
            </p:nvSpPr>
            <p:spPr bwMode="auto">
              <a:xfrm flipV="1">
                <a:off x="1781" y="896"/>
                <a:ext cx="0" cy="183"/>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08" name="Line 32">
                <a:extLst>
                  <a:ext uri="{FF2B5EF4-FFF2-40B4-BE49-F238E27FC236}">
                    <a16:creationId xmlns:a16="http://schemas.microsoft.com/office/drawing/2014/main" xmlns="" id="{9EDC070A-E77E-4AE7-9D2D-D987643C0D37}"/>
                  </a:ext>
                </a:extLst>
              </p:cNvPr>
              <p:cNvSpPr>
                <a:spLocks noChangeShapeType="1"/>
              </p:cNvSpPr>
              <p:nvPr/>
            </p:nvSpPr>
            <p:spPr bwMode="auto">
              <a:xfrm flipV="1">
                <a:off x="2079" y="1056"/>
                <a:ext cx="153" cy="164"/>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2891809" name="Line 33">
              <a:extLst>
                <a:ext uri="{FF2B5EF4-FFF2-40B4-BE49-F238E27FC236}">
                  <a16:creationId xmlns:a16="http://schemas.microsoft.com/office/drawing/2014/main" xmlns="" id="{7D360FB7-D709-44B0-B11D-64AC26BDE007}"/>
                </a:ext>
              </a:extLst>
            </p:cNvPr>
            <p:cNvSpPr>
              <a:spLocks noChangeShapeType="1"/>
            </p:cNvSpPr>
            <p:nvPr/>
          </p:nvSpPr>
          <p:spPr bwMode="auto">
            <a:xfrm>
              <a:off x="3769" y="1739"/>
              <a:ext cx="491" cy="384"/>
            </a:xfrm>
            <a:prstGeom prst="line">
              <a:avLst/>
            </a:prstGeom>
            <a:noFill/>
            <a:ln w="57150">
              <a:solidFill>
                <a:srgbClr val="666699"/>
              </a:solidFill>
              <a:round/>
              <a:headEnd/>
              <a:tailEnd type="triangle" w="med" len="me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nvGrpSpPr>
          <p:cNvPr id="2891810" name="Group 34">
            <a:extLst>
              <a:ext uri="{FF2B5EF4-FFF2-40B4-BE49-F238E27FC236}">
                <a16:creationId xmlns:a16="http://schemas.microsoft.com/office/drawing/2014/main" xmlns="" id="{E861A354-DF47-428F-8781-D541EAE2FC9F}"/>
              </a:ext>
            </a:extLst>
          </p:cNvPr>
          <p:cNvGrpSpPr>
            <a:grpSpLocks/>
          </p:cNvGrpSpPr>
          <p:nvPr/>
        </p:nvGrpSpPr>
        <p:grpSpPr bwMode="auto">
          <a:xfrm>
            <a:off x="8399326" y="2074863"/>
            <a:ext cx="2014537" cy="3743325"/>
            <a:chOff x="4836" y="1328"/>
            <a:chExt cx="1428" cy="2358"/>
          </a:xfrm>
        </p:grpSpPr>
        <p:pic>
          <p:nvPicPr>
            <p:cNvPr id="87214" name="Picture 35">
              <a:extLst>
                <a:ext uri="{FF2B5EF4-FFF2-40B4-BE49-F238E27FC236}">
                  <a16:creationId xmlns:a16="http://schemas.microsoft.com/office/drawing/2014/main" xmlns="" id="{52E52900-A0E3-4170-8C7E-15F1FD000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 y="2981"/>
              <a:ext cx="597" cy="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215" name="Picture 36">
              <a:extLst>
                <a:ext uri="{FF2B5EF4-FFF2-40B4-BE49-F238E27FC236}">
                  <a16:creationId xmlns:a16="http://schemas.microsoft.com/office/drawing/2014/main" xmlns="" id="{B2482C4B-8615-408E-963B-6482A7B39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 y="2117"/>
              <a:ext cx="597" cy="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216" name="Picture 37">
              <a:extLst>
                <a:ext uri="{FF2B5EF4-FFF2-40B4-BE49-F238E27FC236}">
                  <a16:creationId xmlns:a16="http://schemas.microsoft.com/office/drawing/2014/main" xmlns="" id="{2B165BA0-B41B-40BA-937E-89230444E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 y="1349"/>
              <a:ext cx="597" cy="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217" name="Group 38">
              <a:extLst>
                <a:ext uri="{FF2B5EF4-FFF2-40B4-BE49-F238E27FC236}">
                  <a16:creationId xmlns:a16="http://schemas.microsoft.com/office/drawing/2014/main" xmlns="" id="{7A014AAC-786B-4B4B-B8A1-738809E2FEE3}"/>
                </a:ext>
              </a:extLst>
            </p:cNvPr>
            <p:cNvGrpSpPr>
              <a:grpSpLocks/>
            </p:cNvGrpSpPr>
            <p:nvPr/>
          </p:nvGrpSpPr>
          <p:grpSpPr bwMode="auto">
            <a:xfrm>
              <a:off x="5491" y="3014"/>
              <a:ext cx="303" cy="656"/>
              <a:chOff x="4433" y="1541"/>
              <a:chExt cx="792" cy="2000"/>
            </a:xfrm>
          </p:grpSpPr>
          <p:sp>
            <p:nvSpPr>
              <p:cNvPr id="2891815" name="Freeform 39">
                <a:extLst>
                  <a:ext uri="{FF2B5EF4-FFF2-40B4-BE49-F238E27FC236}">
                    <a16:creationId xmlns:a16="http://schemas.microsoft.com/office/drawing/2014/main" xmlns="" id="{63CE4BD8-5FF7-49C0-AA0C-78426D0B4A0D}"/>
                  </a:ext>
                </a:extLst>
              </p:cNvPr>
              <p:cNvSpPr>
                <a:spLocks/>
              </p:cNvSpPr>
              <p:nvPr/>
            </p:nvSpPr>
            <p:spPr bwMode="auto">
              <a:xfrm flipH="1">
                <a:off x="4433" y="1892"/>
                <a:ext cx="791" cy="1649"/>
              </a:xfrm>
              <a:custGeom>
                <a:avLst/>
                <a:gdLst>
                  <a:gd name="T0" fmla="*/ 4 w 1156"/>
                  <a:gd name="T1" fmla="*/ 269 h 2495"/>
                  <a:gd name="T2" fmla="*/ 27 w 1156"/>
                  <a:gd name="T3" fmla="*/ 175 h 2495"/>
                  <a:gd name="T4" fmla="*/ 65 w 1156"/>
                  <a:gd name="T5" fmla="*/ 101 h 2495"/>
                  <a:gd name="T6" fmla="*/ 119 w 1156"/>
                  <a:gd name="T7" fmla="*/ 47 h 2495"/>
                  <a:gd name="T8" fmla="*/ 193 w 1156"/>
                  <a:gd name="T9" fmla="*/ 13 h 2495"/>
                  <a:gd name="T10" fmla="*/ 285 w 1156"/>
                  <a:gd name="T11" fmla="*/ 0 h 2495"/>
                  <a:gd name="T12" fmla="*/ 949 w 1156"/>
                  <a:gd name="T13" fmla="*/ 9 h 2495"/>
                  <a:gd name="T14" fmla="*/ 1027 w 1156"/>
                  <a:gd name="T15" fmla="*/ 40 h 2495"/>
                  <a:gd name="T16" fmla="*/ 1084 w 1156"/>
                  <a:gd name="T17" fmla="*/ 87 h 2495"/>
                  <a:gd name="T18" fmla="*/ 1123 w 1156"/>
                  <a:gd name="T19" fmla="*/ 152 h 2495"/>
                  <a:gd name="T20" fmla="*/ 1148 w 1156"/>
                  <a:gd name="T21" fmla="*/ 230 h 2495"/>
                  <a:gd name="T22" fmla="*/ 1156 w 1156"/>
                  <a:gd name="T23" fmla="*/ 1067 h 2495"/>
                  <a:gd name="T24" fmla="*/ 1138 w 1156"/>
                  <a:gd name="T25" fmla="*/ 1126 h 2495"/>
                  <a:gd name="T26" fmla="*/ 1091 w 1156"/>
                  <a:gd name="T27" fmla="*/ 1161 h 2495"/>
                  <a:gd name="T28" fmla="*/ 1035 w 1156"/>
                  <a:gd name="T29" fmla="*/ 1170 h 2495"/>
                  <a:gd name="T30" fmla="*/ 982 w 1156"/>
                  <a:gd name="T31" fmla="*/ 1153 h 2495"/>
                  <a:gd name="T32" fmla="*/ 952 w 1156"/>
                  <a:gd name="T33" fmla="*/ 1106 h 2495"/>
                  <a:gd name="T34" fmla="*/ 947 w 1156"/>
                  <a:gd name="T35" fmla="*/ 413 h 2495"/>
                  <a:gd name="T36" fmla="*/ 924 w 1156"/>
                  <a:gd name="T37" fmla="*/ 403 h 2495"/>
                  <a:gd name="T38" fmla="*/ 906 w 1156"/>
                  <a:gd name="T39" fmla="*/ 413 h 2495"/>
                  <a:gd name="T40" fmla="*/ 901 w 1156"/>
                  <a:gd name="T41" fmla="*/ 2411 h 2495"/>
                  <a:gd name="T42" fmla="*/ 855 w 1156"/>
                  <a:gd name="T43" fmla="*/ 2468 h 2495"/>
                  <a:gd name="T44" fmla="*/ 779 w 1156"/>
                  <a:gd name="T45" fmla="*/ 2494 h 2495"/>
                  <a:gd name="T46" fmla="*/ 696 w 1156"/>
                  <a:gd name="T47" fmla="*/ 2487 h 2495"/>
                  <a:gd name="T48" fmla="*/ 630 w 1156"/>
                  <a:gd name="T49" fmla="*/ 2449 h 2495"/>
                  <a:gd name="T50" fmla="*/ 605 w 1156"/>
                  <a:gd name="T51" fmla="*/ 2377 h 2495"/>
                  <a:gd name="T52" fmla="*/ 602 w 1156"/>
                  <a:gd name="T53" fmla="*/ 1156 h 2495"/>
                  <a:gd name="T54" fmla="*/ 576 w 1156"/>
                  <a:gd name="T55" fmla="*/ 1149 h 2495"/>
                  <a:gd name="T56" fmla="*/ 561 w 1156"/>
                  <a:gd name="T57" fmla="*/ 1170 h 2495"/>
                  <a:gd name="T58" fmla="*/ 549 w 1156"/>
                  <a:gd name="T59" fmla="*/ 2434 h 2495"/>
                  <a:gd name="T60" fmla="*/ 491 w 1156"/>
                  <a:gd name="T61" fmla="*/ 2479 h 2495"/>
                  <a:gd name="T62" fmla="*/ 408 w 1156"/>
                  <a:gd name="T63" fmla="*/ 2493 h 2495"/>
                  <a:gd name="T64" fmla="*/ 324 w 1156"/>
                  <a:gd name="T65" fmla="*/ 2473 h 2495"/>
                  <a:gd name="T66" fmla="*/ 269 w 1156"/>
                  <a:gd name="T67" fmla="*/ 2419 h 2495"/>
                  <a:gd name="T68" fmla="*/ 257 w 1156"/>
                  <a:gd name="T69" fmla="*/ 424 h 2495"/>
                  <a:gd name="T70" fmla="*/ 241 w 1156"/>
                  <a:gd name="T71" fmla="*/ 406 h 2495"/>
                  <a:gd name="T72" fmla="*/ 218 w 1156"/>
                  <a:gd name="T73" fmla="*/ 411 h 2495"/>
                  <a:gd name="T74" fmla="*/ 212 w 1156"/>
                  <a:gd name="T75" fmla="*/ 1069 h 2495"/>
                  <a:gd name="T76" fmla="*/ 190 w 1156"/>
                  <a:gd name="T77" fmla="*/ 1126 h 2495"/>
                  <a:gd name="T78" fmla="*/ 142 w 1156"/>
                  <a:gd name="T79" fmla="*/ 1160 h 2495"/>
                  <a:gd name="T80" fmla="*/ 83 w 1156"/>
                  <a:gd name="T81" fmla="*/ 1167 h 2495"/>
                  <a:gd name="T82" fmla="*/ 31 w 1156"/>
                  <a:gd name="T83" fmla="*/ 1147 h 2495"/>
                  <a:gd name="T84" fmla="*/ 1 w 1156"/>
                  <a:gd name="T85" fmla="*/ 1098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16" name="Freeform 40">
                <a:extLst>
                  <a:ext uri="{FF2B5EF4-FFF2-40B4-BE49-F238E27FC236}">
                    <a16:creationId xmlns:a16="http://schemas.microsoft.com/office/drawing/2014/main" xmlns="" id="{99538F3D-210E-4AE2-8838-FF0208D68519}"/>
                  </a:ext>
                </a:extLst>
              </p:cNvPr>
              <p:cNvSpPr>
                <a:spLocks/>
              </p:cNvSpPr>
              <p:nvPr/>
            </p:nvSpPr>
            <p:spPr bwMode="auto">
              <a:xfrm flipH="1">
                <a:off x="4642" y="1541"/>
                <a:ext cx="353" cy="341"/>
              </a:xfrm>
              <a:custGeom>
                <a:avLst/>
                <a:gdLst>
                  <a:gd name="T0" fmla="*/ 282 w 513"/>
                  <a:gd name="T1" fmla="*/ 1 h 516"/>
                  <a:gd name="T2" fmla="*/ 333 w 513"/>
                  <a:gd name="T3" fmla="*/ 11 h 516"/>
                  <a:gd name="T4" fmla="*/ 379 w 513"/>
                  <a:gd name="T5" fmla="*/ 30 h 516"/>
                  <a:gd name="T6" fmla="*/ 420 w 513"/>
                  <a:gd name="T7" fmla="*/ 59 h 516"/>
                  <a:gd name="T8" fmla="*/ 455 w 513"/>
                  <a:gd name="T9" fmla="*/ 92 h 516"/>
                  <a:gd name="T10" fmla="*/ 482 w 513"/>
                  <a:gd name="T11" fmla="*/ 134 h 516"/>
                  <a:gd name="T12" fmla="*/ 502 w 513"/>
                  <a:gd name="T13" fmla="*/ 181 h 516"/>
                  <a:gd name="T14" fmla="*/ 512 w 513"/>
                  <a:gd name="T15" fmla="*/ 230 h 516"/>
                  <a:gd name="T16" fmla="*/ 512 w 513"/>
                  <a:gd name="T17" fmla="*/ 283 h 516"/>
                  <a:gd name="T18" fmla="*/ 502 w 513"/>
                  <a:gd name="T19" fmla="*/ 333 h 516"/>
                  <a:gd name="T20" fmla="*/ 482 w 513"/>
                  <a:gd name="T21" fmla="*/ 380 h 516"/>
                  <a:gd name="T22" fmla="*/ 455 w 513"/>
                  <a:gd name="T23" fmla="*/ 422 h 516"/>
                  <a:gd name="T24" fmla="*/ 420 w 513"/>
                  <a:gd name="T25" fmla="*/ 456 h 516"/>
                  <a:gd name="T26" fmla="*/ 379 w 513"/>
                  <a:gd name="T27" fmla="*/ 485 h 516"/>
                  <a:gd name="T28" fmla="*/ 333 w 513"/>
                  <a:gd name="T29" fmla="*/ 505 h 516"/>
                  <a:gd name="T30" fmla="*/ 282 w 513"/>
                  <a:gd name="T31" fmla="*/ 515 h 516"/>
                  <a:gd name="T32" fmla="*/ 230 w 513"/>
                  <a:gd name="T33" fmla="*/ 515 h 516"/>
                  <a:gd name="T34" fmla="*/ 182 w 513"/>
                  <a:gd name="T35" fmla="*/ 505 h 516"/>
                  <a:gd name="T36" fmla="*/ 134 w 513"/>
                  <a:gd name="T37" fmla="*/ 485 h 516"/>
                  <a:gd name="T38" fmla="*/ 94 w 513"/>
                  <a:gd name="T39" fmla="*/ 456 h 516"/>
                  <a:gd name="T40" fmla="*/ 60 w 513"/>
                  <a:gd name="T41" fmla="*/ 422 h 516"/>
                  <a:gd name="T42" fmla="*/ 31 w 513"/>
                  <a:gd name="T43" fmla="*/ 380 h 516"/>
                  <a:gd name="T44" fmla="*/ 11 w 513"/>
                  <a:gd name="T45" fmla="*/ 333 h 516"/>
                  <a:gd name="T46" fmla="*/ 1 w 513"/>
                  <a:gd name="T47" fmla="*/ 283 h 516"/>
                  <a:gd name="T48" fmla="*/ 1 w 513"/>
                  <a:gd name="T49" fmla="*/ 230 h 516"/>
                  <a:gd name="T50" fmla="*/ 11 w 513"/>
                  <a:gd name="T51" fmla="*/ 181 h 516"/>
                  <a:gd name="T52" fmla="*/ 31 w 513"/>
                  <a:gd name="T53" fmla="*/ 134 h 516"/>
                  <a:gd name="T54" fmla="*/ 60 w 513"/>
                  <a:gd name="T55" fmla="*/ 92 h 516"/>
                  <a:gd name="T56" fmla="*/ 94 w 513"/>
                  <a:gd name="T57" fmla="*/ 59 h 516"/>
                  <a:gd name="T58" fmla="*/ 134 w 513"/>
                  <a:gd name="T59" fmla="*/ 30 h 516"/>
                  <a:gd name="T60" fmla="*/ 182 w 513"/>
                  <a:gd name="T61" fmla="*/ 11 h 516"/>
                  <a:gd name="T62" fmla="*/ 230 w 513"/>
                  <a:gd name="T63" fmla="*/ 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nvGrpSpPr>
            <p:cNvPr id="87218" name="Group 41">
              <a:extLst>
                <a:ext uri="{FF2B5EF4-FFF2-40B4-BE49-F238E27FC236}">
                  <a16:creationId xmlns:a16="http://schemas.microsoft.com/office/drawing/2014/main" xmlns="" id="{1390028B-9013-4E89-9508-A027F5E3A75D}"/>
                </a:ext>
              </a:extLst>
            </p:cNvPr>
            <p:cNvGrpSpPr>
              <a:grpSpLocks/>
            </p:cNvGrpSpPr>
            <p:nvPr/>
          </p:nvGrpSpPr>
          <p:grpSpPr bwMode="auto">
            <a:xfrm>
              <a:off x="5456" y="2160"/>
              <a:ext cx="303" cy="666"/>
              <a:chOff x="4433" y="1541"/>
              <a:chExt cx="792" cy="2000"/>
            </a:xfrm>
          </p:grpSpPr>
          <p:sp>
            <p:nvSpPr>
              <p:cNvPr id="2891818" name="Freeform 42">
                <a:extLst>
                  <a:ext uri="{FF2B5EF4-FFF2-40B4-BE49-F238E27FC236}">
                    <a16:creationId xmlns:a16="http://schemas.microsoft.com/office/drawing/2014/main" xmlns="" id="{514B85CB-4410-401A-803D-BC8D60354FBD}"/>
                  </a:ext>
                </a:extLst>
              </p:cNvPr>
              <p:cNvSpPr>
                <a:spLocks/>
              </p:cNvSpPr>
              <p:nvPr/>
            </p:nvSpPr>
            <p:spPr bwMode="auto">
              <a:xfrm flipH="1">
                <a:off x="4433" y="1892"/>
                <a:ext cx="791" cy="1649"/>
              </a:xfrm>
              <a:custGeom>
                <a:avLst/>
                <a:gdLst>
                  <a:gd name="T0" fmla="*/ 4 w 1156"/>
                  <a:gd name="T1" fmla="*/ 269 h 2495"/>
                  <a:gd name="T2" fmla="*/ 27 w 1156"/>
                  <a:gd name="T3" fmla="*/ 175 h 2495"/>
                  <a:gd name="T4" fmla="*/ 65 w 1156"/>
                  <a:gd name="T5" fmla="*/ 101 h 2495"/>
                  <a:gd name="T6" fmla="*/ 119 w 1156"/>
                  <a:gd name="T7" fmla="*/ 47 h 2495"/>
                  <a:gd name="T8" fmla="*/ 193 w 1156"/>
                  <a:gd name="T9" fmla="*/ 13 h 2495"/>
                  <a:gd name="T10" fmla="*/ 285 w 1156"/>
                  <a:gd name="T11" fmla="*/ 0 h 2495"/>
                  <a:gd name="T12" fmla="*/ 949 w 1156"/>
                  <a:gd name="T13" fmla="*/ 9 h 2495"/>
                  <a:gd name="T14" fmla="*/ 1027 w 1156"/>
                  <a:gd name="T15" fmla="*/ 40 h 2495"/>
                  <a:gd name="T16" fmla="*/ 1084 w 1156"/>
                  <a:gd name="T17" fmla="*/ 87 h 2495"/>
                  <a:gd name="T18" fmla="*/ 1123 w 1156"/>
                  <a:gd name="T19" fmla="*/ 152 h 2495"/>
                  <a:gd name="T20" fmla="*/ 1148 w 1156"/>
                  <a:gd name="T21" fmla="*/ 230 h 2495"/>
                  <a:gd name="T22" fmla="*/ 1156 w 1156"/>
                  <a:gd name="T23" fmla="*/ 1067 h 2495"/>
                  <a:gd name="T24" fmla="*/ 1138 w 1156"/>
                  <a:gd name="T25" fmla="*/ 1126 h 2495"/>
                  <a:gd name="T26" fmla="*/ 1091 w 1156"/>
                  <a:gd name="T27" fmla="*/ 1161 h 2495"/>
                  <a:gd name="T28" fmla="*/ 1035 w 1156"/>
                  <a:gd name="T29" fmla="*/ 1170 h 2495"/>
                  <a:gd name="T30" fmla="*/ 982 w 1156"/>
                  <a:gd name="T31" fmla="*/ 1153 h 2495"/>
                  <a:gd name="T32" fmla="*/ 952 w 1156"/>
                  <a:gd name="T33" fmla="*/ 1106 h 2495"/>
                  <a:gd name="T34" fmla="*/ 947 w 1156"/>
                  <a:gd name="T35" fmla="*/ 413 h 2495"/>
                  <a:gd name="T36" fmla="*/ 924 w 1156"/>
                  <a:gd name="T37" fmla="*/ 403 h 2495"/>
                  <a:gd name="T38" fmla="*/ 906 w 1156"/>
                  <a:gd name="T39" fmla="*/ 413 h 2495"/>
                  <a:gd name="T40" fmla="*/ 901 w 1156"/>
                  <a:gd name="T41" fmla="*/ 2411 h 2495"/>
                  <a:gd name="T42" fmla="*/ 855 w 1156"/>
                  <a:gd name="T43" fmla="*/ 2468 h 2495"/>
                  <a:gd name="T44" fmla="*/ 779 w 1156"/>
                  <a:gd name="T45" fmla="*/ 2494 h 2495"/>
                  <a:gd name="T46" fmla="*/ 696 w 1156"/>
                  <a:gd name="T47" fmla="*/ 2487 h 2495"/>
                  <a:gd name="T48" fmla="*/ 630 w 1156"/>
                  <a:gd name="T49" fmla="*/ 2449 h 2495"/>
                  <a:gd name="T50" fmla="*/ 605 w 1156"/>
                  <a:gd name="T51" fmla="*/ 2377 h 2495"/>
                  <a:gd name="T52" fmla="*/ 602 w 1156"/>
                  <a:gd name="T53" fmla="*/ 1156 h 2495"/>
                  <a:gd name="T54" fmla="*/ 576 w 1156"/>
                  <a:gd name="T55" fmla="*/ 1149 h 2495"/>
                  <a:gd name="T56" fmla="*/ 561 w 1156"/>
                  <a:gd name="T57" fmla="*/ 1170 h 2495"/>
                  <a:gd name="T58" fmla="*/ 549 w 1156"/>
                  <a:gd name="T59" fmla="*/ 2434 h 2495"/>
                  <a:gd name="T60" fmla="*/ 491 w 1156"/>
                  <a:gd name="T61" fmla="*/ 2479 h 2495"/>
                  <a:gd name="T62" fmla="*/ 408 w 1156"/>
                  <a:gd name="T63" fmla="*/ 2493 h 2495"/>
                  <a:gd name="T64" fmla="*/ 324 w 1156"/>
                  <a:gd name="T65" fmla="*/ 2473 h 2495"/>
                  <a:gd name="T66" fmla="*/ 269 w 1156"/>
                  <a:gd name="T67" fmla="*/ 2419 h 2495"/>
                  <a:gd name="T68" fmla="*/ 257 w 1156"/>
                  <a:gd name="T69" fmla="*/ 424 h 2495"/>
                  <a:gd name="T70" fmla="*/ 241 w 1156"/>
                  <a:gd name="T71" fmla="*/ 406 h 2495"/>
                  <a:gd name="T72" fmla="*/ 218 w 1156"/>
                  <a:gd name="T73" fmla="*/ 411 h 2495"/>
                  <a:gd name="T74" fmla="*/ 212 w 1156"/>
                  <a:gd name="T75" fmla="*/ 1069 h 2495"/>
                  <a:gd name="T76" fmla="*/ 190 w 1156"/>
                  <a:gd name="T77" fmla="*/ 1126 h 2495"/>
                  <a:gd name="T78" fmla="*/ 142 w 1156"/>
                  <a:gd name="T79" fmla="*/ 1160 h 2495"/>
                  <a:gd name="T80" fmla="*/ 83 w 1156"/>
                  <a:gd name="T81" fmla="*/ 1167 h 2495"/>
                  <a:gd name="T82" fmla="*/ 31 w 1156"/>
                  <a:gd name="T83" fmla="*/ 1147 h 2495"/>
                  <a:gd name="T84" fmla="*/ 1 w 1156"/>
                  <a:gd name="T85" fmla="*/ 1098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19" name="Freeform 43">
                <a:extLst>
                  <a:ext uri="{FF2B5EF4-FFF2-40B4-BE49-F238E27FC236}">
                    <a16:creationId xmlns:a16="http://schemas.microsoft.com/office/drawing/2014/main" xmlns="" id="{CE2013DE-2FC9-4D64-B96A-FCD2DE09AAC5}"/>
                  </a:ext>
                </a:extLst>
              </p:cNvPr>
              <p:cNvSpPr>
                <a:spLocks/>
              </p:cNvSpPr>
              <p:nvPr/>
            </p:nvSpPr>
            <p:spPr bwMode="auto">
              <a:xfrm flipH="1">
                <a:off x="4642" y="1541"/>
                <a:ext cx="353" cy="339"/>
              </a:xfrm>
              <a:custGeom>
                <a:avLst/>
                <a:gdLst>
                  <a:gd name="T0" fmla="*/ 282 w 513"/>
                  <a:gd name="T1" fmla="*/ 1 h 516"/>
                  <a:gd name="T2" fmla="*/ 333 w 513"/>
                  <a:gd name="T3" fmla="*/ 11 h 516"/>
                  <a:gd name="T4" fmla="*/ 379 w 513"/>
                  <a:gd name="T5" fmla="*/ 30 h 516"/>
                  <a:gd name="T6" fmla="*/ 420 w 513"/>
                  <a:gd name="T7" fmla="*/ 59 h 516"/>
                  <a:gd name="T8" fmla="*/ 455 w 513"/>
                  <a:gd name="T9" fmla="*/ 92 h 516"/>
                  <a:gd name="T10" fmla="*/ 482 w 513"/>
                  <a:gd name="T11" fmla="*/ 134 h 516"/>
                  <a:gd name="T12" fmla="*/ 502 w 513"/>
                  <a:gd name="T13" fmla="*/ 181 h 516"/>
                  <a:gd name="T14" fmla="*/ 512 w 513"/>
                  <a:gd name="T15" fmla="*/ 230 h 516"/>
                  <a:gd name="T16" fmla="*/ 512 w 513"/>
                  <a:gd name="T17" fmla="*/ 283 h 516"/>
                  <a:gd name="T18" fmla="*/ 502 w 513"/>
                  <a:gd name="T19" fmla="*/ 333 h 516"/>
                  <a:gd name="T20" fmla="*/ 482 w 513"/>
                  <a:gd name="T21" fmla="*/ 380 h 516"/>
                  <a:gd name="T22" fmla="*/ 455 w 513"/>
                  <a:gd name="T23" fmla="*/ 422 h 516"/>
                  <a:gd name="T24" fmla="*/ 420 w 513"/>
                  <a:gd name="T25" fmla="*/ 456 h 516"/>
                  <a:gd name="T26" fmla="*/ 379 w 513"/>
                  <a:gd name="T27" fmla="*/ 485 h 516"/>
                  <a:gd name="T28" fmla="*/ 333 w 513"/>
                  <a:gd name="T29" fmla="*/ 505 h 516"/>
                  <a:gd name="T30" fmla="*/ 282 w 513"/>
                  <a:gd name="T31" fmla="*/ 515 h 516"/>
                  <a:gd name="T32" fmla="*/ 230 w 513"/>
                  <a:gd name="T33" fmla="*/ 515 h 516"/>
                  <a:gd name="T34" fmla="*/ 182 w 513"/>
                  <a:gd name="T35" fmla="*/ 505 h 516"/>
                  <a:gd name="T36" fmla="*/ 134 w 513"/>
                  <a:gd name="T37" fmla="*/ 485 h 516"/>
                  <a:gd name="T38" fmla="*/ 94 w 513"/>
                  <a:gd name="T39" fmla="*/ 456 h 516"/>
                  <a:gd name="T40" fmla="*/ 60 w 513"/>
                  <a:gd name="T41" fmla="*/ 422 h 516"/>
                  <a:gd name="T42" fmla="*/ 31 w 513"/>
                  <a:gd name="T43" fmla="*/ 380 h 516"/>
                  <a:gd name="T44" fmla="*/ 11 w 513"/>
                  <a:gd name="T45" fmla="*/ 333 h 516"/>
                  <a:gd name="T46" fmla="*/ 1 w 513"/>
                  <a:gd name="T47" fmla="*/ 283 h 516"/>
                  <a:gd name="T48" fmla="*/ 1 w 513"/>
                  <a:gd name="T49" fmla="*/ 230 h 516"/>
                  <a:gd name="T50" fmla="*/ 11 w 513"/>
                  <a:gd name="T51" fmla="*/ 181 h 516"/>
                  <a:gd name="T52" fmla="*/ 31 w 513"/>
                  <a:gd name="T53" fmla="*/ 134 h 516"/>
                  <a:gd name="T54" fmla="*/ 60 w 513"/>
                  <a:gd name="T55" fmla="*/ 92 h 516"/>
                  <a:gd name="T56" fmla="*/ 94 w 513"/>
                  <a:gd name="T57" fmla="*/ 59 h 516"/>
                  <a:gd name="T58" fmla="*/ 134 w 513"/>
                  <a:gd name="T59" fmla="*/ 30 h 516"/>
                  <a:gd name="T60" fmla="*/ 182 w 513"/>
                  <a:gd name="T61" fmla="*/ 11 h 516"/>
                  <a:gd name="T62" fmla="*/ 230 w 513"/>
                  <a:gd name="T63" fmla="*/ 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nvGrpSpPr>
            <p:cNvPr id="87219" name="Group 44">
              <a:extLst>
                <a:ext uri="{FF2B5EF4-FFF2-40B4-BE49-F238E27FC236}">
                  <a16:creationId xmlns:a16="http://schemas.microsoft.com/office/drawing/2014/main" xmlns="" id="{0D44E9D8-3F16-4D8F-ABC9-F9509F7C1B76}"/>
                </a:ext>
              </a:extLst>
            </p:cNvPr>
            <p:cNvGrpSpPr>
              <a:grpSpLocks/>
            </p:cNvGrpSpPr>
            <p:nvPr/>
          </p:nvGrpSpPr>
          <p:grpSpPr bwMode="auto">
            <a:xfrm>
              <a:off x="5432" y="1328"/>
              <a:ext cx="326" cy="635"/>
              <a:chOff x="4433" y="1541"/>
              <a:chExt cx="792" cy="2000"/>
            </a:xfrm>
          </p:grpSpPr>
          <p:sp>
            <p:nvSpPr>
              <p:cNvPr id="2891821" name="Freeform 45">
                <a:extLst>
                  <a:ext uri="{FF2B5EF4-FFF2-40B4-BE49-F238E27FC236}">
                    <a16:creationId xmlns:a16="http://schemas.microsoft.com/office/drawing/2014/main" xmlns="" id="{4A900CC9-0D76-4056-B1D1-AFE358C829AA}"/>
                  </a:ext>
                </a:extLst>
              </p:cNvPr>
              <p:cNvSpPr>
                <a:spLocks/>
              </p:cNvSpPr>
              <p:nvPr/>
            </p:nvSpPr>
            <p:spPr bwMode="auto">
              <a:xfrm flipH="1">
                <a:off x="4434" y="1891"/>
                <a:ext cx="790" cy="1650"/>
              </a:xfrm>
              <a:custGeom>
                <a:avLst/>
                <a:gdLst>
                  <a:gd name="T0" fmla="*/ 4 w 1156"/>
                  <a:gd name="T1" fmla="*/ 269 h 2495"/>
                  <a:gd name="T2" fmla="*/ 27 w 1156"/>
                  <a:gd name="T3" fmla="*/ 175 h 2495"/>
                  <a:gd name="T4" fmla="*/ 65 w 1156"/>
                  <a:gd name="T5" fmla="*/ 101 h 2495"/>
                  <a:gd name="T6" fmla="*/ 119 w 1156"/>
                  <a:gd name="T7" fmla="*/ 47 h 2495"/>
                  <a:gd name="T8" fmla="*/ 193 w 1156"/>
                  <a:gd name="T9" fmla="*/ 13 h 2495"/>
                  <a:gd name="T10" fmla="*/ 285 w 1156"/>
                  <a:gd name="T11" fmla="*/ 0 h 2495"/>
                  <a:gd name="T12" fmla="*/ 949 w 1156"/>
                  <a:gd name="T13" fmla="*/ 9 h 2495"/>
                  <a:gd name="T14" fmla="*/ 1027 w 1156"/>
                  <a:gd name="T15" fmla="*/ 40 h 2495"/>
                  <a:gd name="T16" fmla="*/ 1084 w 1156"/>
                  <a:gd name="T17" fmla="*/ 87 h 2495"/>
                  <a:gd name="T18" fmla="*/ 1123 w 1156"/>
                  <a:gd name="T19" fmla="*/ 152 h 2495"/>
                  <a:gd name="T20" fmla="*/ 1148 w 1156"/>
                  <a:gd name="T21" fmla="*/ 230 h 2495"/>
                  <a:gd name="T22" fmla="*/ 1156 w 1156"/>
                  <a:gd name="T23" fmla="*/ 1067 h 2495"/>
                  <a:gd name="T24" fmla="*/ 1138 w 1156"/>
                  <a:gd name="T25" fmla="*/ 1126 h 2495"/>
                  <a:gd name="T26" fmla="*/ 1091 w 1156"/>
                  <a:gd name="T27" fmla="*/ 1161 h 2495"/>
                  <a:gd name="T28" fmla="*/ 1035 w 1156"/>
                  <a:gd name="T29" fmla="*/ 1170 h 2495"/>
                  <a:gd name="T30" fmla="*/ 982 w 1156"/>
                  <a:gd name="T31" fmla="*/ 1153 h 2495"/>
                  <a:gd name="T32" fmla="*/ 952 w 1156"/>
                  <a:gd name="T33" fmla="*/ 1106 h 2495"/>
                  <a:gd name="T34" fmla="*/ 947 w 1156"/>
                  <a:gd name="T35" fmla="*/ 413 h 2495"/>
                  <a:gd name="T36" fmla="*/ 924 w 1156"/>
                  <a:gd name="T37" fmla="*/ 403 h 2495"/>
                  <a:gd name="T38" fmla="*/ 906 w 1156"/>
                  <a:gd name="T39" fmla="*/ 413 h 2495"/>
                  <a:gd name="T40" fmla="*/ 901 w 1156"/>
                  <a:gd name="T41" fmla="*/ 2411 h 2495"/>
                  <a:gd name="T42" fmla="*/ 855 w 1156"/>
                  <a:gd name="T43" fmla="*/ 2468 h 2495"/>
                  <a:gd name="T44" fmla="*/ 779 w 1156"/>
                  <a:gd name="T45" fmla="*/ 2494 h 2495"/>
                  <a:gd name="T46" fmla="*/ 696 w 1156"/>
                  <a:gd name="T47" fmla="*/ 2487 h 2495"/>
                  <a:gd name="T48" fmla="*/ 630 w 1156"/>
                  <a:gd name="T49" fmla="*/ 2449 h 2495"/>
                  <a:gd name="T50" fmla="*/ 605 w 1156"/>
                  <a:gd name="T51" fmla="*/ 2377 h 2495"/>
                  <a:gd name="T52" fmla="*/ 602 w 1156"/>
                  <a:gd name="T53" fmla="*/ 1156 h 2495"/>
                  <a:gd name="T54" fmla="*/ 576 w 1156"/>
                  <a:gd name="T55" fmla="*/ 1149 h 2495"/>
                  <a:gd name="T56" fmla="*/ 561 w 1156"/>
                  <a:gd name="T57" fmla="*/ 1170 h 2495"/>
                  <a:gd name="T58" fmla="*/ 549 w 1156"/>
                  <a:gd name="T59" fmla="*/ 2434 h 2495"/>
                  <a:gd name="T60" fmla="*/ 491 w 1156"/>
                  <a:gd name="T61" fmla="*/ 2479 h 2495"/>
                  <a:gd name="T62" fmla="*/ 408 w 1156"/>
                  <a:gd name="T63" fmla="*/ 2493 h 2495"/>
                  <a:gd name="T64" fmla="*/ 324 w 1156"/>
                  <a:gd name="T65" fmla="*/ 2473 h 2495"/>
                  <a:gd name="T66" fmla="*/ 269 w 1156"/>
                  <a:gd name="T67" fmla="*/ 2419 h 2495"/>
                  <a:gd name="T68" fmla="*/ 257 w 1156"/>
                  <a:gd name="T69" fmla="*/ 424 h 2495"/>
                  <a:gd name="T70" fmla="*/ 241 w 1156"/>
                  <a:gd name="T71" fmla="*/ 406 h 2495"/>
                  <a:gd name="T72" fmla="*/ 218 w 1156"/>
                  <a:gd name="T73" fmla="*/ 411 h 2495"/>
                  <a:gd name="T74" fmla="*/ 212 w 1156"/>
                  <a:gd name="T75" fmla="*/ 1069 h 2495"/>
                  <a:gd name="T76" fmla="*/ 190 w 1156"/>
                  <a:gd name="T77" fmla="*/ 1126 h 2495"/>
                  <a:gd name="T78" fmla="*/ 142 w 1156"/>
                  <a:gd name="T79" fmla="*/ 1160 h 2495"/>
                  <a:gd name="T80" fmla="*/ 83 w 1156"/>
                  <a:gd name="T81" fmla="*/ 1167 h 2495"/>
                  <a:gd name="T82" fmla="*/ 31 w 1156"/>
                  <a:gd name="T83" fmla="*/ 1147 h 2495"/>
                  <a:gd name="T84" fmla="*/ 1 w 1156"/>
                  <a:gd name="T85" fmla="*/ 1098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22" name="Freeform 46">
                <a:extLst>
                  <a:ext uri="{FF2B5EF4-FFF2-40B4-BE49-F238E27FC236}">
                    <a16:creationId xmlns:a16="http://schemas.microsoft.com/office/drawing/2014/main" xmlns="" id="{95849EE5-8CA3-4639-8749-7B52593A877A}"/>
                  </a:ext>
                </a:extLst>
              </p:cNvPr>
              <p:cNvSpPr>
                <a:spLocks/>
              </p:cNvSpPr>
              <p:nvPr/>
            </p:nvSpPr>
            <p:spPr bwMode="auto">
              <a:xfrm flipH="1">
                <a:off x="4642" y="1541"/>
                <a:ext cx="353" cy="340"/>
              </a:xfrm>
              <a:custGeom>
                <a:avLst/>
                <a:gdLst>
                  <a:gd name="T0" fmla="*/ 282 w 513"/>
                  <a:gd name="T1" fmla="*/ 1 h 516"/>
                  <a:gd name="T2" fmla="*/ 333 w 513"/>
                  <a:gd name="T3" fmla="*/ 11 h 516"/>
                  <a:gd name="T4" fmla="*/ 379 w 513"/>
                  <a:gd name="T5" fmla="*/ 30 h 516"/>
                  <a:gd name="T6" fmla="*/ 420 w 513"/>
                  <a:gd name="T7" fmla="*/ 59 h 516"/>
                  <a:gd name="T8" fmla="*/ 455 w 513"/>
                  <a:gd name="T9" fmla="*/ 92 h 516"/>
                  <a:gd name="T10" fmla="*/ 482 w 513"/>
                  <a:gd name="T11" fmla="*/ 134 h 516"/>
                  <a:gd name="T12" fmla="*/ 502 w 513"/>
                  <a:gd name="T13" fmla="*/ 181 h 516"/>
                  <a:gd name="T14" fmla="*/ 512 w 513"/>
                  <a:gd name="T15" fmla="*/ 230 h 516"/>
                  <a:gd name="T16" fmla="*/ 512 w 513"/>
                  <a:gd name="T17" fmla="*/ 283 h 516"/>
                  <a:gd name="T18" fmla="*/ 502 w 513"/>
                  <a:gd name="T19" fmla="*/ 333 h 516"/>
                  <a:gd name="T20" fmla="*/ 482 w 513"/>
                  <a:gd name="T21" fmla="*/ 380 h 516"/>
                  <a:gd name="T22" fmla="*/ 455 w 513"/>
                  <a:gd name="T23" fmla="*/ 422 h 516"/>
                  <a:gd name="T24" fmla="*/ 420 w 513"/>
                  <a:gd name="T25" fmla="*/ 456 h 516"/>
                  <a:gd name="T26" fmla="*/ 379 w 513"/>
                  <a:gd name="T27" fmla="*/ 485 h 516"/>
                  <a:gd name="T28" fmla="*/ 333 w 513"/>
                  <a:gd name="T29" fmla="*/ 505 h 516"/>
                  <a:gd name="T30" fmla="*/ 282 w 513"/>
                  <a:gd name="T31" fmla="*/ 515 h 516"/>
                  <a:gd name="T32" fmla="*/ 230 w 513"/>
                  <a:gd name="T33" fmla="*/ 515 h 516"/>
                  <a:gd name="T34" fmla="*/ 182 w 513"/>
                  <a:gd name="T35" fmla="*/ 505 h 516"/>
                  <a:gd name="T36" fmla="*/ 134 w 513"/>
                  <a:gd name="T37" fmla="*/ 485 h 516"/>
                  <a:gd name="T38" fmla="*/ 94 w 513"/>
                  <a:gd name="T39" fmla="*/ 456 h 516"/>
                  <a:gd name="T40" fmla="*/ 60 w 513"/>
                  <a:gd name="T41" fmla="*/ 422 h 516"/>
                  <a:gd name="T42" fmla="*/ 31 w 513"/>
                  <a:gd name="T43" fmla="*/ 380 h 516"/>
                  <a:gd name="T44" fmla="*/ 11 w 513"/>
                  <a:gd name="T45" fmla="*/ 333 h 516"/>
                  <a:gd name="T46" fmla="*/ 1 w 513"/>
                  <a:gd name="T47" fmla="*/ 283 h 516"/>
                  <a:gd name="T48" fmla="*/ 1 w 513"/>
                  <a:gd name="T49" fmla="*/ 230 h 516"/>
                  <a:gd name="T50" fmla="*/ 11 w 513"/>
                  <a:gd name="T51" fmla="*/ 181 h 516"/>
                  <a:gd name="T52" fmla="*/ 31 w 513"/>
                  <a:gd name="T53" fmla="*/ 134 h 516"/>
                  <a:gd name="T54" fmla="*/ 60 w 513"/>
                  <a:gd name="T55" fmla="*/ 92 h 516"/>
                  <a:gd name="T56" fmla="*/ 94 w 513"/>
                  <a:gd name="T57" fmla="*/ 59 h 516"/>
                  <a:gd name="T58" fmla="*/ 134 w 513"/>
                  <a:gd name="T59" fmla="*/ 30 h 516"/>
                  <a:gd name="T60" fmla="*/ 182 w 513"/>
                  <a:gd name="T61" fmla="*/ 11 h 516"/>
                  <a:gd name="T62" fmla="*/ 230 w 513"/>
                  <a:gd name="T63" fmla="*/ 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2891823" name="Line 47">
              <a:extLst>
                <a:ext uri="{FF2B5EF4-FFF2-40B4-BE49-F238E27FC236}">
                  <a16:creationId xmlns:a16="http://schemas.microsoft.com/office/drawing/2014/main" xmlns="" id="{F191D12E-D38D-491F-AB1D-E5CD9BF91342}"/>
                </a:ext>
              </a:extLst>
            </p:cNvPr>
            <p:cNvSpPr>
              <a:spLocks noChangeShapeType="1"/>
            </p:cNvSpPr>
            <p:nvPr/>
          </p:nvSpPr>
          <p:spPr bwMode="auto">
            <a:xfrm flipH="1">
              <a:off x="4861" y="1804"/>
              <a:ext cx="407" cy="394"/>
            </a:xfrm>
            <a:prstGeom prst="line">
              <a:avLst/>
            </a:prstGeom>
            <a:noFill/>
            <a:ln w="57150">
              <a:solidFill>
                <a:srgbClr val="666699"/>
              </a:solidFill>
              <a:round/>
              <a:headEnd type="triangle" w="med" len="me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24" name="Line 48">
              <a:extLst>
                <a:ext uri="{FF2B5EF4-FFF2-40B4-BE49-F238E27FC236}">
                  <a16:creationId xmlns:a16="http://schemas.microsoft.com/office/drawing/2014/main" xmlns="" id="{BA1006FD-2B80-41FB-86F8-E8512CE2625D}"/>
                </a:ext>
              </a:extLst>
            </p:cNvPr>
            <p:cNvSpPr>
              <a:spLocks noChangeShapeType="1"/>
            </p:cNvSpPr>
            <p:nvPr/>
          </p:nvSpPr>
          <p:spPr bwMode="auto">
            <a:xfrm flipH="1" flipV="1">
              <a:off x="4836" y="2539"/>
              <a:ext cx="492" cy="1"/>
            </a:xfrm>
            <a:prstGeom prst="line">
              <a:avLst/>
            </a:prstGeom>
            <a:noFill/>
            <a:ln w="57150">
              <a:solidFill>
                <a:srgbClr val="666699"/>
              </a:solidFill>
              <a:round/>
              <a:headEnd type="triangle" w="med" len="me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25" name="Line 49">
              <a:extLst>
                <a:ext uri="{FF2B5EF4-FFF2-40B4-BE49-F238E27FC236}">
                  <a16:creationId xmlns:a16="http://schemas.microsoft.com/office/drawing/2014/main" xmlns="" id="{F2F5B477-ED4B-44DE-B9D6-A550CC9422F5}"/>
                </a:ext>
              </a:extLst>
            </p:cNvPr>
            <p:cNvSpPr>
              <a:spLocks noChangeShapeType="1"/>
            </p:cNvSpPr>
            <p:nvPr/>
          </p:nvSpPr>
          <p:spPr bwMode="auto">
            <a:xfrm flipH="1" flipV="1">
              <a:off x="4838" y="2902"/>
              <a:ext cx="491" cy="267"/>
            </a:xfrm>
            <a:prstGeom prst="line">
              <a:avLst/>
            </a:prstGeom>
            <a:noFill/>
            <a:ln w="57150">
              <a:solidFill>
                <a:srgbClr val="666699"/>
              </a:solidFill>
              <a:round/>
              <a:headEnd type="triangle" w="med" len="me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87047" name="Text Box 50">
            <a:extLst>
              <a:ext uri="{FF2B5EF4-FFF2-40B4-BE49-F238E27FC236}">
                <a16:creationId xmlns:a16="http://schemas.microsoft.com/office/drawing/2014/main" xmlns="" id="{BB28AF0C-EEA8-49B8-AE01-A29E97BA3E66}"/>
              </a:ext>
            </a:extLst>
          </p:cNvPr>
          <p:cNvSpPr txBox="1">
            <a:spLocks noChangeArrowheads="1"/>
          </p:cNvSpPr>
          <p:nvPr/>
        </p:nvSpPr>
        <p:spPr bwMode="auto">
          <a:xfrm>
            <a:off x="1998664" y="1836739"/>
            <a:ext cx="1692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4"/>
              </a:buBlip>
              <a:defRPr sz="3200">
                <a:solidFill>
                  <a:schemeClr val="tx1"/>
                </a:solidFill>
                <a:latin typeface="Tahoma" panose="020B0604030504040204" pitchFamily="34" charset="0"/>
              </a:defRPr>
            </a:lvl1pPr>
            <a:lvl2pPr marL="742950" indent="-285750">
              <a:spcBef>
                <a:spcPct val="20000"/>
              </a:spcBef>
              <a:buSzPct val="75000"/>
              <a:buBlip>
                <a:blip r:embed="rId5"/>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fontAlgn="base">
              <a:spcBef>
                <a:spcPct val="50000"/>
              </a:spcBef>
              <a:spcAft>
                <a:spcPct val="0"/>
              </a:spcAft>
              <a:buNone/>
            </a:pPr>
            <a:r>
              <a:rPr lang="en-US" altLang="zh-TW" sz="2000">
                <a:solidFill>
                  <a:srgbClr val="000000"/>
                </a:solidFill>
                <a:latin typeface="Arial" panose="020B0604020202020204" pitchFamily="34" charset="0"/>
                <a:ea typeface="新細明體" panose="02020500000000000000" pitchFamily="18" charset="-120"/>
              </a:rPr>
              <a:t>Migratory water birds </a:t>
            </a:r>
          </a:p>
        </p:txBody>
      </p:sp>
      <p:grpSp>
        <p:nvGrpSpPr>
          <p:cNvPr id="87048" name="Group 51">
            <a:extLst>
              <a:ext uri="{FF2B5EF4-FFF2-40B4-BE49-F238E27FC236}">
                <a16:creationId xmlns:a16="http://schemas.microsoft.com/office/drawing/2014/main" xmlns="" id="{CC8A96FF-367C-4DA4-A2A6-86567CEF89F3}"/>
              </a:ext>
            </a:extLst>
          </p:cNvPr>
          <p:cNvGrpSpPr>
            <a:grpSpLocks/>
          </p:cNvGrpSpPr>
          <p:nvPr/>
        </p:nvGrpSpPr>
        <p:grpSpPr bwMode="auto">
          <a:xfrm>
            <a:off x="3352801" y="3286126"/>
            <a:ext cx="2303463" cy="1204913"/>
            <a:chOff x="1296" y="2070"/>
            <a:chExt cx="1632" cy="759"/>
          </a:xfrm>
        </p:grpSpPr>
        <p:grpSp>
          <p:nvGrpSpPr>
            <p:cNvPr id="87182" name="Group 52">
              <a:extLst>
                <a:ext uri="{FF2B5EF4-FFF2-40B4-BE49-F238E27FC236}">
                  <a16:creationId xmlns:a16="http://schemas.microsoft.com/office/drawing/2014/main" xmlns="" id="{3E63B1DB-49DB-4728-92D0-41E3C4377DCF}"/>
                </a:ext>
              </a:extLst>
            </p:cNvPr>
            <p:cNvGrpSpPr>
              <a:grpSpLocks/>
            </p:cNvGrpSpPr>
            <p:nvPr/>
          </p:nvGrpSpPr>
          <p:grpSpPr bwMode="auto">
            <a:xfrm>
              <a:off x="1920" y="2122"/>
              <a:ext cx="1008" cy="707"/>
              <a:chOff x="2272" y="2805"/>
              <a:chExt cx="1056" cy="793"/>
            </a:xfrm>
          </p:grpSpPr>
          <p:sp>
            <p:nvSpPr>
              <p:cNvPr id="2891829" name="Freeform 53">
                <a:extLst>
                  <a:ext uri="{FF2B5EF4-FFF2-40B4-BE49-F238E27FC236}">
                    <a16:creationId xmlns:a16="http://schemas.microsoft.com/office/drawing/2014/main" xmlns="" id="{C41607EF-5A35-4980-B9A1-60E62EECD0CC}"/>
                  </a:ext>
                </a:extLst>
              </p:cNvPr>
              <p:cNvSpPr>
                <a:spLocks/>
              </p:cNvSpPr>
              <p:nvPr/>
            </p:nvSpPr>
            <p:spPr bwMode="auto">
              <a:xfrm>
                <a:off x="2272" y="2805"/>
                <a:ext cx="1056" cy="793"/>
              </a:xfrm>
              <a:custGeom>
                <a:avLst/>
                <a:gdLst>
                  <a:gd name="T0" fmla="*/ 1760 w 2112"/>
                  <a:gd name="T1" fmla="*/ 59 h 2379"/>
                  <a:gd name="T2" fmla="*/ 1866 w 2112"/>
                  <a:gd name="T3" fmla="*/ 62 h 2379"/>
                  <a:gd name="T4" fmla="*/ 1956 w 2112"/>
                  <a:gd name="T5" fmla="*/ 42 h 2379"/>
                  <a:gd name="T6" fmla="*/ 2003 w 2112"/>
                  <a:gd name="T7" fmla="*/ 229 h 2379"/>
                  <a:gd name="T8" fmla="*/ 2054 w 2112"/>
                  <a:gd name="T9" fmla="*/ 395 h 2379"/>
                  <a:gd name="T10" fmla="*/ 2096 w 2112"/>
                  <a:gd name="T11" fmla="*/ 477 h 2379"/>
                  <a:gd name="T12" fmla="*/ 2010 w 2112"/>
                  <a:gd name="T13" fmla="*/ 551 h 2379"/>
                  <a:gd name="T14" fmla="*/ 2019 w 2112"/>
                  <a:gd name="T15" fmla="*/ 807 h 2379"/>
                  <a:gd name="T16" fmla="*/ 1976 w 2112"/>
                  <a:gd name="T17" fmla="*/ 979 h 2379"/>
                  <a:gd name="T18" fmla="*/ 1916 w 2112"/>
                  <a:gd name="T19" fmla="*/ 1504 h 2379"/>
                  <a:gd name="T20" fmla="*/ 1571 w 2112"/>
                  <a:gd name="T21" fmla="*/ 1844 h 2379"/>
                  <a:gd name="T22" fmla="*/ 1484 w 2112"/>
                  <a:gd name="T23" fmla="*/ 1997 h 2379"/>
                  <a:gd name="T24" fmla="*/ 1347 w 2112"/>
                  <a:gd name="T25" fmla="*/ 2130 h 2379"/>
                  <a:gd name="T26" fmla="*/ 1534 w 2112"/>
                  <a:gd name="T27" fmla="*/ 2179 h 2379"/>
                  <a:gd name="T28" fmla="*/ 1524 w 2112"/>
                  <a:gd name="T29" fmla="*/ 2228 h 2379"/>
                  <a:gd name="T30" fmla="*/ 1477 w 2112"/>
                  <a:gd name="T31" fmla="*/ 2289 h 2379"/>
                  <a:gd name="T32" fmla="*/ 1396 w 2112"/>
                  <a:gd name="T33" fmla="*/ 2225 h 2379"/>
                  <a:gd name="T34" fmla="*/ 1311 w 2112"/>
                  <a:gd name="T35" fmla="*/ 2158 h 2379"/>
                  <a:gd name="T36" fmla="*/ 1238 w 2112"/>
                  <a:gd name="T37" fmla="*/ 2149 h 2379"/>
                  <a:gd name="T38" fmla="*/ 1292 w 2112"/>
                  <a:gd name="T39" fmla="*/ 2217 h 2379"/>
                  <a:gd name="T40" fmla="*/ 1435 w 2112"/>
                  <a:gd name="T41" fmla="*/ 2286 h 2379"/>
                  <a:gd name="T42" fmla="*/ 1365 w 2112"/>
                  <a:gd name="T43" fmla="*/ 2306 h 2379"/>
                  <a:gd name="T44" fmla="*/ 1302 w 2112"/>
                  <a:gd name="T45" fmla="*/ 2343 h 2379"/>
                  <a:gd name="T46" fmla="*/ 1227 w 2112"/>
                  <a:gd name="T47" fmla="*/ 2326 h 2379"/>
                  <a:gd name="T48" fmla="*/ 1163 w 2112"/>
                  <a:gd name="T49" fmla="*/ 2279 h 2379"/>
                  <a:gd name="T50" fmla="*/ 1160 w 2112"/>
                  <a:gd name="T51" fmla="*/ 2221 h 2379"/>
                  <a:gd name="T52" fmla="*/ 1161 w 2112"/>
                  <a:gd name="T53" fmla="*/ 2121 h 2379"/>
                  <a:gd name="T54" fmla="*/ 1174 w 2112"/>
                  <a:gd name="T55" fmla="*/ 2013 h 2379"/>
                  <a:gd name="T56" fmla="*/ 1124 w 2112"/>
                  <a:gd name="T57" fmla="*/ 1919 h 2379"/>
                  <a:gd name="T58" fmla="*/ 1012 w 2112"/>
                  <a:gd name="T59" fmla="*/ 1828 h 2379"/>
                  <a:gd name="T60" fmla="*/ 848 w 2112"/>
                  <a:gd name="T61" fmla="*/ 1707 h 2379"/>
                  <a:gd name="T62" fmla="*/ 751 w 2112"/>
                  <a:gd name="T63" fmla="*/ 1754 h 2379"/>
                  <a:gd name="T64" fmla="*/ 709 w 2112"/>
                  <a:gd name="T65" fmla="*/ 1751 h 2379"/>
                  <a:gd name="T66" fmla="*/ 609 w 2112"/>
                  <a:gd name="T67" fmla="*/ 2009 h 2379"/>
                  <a:gd name="T68" fmla="*/ 585 w 2112"/>
                  <a:gd name="T69" fmla="*/ 1778 h 2379"/>
                  <a:gd name="T70" fmla="*/ 661 w 2112"/>
                  <a:gd name="T71" fmla="*/ 1407 h 2379"/>
                  <a:gd name="T72" fmla="*/ 511 w 2112"/>
                  <a:gd name="T73" fmla="*/ 1749 h 2379"/>
                  <a:gd name="T74" fmla="*/ 425 w 2112"/>
                  <a:gd name="T75" fmla="*/ 1985 h 2379"/>
                  <a:gd name="T76" fmla="*/ 519 w 2112"/>
                  <a:gd name="T77" fmla="*/ 1482 h 2379"/>
                  <a:gd name="T78" fmla="*/ 550 w 2112"/>
                  <a:gd name="T79" fmla="*/ 1327 h 2379"/>
                  <a:gd name="T80" fmla="*/ 353 w 2112"/>
                  <a:gd name="T81" fmla="*/ 1561 h 2379"/>
                  <a:gd name="T82" fmla="*/ 150 w 2112"/>
                  <a:gd name="T83" fmla="*/ 1964 h 2379"/>
                  <a:gd name="T84" fmla="*/ 230 w 2112"/>
                  <a:gd name="T85" fmla="*/ 1537 h 2379"/>
                  <a:gd name="T86" fmla="*/ 518 w 2112"/>
                  <a:gd name="T87" fmla="*/ 1130 h 2379"/>
                  <a:gd name="T88" fmla="*/ 157 w 2112"/>
                  <a:gd name="T89" fmla="*/ 1377 h 2379"/>
                  <a:gd name="T90" fmla="*/ 15 w 2112"/>
                  <a:gd name="T91" fmla="*/ 1572 h 2379"/>
                  <a:gd name="T92" fmla="*/ 125 w 2112"/>
                  <a:gd name="T93" fmla="*/ 1220 h 2379"/>
                  <a:gd name="T94" fmla="*/ 409 w 2112"/>
                  <a:gd name="T95" fmla="*/ 1025 h 2379"/>
                  <a:gd name="T96" fmla="*/ 580 w 2112"/>
                  <a:gd name="T97" fmla="*/ 952 h 2379"/>
                  <a:gd name="T98" fmla="*/ 325 w 2112"/>
                  <a:gd name="T99" fmla="*/ 932 h 2379"/>
                  <a:gd name="T100" fmla="*/ 159 w 2112"/>
                  <a:gd name="T101" fmla="*/ 920 h 2379"/>
                  <a:gd name="T102" fmla="*/ 354 w 2112"/>
                  <a:gd name="T103" fmla="*/ 805 h 2379"/>
                  <a:gd name="T104" fmla="*/ 567 w 2112"/>
                  <a:gd name="T105" fmla="*/ 761 h 2379"/>
                  <a:gd name="T106" fmla="*/ 711 w 2112"/>
                  <a:gd name="T107" fmla="*/ 851 h 2379"/>
                  <a:gd name="T108" fmla="*/ 900 w 2112"/>
                  <a:gd name="T109" fmla="*/ 927 h 2379"/>
                  <a:gd name="T110" fmla="*/ 1043 w 2112"/>
                  <a:gd name="T111" fmla="*/ 904 h 2379"/>
                  <a:gd name="T112" fmla="*/ 1219 w 2112"/>
                  <a:gd name="T113" fmla="*/ 885 h 2379"/>
                  <a:gd name="T114" fmla="*/ 1417 w 2112"/>
                  <a:gd name="T115" fmla="*/ 825 h 2379"/>
                  <a:gd name="T116" fmla="*/ 1600 w 2112"/>
                  <a:gd name="T117" fmla="*/ 523 h 2379"/>
                  <a:gd name="T118" fmla="*/ 1666 w 2112"/>
                  <a:gd name="T119" fmla="*/ 255 h 2379"/>
                  <a:gd name="T120" fmla="*/ 1579 w 2112"/>
                  <a:gd name="T121" fmla="*/ 115 h 2379"/>
                  <a:gd name="T122" fmla="*/ 1652 w 2112"/>
                  <a:gd name="T123" fmla="*/ 73 h 2379"/>
                  <a:gd name="T124" fmla="*/ 1703 w 2112"/>
                  <a:gd name="T125" fmla="*/ 41 h 2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12" h="2379">
                    <a:moveTo>
                      <a:pt x="1709" y="46"/>
                    </a:moveTo>
                    <a:lnTo>
                      <a:pt x="1715" y="51"/>
                    </a:lnTo>
                    <a:lnTo>
                      <a:pt x="1721" y="55"/>
                    </a:lnTo>
                    <a:lnTo>
                      <a:pt x="1727" y="60"/>
                    </a:lnTo>
                    <a:lnTo>
                      <a:pt x="1734" y="64"/>
                    </a:lnTo>
                    <a:lnTo>
                      <a:pt x="1740" y="68"/>
                    </a:lnTo>
                    <a:lnTo>
                      <a:pt x="1747" y="72"/>
                    </a:lnTo>
                    <a:lnTo>
                      <a:pt x="1753" y="74"/>
                    </a:lnTo>
                    <a:lnTo>
                      <a:pt x="1762" y="76"/>
                    </a:lnTo>
                    <a:lnTo>
                      <a:pt x="1763" y="68"/>
                    </a:lnTo>
                    <a:lnTo>
                      <a:pt x="1760" y="59"/>
                    </a:lnTo>
                    <a:lnTo>
                      <a:pt x="1756" y="51"/>
                    </a:lnTo>
                    <a:lnTo>
                      <a:pt x="1750" y="42"/>
                    </a:lnTo>
                    <a:lnTo>
                      <a:pt x="1745" y="35"/>
                    </a:lnTo>
                    <a:lnTo>
                      <a:pt x="1744" y="26"/>
                    </a:lnTo>
                    <a:lnTo>
                      <a:pt x="1747" y="17"/>
                    </a:lnTo>
                    <a:lnTo>
                      <a:pt x="1755" y="7"/>
                    </a:lnTo>
                    <a:lnTo>
                      <a:pt x="1776" y="17"/>
                    </a:lnTo>
                    <a:lnTo>
                      <a:pt x="1799" y="27"/>
                    </a:lnTo>
                    <a:lnTo>
                      <a:pt x="1822" y="37"/>
                    </a:lnTo>
                    <a:lnTo>
                      <a:pt x="1844" y="48"/>
                    </a:lnTo>
                    <a:lnTo>
                      <a:pt x="1866" y="62"/>
                    </a:lnTo>
                    <a:lnTo>
                      <a:pt x="1885" y="76"/>
                    </a:lnTo>
                    <a:lnTo>
                      <a:pt x="1902" y="94"/>
                    </a:lnTo>
                    <a:lnTo>
                      <a:pt x="1917" y="115"/>
                    </a:lnTo>
                    <a:lnTo>
                      <a:pt x="1922" y="105"/>
                    </a:lnTo>
                    <a:lnTo>
                      <a:pt x="1923" y="92"/>
                    </a:lnTo>
                    <a:lnTo>
                      <a:pt x="1924" y="79"/>
                    </a:lnTo>
                    <a:lnTo>
                      <a:pt x="1925" y="65"/>
                    </a:lnTo>
                    <a:lnTo>
                      <a:pt x="1929" y="53"/>
                    </a:lnTo>
                    <a:lnTo>
                      <a:pt x="1933" y="44"/>
                    </a:lnTo>
                    <a:lnTo>
                      <a:pt x="1942" y="41"/>
                    </a:lnTo>
                    <a:lnTo>
                      <a:pt x="1956" y="42"/>
                    </a:lnTo>
                    <a:lnTo>
                      <a:pt x="1965" y="58"/>
                    </a:lnTo>
                    <a:lnTo>
                      <a:pt x="1976" y="75"/>
                    </a:lnTo>
                    <a:lnTo>
                      <a:pt x="1985" y="94"/>
                    </a:lnTo>
                    <a:lnTo>
                      <a:pt x="1993" y="111"/>
                    </a:lnTo>
                    <a:lnTo>
                      <a:pt x="2000" y="129"/>
                    </a:lnTo>
                    <a:lnTo>
                      <a:pt x="2002" y="149"/>
                    </a:lnTo>
                    <a:lnTo>
                      <a:pt x="2001" y="168"/>
                    </a:lnTo>
                    <a:lnTo>
                      <a:pt x="1995" y="187"/>
                    </a:lnTo>
                    <a:lnTo>
                      <a:pt x="1995" y="202"/>
                    </a:lnTo>
                    <a:lnTo>
                      <a:pt x="1999" y="217"/>
                    </a:lnTo>
                    <a:lnTo>
                      <a:pt x="2003" y="229"/>
                    </a:lnTo>
                    <a:lnTo>
                      <a:pt x="2010" y="242"/>
                    </a:lnTo>
                    <a:lnTo>
                      <a:pt x="2018" y="253"/>
                    </a:lnTo>
                    <a:lnTo>
                      <a:pt x="2027" y="264"/>
                    </a:lnTo>
                    <a:lnTo>
                      <a:pt x="2036" y="274"/>
                    </a:lnTo>
                    <a:lnTo>
                      <a:pt x="2046" y="284"/>
                    </a:lnTo>
                    <a:lnTo>
                      <a:pt x="2048" y="302"/>
                    </a:lnTo>
                    <a:lnTo>
                      <a:pt x="2049" y="321"/>
                    </a:lnTo>
                    <a:lnTo>
                      <a:pt x="2048" y="340"/>
                    </a:lnTo>
                    <a:lnTo>
                      <a:pt x="2047" y="360"/>
                    </a:lnTo>
                    <a:lnTo>
                      <a:pt x="2049" y="379"/>
                    </a:lnTo>
                    <a:lnTo>
                      <a:pt x="2054" y="395"/>
                    </a:lnTo>
                    <a:lnTo>
                      <a:pt x="2065" y="408"/>
                    </a:lnTo>
                    <a:lnTo>
                      <a:pt x="2082" y="419"/>
                    </a:lnTo>
                    <a:lnTo>
                      <a:pt x="2087" y="427"/>
                    </a:lnTo>
                    <a:lnTo>
                      <a:pt x="2091" y="433"/>
                    </a:lnTo>
                    <a:lnTo>
                      <a:pt x="2097" y="440"/>
                    </a:lnTo>
                    <a:lnTo>
                      <a:pt x="2103" y="446"/>
                    </a:lnTo>
                    <a:lnTo>
                      <a:pt x="2107" y="454"/>
                    </a:lnTo>
                    <a:lnTo>
                      <a:pt x="2111" y="460"/>
                    </a:lnTo>
                    <a:lnTo>
                      <a:pt x="2112" y="467"/>
                    </a:lnTo>
                    <a:lnTo>
                      <a:pt x="2110" y="474"/>
                    </a:lnTo>
                    <a:lnTo>
                      <a:pt x="2096" y="477"/>
                    </a:lnTo>
                    <a:lnTo>
                      <a:pt x="2083" y="482"/>
                    </a:lnTo>
                    <a:lnTo>
                      <a:pt x="2070" y="486"/>
                    </a:lnTo>
                    <a:lnTo>
                      <a:pt x="2056" y="488"/>
                    </a:lnTo>
                    <a:lnTo>
                      <a:pt x="2042" y="492"/>
                    </a:lnTo>
                    <a:lnTo>
                      <a:pt x="2028" y="496"/>
                    </a:lnTo>
                    <a:lnTo>
                      <a:pt x="2013" y="498"/>
                    </a:lnTo>
                    <a:lnTo>
                      <a:pt x="1997" y="501"/>
                    </a:lnTo>
                    <a:lnTo>
                      <a:pt x="1996" y="514"/>
                    </a:lnTo>
                    <a:lnTo>
                      <a:pt x="1997" y="527"/>
                    </a:lnTo>
                    <a:lnTo>
                      <a:pt x="2003" y="539"/>
                    </a:lnTo>
                    <a:lnTo>
                      <a:pt x="2010" y="551"/>
                    </a:lnTo>
                    <a:lnTo>
                      <a:pt x="2018" y="564"/>
                    </a:lnTo>
                    <a:lnTo>
                      <a:pt x="2026" y="575"/>
                    </a:lnTo>
                    <a:lnTo>
                      <a:pt x="2034" y="587"/>
                    </a:lnTo>
                    <a:lnTo>
                      <a:pt x="2040" y="598"/>
                    </a:lnTo>
                    <a:lnTo>
                      <a:pt x="2042" y="646"/>
                    </a:lnTo>
                    <a:lnTo>
                      <a:pt x="2046" y="697"/>
                    </a:lnTo>
                    <a:lnTo>
                      <a:pt x="2046" y="746"/>
                    </a:lnTo>
                    <a:lnTo>
                      <a:pt x="2036" y="794"/>
                    </a:lnTo>
                    <a:lnTo>
                      <a:pt x="2031" y="799"/>
                    </a:lnTo>
                    <a:lnTo>
                      <a:pt x="2025" y="803"/>
                    </a:lnTo>
                    <a:lnTo>
                      <a:pt x="2019" y="807"/>
                    </a:lnTo>
                    <a:lnTo>
                      <a:pt x="2013" y="810"/>
                    </a:lnTo>
                    <a:lnTo>
                      <a:pt x="2007" y="813"/>
                    </a:lnTo>
                    <a:lnTo>
                      <a:pt x="2000" y="815"/>
                    </a:lnTo>
                    <a:lnTo>
                      <a:pt x="1993" y="816"/>
                    </a:lnTo>
                    <a:lnTo>
                      <a:pt x="1986" y="816"/>
                    </a:lnTo>
                    <a:lnTo>
                      <a:pt x="1997" y="858"/>
                    </a:lnTo>
                    <a:lnTo>
                      <a:pt x="2007" y="903"/>
                    </a:lnTo>
                    <a:lnTo>
                      <a:pt x="2013" y="947"/>
                    </a:lnTo>
                    <a:lnTo>
                      <a:pt x="2018" y="996"/>
                    </a:lnTo>
                    <a:lnTo>
                      <a:pt x="2004" y="1009"/>
                    </a:lnTo>
                    <a:lnTo>
                      <a:pt x="1976" y="979"/>
                    </a:lnTo>
                    <a:lnTo>
                      <a:pt x="1978" y="1030"/>
                    </a:lnTo>
                    <a:lnTo>
                      <a:pt x="1980" y="1079"/>
                    </a:lnTo>
                    <a:lnTo>
                      <a:pt x="1983" y="1130"/>
                    </a:lnTo>
                    <a:lnTo>
                      <a:pt x="1981" y="1181"/>
                    </a:lnTo>
                    <a:lnTo>
                      <a:pt x="1973" y="1249"/>
                    </a:lnTo>
                    <a:lnTo>
                      <a:pt x="1972" y="1317"/>
                    </a:lnTo>
                    <a:lnTo>
                      <a:pt x="1972" y="1382"/>
                    </a:lnTo>
                    <a:lnTo>
                      <a:pt x="1963" y="1445"/>
                    </a:lnTo>
                    <a:lnTo>
                      <a:pt x="1945" y="1463"/>
                    </a:lnTo>
                    <a:lnTo>
                      <a:pt x="1930" y="1482"/>
                    </a:lnTo>
                    <a:lnTo>
                      <a:pt x="1916" y="1504"/>
                    </a:lnTo>
                    <a:lnTo>
                      <a:pt x="1906" y="1527"/>
                    </a:lnTo>
                    <a:lnTo>
                      <a:pt x="1896" y="1550"/>
                    </a:lnTo>
                    <a:lnTo>
                      <a:pt x="1886" y="1574"/>
                    </a:lnTo>
                    <a:lnTo>
                      <a:pt x="1877" y="1597"/>
                    </a:lnTo>
                    <a:lnTo>
                      <a:pt x="1867" y="1620"/>
                    </a:lnTo>
                    <a:lnTo>
                      <a:pt x="1665" y="1844"/>
                    </a:lnTo>
                    <a:lnTo>
                      <a:pt x="1647" y="1855"/>
                    </a:lnTo>
                    <a:lnTo>
                      <a:pt x="1629" y="1856"/>
                    </a:lnTo>
                    <a:lnTo>
                      <a:pt x="1608" y="1852"/>
                    </a:lnTo>
                    <a:lnTo>
                      <a:pt x="1590" y="1847"/>
                    </a:lnTo>
                    <a:lnTo>
                      <a:pt x="1571" y="1844"/>
                    </a:lnTo>
                    <a:lnTo>
                      <a:pt x="1554" y="1846"/>
                    </a:lnTo>
                    <a:lnTo>
                      <a:pt x="1540" y="1857"/>
                    </a:lnTo>
                    <a:lnTo>
                      <a:pt x="1530" y="1881"/>
                    </a:lnTo>
                    <a:lnTo>
                      <a:pt x="1520" y="1895"/>
                    </a:lnTo>
                    <a:lnTo>
                      <a:pt x="1515" y="1911"/>
                    </a:lnTo>
                    <a:lnTo>
                      <a:pt x="1513" y="1929"/>
                    </a:lnTo>
                    <a:lnTo>
                      <a:pt x="1513" y="1946"/>
                    </a:lnTo>
                    <a:lnTo>
                      <a:pt x="1512" y="1963"/>
                    </a:lnTo>
                    <a:lnTo>
                      <a:pt x="1507" y="1977"/>
                    </a:lnTo>
                    <a:lnTo>
                      <a:pt x="1499" y="1989"/>
                    </a:lnTo>
                    <a:lnTo>
                      <a:pt x="1484" y="1997"/>
                    </a:lnTo>
                    <a:lnTo>
                      <a:pt x="1467" y="2008"/>
                    </a:lnTo>
                    <a:lnTo>
                      <a:pt x="1448" y="2016"/>
                    </a:lnTo>
                    <a:lnTo>
                      <a:pt x="1428" y="2022"/>
                    </a:lnTo>
                    <a:lnTo>
                      <a:pt x="1409" y="2030"/>
                    </a:lnTo>
                    <a:lnTo>
                      <a:pt x="1390" y="2038"/>
                    </a:lnTo>
                    <a:lnTo>
                      <a:pt x="1373" y="2051"/>
                    </a:lnTo>
                    <a:lnTo>
                      <a:pt x="1358" y="2067"/>
                    </a:lnTo>
                    <a:lnTo>
                      <a:pt x="1347" y="2089"/>
                    </a:lnTo>
                    <a:lnTo>
                      <a:pt x="1341" y="2104"/>
                    </a:lnTo>
                    <a:lnTo>
                      <a:pt x="1341" y="2119"/>
                    </a:lnTo>
                    <a:lnTo>
                      <a:pt x="1347" y="2130"/>
                    </a:lnTo>
                    <a:lnTo>
                      <a:pt x="1361" y="2137"/>
                    </a:lnTo>
                    <a:lnTo>
                      <a:pt x="1381" y="2136"/>
                    </a:lnTo>
                    <a:lnTo>
                      <a:pt x="1400" y="2141"/>
                    </a:lnTo>
                    <a:lnTo>
                      <a:pt x="1418" y="2147"/>
                    </a:lnTo>
                    <a:lnTo>
                      <a:pt x="1435" y="2156"/>
                    </a:lnTo>
                    <a:lnTo>
                      <a:pt x="1452" y="2163"/>
                    </a:lnTo>
                    <a:lnTo>
                      <a:pt x="1471" y="2168"/>
                    </a:lnTo>
                    <a:lnTo>
                      <a:pt x="1489" y="2169"/>
                    </a:lnTo>
                    <a:lnTo>
                      <a:pt x="1510" y="2164"/>
                    </a:lnTo>
                    <a:lnTo>
                      <a:pt x="1521" y="2172"/>
                    </a:lnTo>
                    <a:lnTo>
                      <a:pt x="1534" y="2179"/>
                    </a:lnTo>
                    <a:lnTo>
                      <a:pt x="1545" y="2188"/>
                    </a:lnTo>
                    <a:lnTo>
                      <a:pt x="1558" y="2196"/>
                    </a:lnTo>
                    <a:lnTo>
                      <a:pt x="1568" y="2206"/>
                    </a:lnTo>
                    <a:lnTo>
                      <a:pt x="1576" y="2217"/>
                    </a:lnTo>
                    <a:lnTo>
                      <a:pt x="1581" y="2230"/>
                    </a:lnTo>
                    <a:lnTo>
                      <a:pt x="1581" y="2244"/>
                    </a:lnTo>
                    <a:lnTo>
                      <a:pt x="1568" y="2246"/>
                    </a:lnTo>
                    <a:lnTo>
                      <a:pt x="1556" y="2243"/>
                    </a:lnTo>
                    <a:lnTo>
                      <a:pt x="1545" y="2239"/>
                    </a:lnTo>
                    <a:lnTo>
                      <a:pt x="1535" y="2235"/>
                    </a:lnTo>
                    <a:lnTo>
                      <a:pt x="1524" y="2228"/>
                    </a:lnTo>
                    <a:lnTo>
                      <a:pt x="1514" y="2223"/>
                    </a:lnTo>
                    <a:lnTo>
                      <a:pt x="1503" y="2219"/>
                    </a:lnTo>
                    <a:lnTo>
                      <a:pt x="1491" y="2216"/>
                    </a:lnTo>
                    <a:lnTo>
                      <a:pt x="1497" y="2238"/>
                    </a:lnTo>
                    <a:lnTo>
                      <a:pt x="1506" y="2263"/>
                    </a:lnTo>
                    <a:lnTo>
                      <a:pt x="1512" y="2286"/>
                    </a:lnTo>
                    <a:lnTo>
                      <a:pt x="1507" y="2310"/>
                    </a:lnTo>
                    <a:lnTo>
                      <a:pt x="1498" y="2306"/>
                    </a:lnTo>
                    <a:lnTo>
                      <a:pt x="1491" y="2301"/>
                    </a:lnTo>
                    <a:lnTo>
                      <a:pt x="1484" y="2295"/>
                    </a:lnTo>
                    <a:lnTo>
                      <a:pt x="1477" y="2289"/>
                    </a:lnTo>
                    <a:lnTo>
                      <a:pt x="1472" y="2281"/>
                    </a:lnTo>
                    <a:lnTo>
                      <a:pt x="1465" y="2274"/>
                    </a:lnTo>
                    <a:lnTo>
                      <a:pt x="1458" y="2268"/>
                    </a:lnTo>
                    <a:lnTo>
                      <a:pt x="1450" y="2262"/>
                    </a:lnTo>
                    <a:lnTo>
                      <a:pt x="1448" y="2264"/>
                    </a:lnTo>
                    <a:lnTo>
                      <a:pt x="1444" y="2265"/>
                    </a:lnTo>
                    <a:lnTo>
                      <a:pt x="1440" y="2265"/>
                    </a:lnTo>
                    <a:lnTo>
                      <a:pt x="1436" y="2265"/>
                    </a:lnTo>
                    <a:lnTo>
                      <a:pt x="1422" y="2254"/>
                    </a:lnTo>
                    <a:lnTo>
                      <a:pt x="1410" y="2239"/>
                    </a:lnTo>
                    <a:lnTo>
                      <a:pt x="1396" y="2225"/>
                    </a:lnTo>
                    <a:lnTo>
                      <a:pt x="1381" y="2210"/>
                    </a:lnTo>
                    <a:lnTo>
                      <a:pt x="1366" y="2199"/>
                    </a:lnTo>
                    <a:lnTo>
                      <a:pt x="1350" y="2193"/>
                    </a:lnTo>
                    <a:lnTo>
                      <a:pt x="1332" y="2194"/>
                    </a:lnTo>
                    <a:lnTo>
                      <a:pt x="1313" y="2204"/>
                    </a:lnTo>
                    <a:lnTo>
                      <a:pt x="1308" y="2196"/>
                    </a:lnTo>
                    <a:lnTo>
                      <a:pt x="1307" y="2189"/>
                    </a:lnTo>
                    <a:lnTo>
                      <a:pt x="1308" y="2182"/>
                    </a:lnTo>
                    <a:lnTo>
                      <a:pt x="1310" y="2173"/>
                    </a:lnTo>
                    <a:lnTo>
                      <a:pt x="1311" y="2165"/>
                    </a:lnTo>
                    <a:lnTo>
                      <a:pt x="1311" y="2158"/>
                    </a:lnTo>
                    <a:lnTo>
                      <a:pt x="1308" y="2152"/>
                    </a:lnTo>
                    <a:lnTo>
                      <a:pt x="1299" y="2147"/>
                    </a:lnTo>
                    <a:lnTo>
                      <a:pt x="1291" y="2147"/>
                    </a:lnTo>
                    <a:lnTo>
                      <a:pt x="1283" y="2148"/>
                    </a:lnTo>
                    <a:lnTo>
                      <a:pt x="1275" y="2151"/>
                    </a:lnTo>
                    <a:lnTo>
                      <a:pt x="1267" y="2153"/>
                    </a:lnTo>
                    <a:lnTo>
                      <a:pt x="1260" y="2154"/>
                    </a:lnTo>
                    <a:lnTo>
                      <a:pt x="1253" y="2153"/>
                    </a:lnTo>
                    <a:lnTo>
                      <a:pt x="1247" y="2149"/>
                    </a:lnTo>
                    <a:lnTo>
                      <a:pt x="1244" y="2141"/>
                    </a:lnTo>
                    <a:lnTo>
                      <a:pt x="1238" y="2149"/>
                    </a:lnTo>
                    <a:lnTo>
                      <a:pt x="1238" y="2158"/>
                    </a:lnTo>
                    <a:lnTo>
                      <a:pt x="1240" y="2167"/>
                    </a:lnTo>
                    <a:lnTo>
                      <a:pt x="1246" y="2175"/>
                    </a:lnTo>
                    <a:lnTo>
                      <a:pt x="1253" y="2184"/>
                    </a:lnTo>
                    <a:lnTo>
                      <a:pt x="1260" y="2194"/>
                    </a:lnTo>
                    <a:lnTo>
                      <a:pt x="1264" y="2204"/>
                    </a:lnTo>
                    <a:lnTo>
                      <a:pt x="1267" y="2214"/>
                    </a:lnTo>
                    <a:lnTo>
                      <a:pt x="1272" y="2216"/>
                    </a:lnTo>
                    <a:lnTo>
                      <a:pt x="1278" y="2217"/>
                    </a:lnTo>
                    <a:lnTo>
                      <a:pt x="1285" y="2219"/>
                    </a:lnTo>
                    <a:lnTo>
                      <a:pt x="1292" y="2217"/>
                    </a:lnTo>
                    <a:lnTo>
                      <a:pt x="1299" y="2217"/>
                    </a:lnTo>
                    <a:lnTo>
                      <a:pt x="1306" y="2217"/>
                    </a:lnTo>
                    <a:lnTo>
                      <a:pt x="1311" y="2219"/>
                    </a:lnTo>
                    <a:lnTo>
                      <a:pt x="1317" y="2221"/>
                    </a:lnTo>
                    <a:lnTo>
                      <a:pt x="1338" y="2222"/>
                    </a:lnTo>
                    <a:lnTo>
                      <a:pt x="1357" y="2227"/>
                    </a:lnTo>
                    <a:lnTo>
                      <a:pt x="1377" y="2233"/>
                    </a:lnTo>
                    <a:lnTo>
                      <a:pt x="1394" y="2242"/>
                    </a:lnTo>
                    <a:lnTo>
                      <a:pt x="1410" y="2254"/>
                    </a:lnTo>
                    <a:lnTo>
                      <a:pt x="1424" y="2269"/>
                    </a:lnTo>
                    <a:lnTo>
                      <a:pt x="1435" y="2286"/>
                    </a:lnTo>
                    <a:lnTo>
                      <a:pt x="1443" y="2307"/>
                    </a:lnTo>
                    <a:lnTo>
                      <a:pt x="1444" y="2316"/>
                    </a:lnTo>
                    <a:lnTo>
                      <a:pt x="1440" y="2322"/>
                    </a:lnTo>
                    <a:lnTo>
                      <a:pt x="1433" y="2327"/>
                    </a:lnTo>
                    <a:lnTo>
                      <a:pt x="1427" y="2331"/>
                    </a:lnTo>
                    <a:lnTo>
                      <a:pt x="1417" y="2327"/>
                    </a:lnTo>
                    <a:lnTo>
                      <a:pt x="1406" y="2322"/>
                    </a:lnTo>
                    <a:lnTo>
                      <a:pt x="1396" y="2320"/>
                    </a:lnTo>
                    <a:lnTo>
                      <a:pt x="1386" y="2315"/>
                    </a:lnTo>
                    <a:lnTo>
                      <a:pt x="1376" y="2311"/>
                    </a:lnTo>
                    <a:lnTo>
                      <a:pt x="1365" y="2306"/>
                    </a:lnTo>
                    <a:lnTo>
                      <a:pt x="1356" y="2300"/>
                    </a:lnTo>
                    <a:lnTo>
                      <a:pt x="1347" y="2293"/>
                    </a:lnTo>
                    <a:lnTo>
                      <a:pt x="1355" y="2312"/>
                    </a:lnTo>
                    <a:lnTo>
                      <a:pt x="1365" y="2334"/>
                    </a:lnTo>
                    <a:lnTo>
                      <a:pt x="1371" y="2357"/>
                    </a:lnTo>
                    <a:lnTo>
                      <a:pt x="1370" y="2379"/>
                    </a:lnTo>
                    <a:lnTo>
                      <a:pt x="1354" y="2379"/>
                    </a:lnTo>
                    <a:lnTo>
                      <a:pt x="1340" y="2374"/>
                    </a:lnTo>
                    <a:lnTo>
                      <a:pt x="1326" y="2365"/>
                    </a:lnTo>
                    <a:lnTo>
                      <a:pt x="1315" y="2355"/>
                    </a:lnTo>
                    <a:lnTo>
                      <a:pt x="1302" y="2343"/>
                    </a:lnTo>
                    <a:lnTo>
                      <a:pt x="1292" y="2331"/>
                    </a:lnTo>
                    <a:lnTo>
                      <a:pt x="1280" y="2318"/>
                    </a:lnTo>
                    <a:lnTo>
                      <a:pt x="1269" y="2307"/>
                    </a:lnTo>
                    <a:lnTo>
                      <a:pt x="1268" y="2323"/>
                    </a:lnTo>
                    <a:lnTo>
                      <a:pt x="1272" y="2341"/>
                    </a:lnTo>
                    <a:lnTo>
                      <a:pt x="1272" y="2357"/>
                    </a:lnTo>
                    <a:lnTo>
                      <a:pt x="1260" y="2369"/>
                    </a:lnTo>
                    <a:lnTo>
                      <a:pt x="1248" y="2369"/>
                    </a:lnTo>
                    <a:lnTo>
                      <a:pt x="1239" y="2355"/>
                    </a:lnTo>
                    <a:lnTo>
                      <a:pt x="1232" y="2342"/>
                    </a:lnTo>
                    <a:lnTo>
                      <a:pt x="1227" y="2326"/>
                    </a:lnTo>
                    <a:lnTo>
                      <a:pt x="1222" y="2311"/>
                    </a:lnTo>
                    <a:lnTo>
                      <a:pt x="1216" y="2296"/>
                    </a:lnTo>
                    <a:lnTo>
                      <a:pt x="1209" y="2283"/>
                    </a:lnTo>
                    <a:lnTo>
                      <a:pt x="1200" y="2272"/>
                    </a:lnTo>
                    <a:lnTo>
                      <a:pt x="1189" y="2262"/>
                    </a:lnTo>
                    <a:lnTo>
                      <a:pt x="1187" y="2268"/>
                    </a:lnTo>
                    <a:lnTo>
                      <a:pt x="1183" y="2270"/>
                    </a:lnTo>
                    <a:lnTo>
                      <a:pt x="1179" y="2273"/>
                    </a:lnTo>
                    <a:lnTo>
                      <a:pt x="1174" y="2274"/>
                    </a:lnTo>
                    <a:lnTo>
                      <a:pt x="1168" y="2276"/>
                    </a:lnTo>
                    <a:lnTo>
                      <a:pt x="1163" y="2279"/>
                    </a:lnTo>
                    <a:lnTo>
                      <a:pt x="1158" y="2283"/>
                    </a:lnTo>
                    <a:lnTo>
                      <a:pt x="1154" y="2290"/>
                    </a:lnTo>
                    <a:lnTo>
                      <a:pt x="1143" y="2288"/>
                    </a:lnTo>
                    <a:lnTo>
                      <a:pt x="1137" y="2280"/>
                    </a:lnTo>
                    <a:lnTo>
                      <a:pt x="1135" y="2269"/>
                    </a:lnTo>
                    <a:lnTo>
                      <a:pt x="1138" y="2258"/>
                    </a:lnTo>
                    <a:lnTo>
                      <a:pt x="1142" y="2247"/>
                    </a:lnTo>
                    <a:lnTo>
                      <a:pt x="1150" y="2241"/>
                    </a:lnTo>
                    <a:lnTo>
                      <a:pt x="1159" y="2235"/>
                    </a:lnTo>
                    <a:lnTo>
                      <a:pt x="1168" y="2227"/>
                    </a:lnTo>
                    <a:lnTo>
                      <a:pt x="1160" y="2221"/>
                    </a:lnTo>
                    <a:lnTo>
                      <a:pt x="1152" y="2215"/>
                    </a:lnTo>
                    <a:lnTo>
                      <a:pt x="1146" y="2207"/>
                    </a:lnTo>
                    <a:lnTo>
                      <a:pt x="1140" y="2199"/>
                    </a:lnTo>
                    <a:lnTo>
                      <a:pt x="1135" y="2190"/>
                    </a:lnTo>
                    <a:lnTo>
                      <a:pt x="1130" y="2182"/>
                    </a:lnTo>
                    <a:lnTo>
                      <a:pt x="1127" y="2173"/>
                    </a:lnTo>
                    <a:lnTo>
                      <a:pt x="1125" y="2164"/>
                    </a:lnTo>
                    <a:lnTo>
                      <a:pt x="1134" y="2153"/>
                    </a:lnTo>
                    <a:lnTo>
                      <a:pt x="1143" y="2142"/>
                    </a:lnTo>
                    <a:lnTo>
                      <a:pt x="1153" y="2132"/>
                    </a:lnTo>
                    <a:lnTo>
                      <a:pt x="1161" y="2121"/>
                    </a:lnTo>
                    <a:lnTo>
                      <a:pt x="1169" y="2109"/>
                    </a:lnTo>
                    <a:lnTo>
                      <a:pt x="1174" y="2096"/>
                    </a:lnTo>
                    <a:lnTo>
                      <a:pt x="1174" y="2083"/>
                    </a:lnTo>
                    <a:lnTo>
                      <a:pt x="1171" y="2068"/>
                    </a:lnTo>
                    <a:lnTo>
                      <a:pt x="1175" y="2055"/>
                    </a:lnTo>
                    <a:lnTo>
                      <a:pt x="1183" y="2042"/>
                    </a:lnTo>
                    <a:lnTo>
                      <a:pt x="1192" y="2031"/>
                    </a:lnTo>
                    <a:lnTo>
                      <a:pt x="1203" y="2020"/>
                    </a:lnTo>
                    <a:lnTo>
                      <a:pt x="1193" y="2018"/>
                    </a:lnTo>
                    <a:lnTo>
                      <a:pt x="1183" y="2015"/>
                    </a:lnTo>
                    <a:lnTo>
                      <a:pt x="1174" y="2013"/>
                    </a:lnTo>
                    <a:lnTo>
                      <a:pt x="1164" y="2009"/>
                    </a:lnTo>
                    <a:lnTo>
                      <a:pt x="1156" y="2005"/>
                    </a:lnTo>
                    <a:lnTo>
                      <a:pt x="1148" y="1999"/>
                    </a:lnTo>
                    <a:lnTo>
                      <a:pt x="1143" y="1990"/>
                    </a:lnTo>
                    <a:lnTo>
                      <a:pt x="1141" y="1979"/>
                    </a:lnTo>
                    <a:lnTo>
                      <a:pt x="1129" y="1973"/>
                    </a:lnTo>
                    <a:lnTo>
                      <a:pt x="1125" y="1964"/>
                    </a:lnTo>
                    <a:lnTo>
                      <a:pt x="1124" y="1952"/>
                    </a:lnTo>
                    <a:lnTo>
                      <a:pt x="1126" y="1940"/>
                    </a:lnTo>
                    <a:lnTo>
                      <a:pt x="1126" y="1929"/>
                    </a:lnTo>
                    <a:lnTo>
                      <a:pt x="1124" y="1919"/>
                    </a:lnTo>
                    <a:lnTo>
                      <a:pt x="1116" y="1913"/>
                    </a:lnTo>
                    <a:lnTo>
                      <a:pt x="1100" y="1913"/>
                    </a:lnTo>
                    <a:lnTo>
                      <a:pt x="1094" y="1903"/>
                    </a:lnTo>
                    <a:lnTo>
                      <a:pt x="1093" y="1889"/>
                    </a:lnTo>
                    <a:lnTo>
                      <a:pt x="1094" y="1876"/>
                    </a:lnTo>
                    <a:lnTo>
                      <a:pt x="1097" y="1863"/>
                    </a:lnTo>
                    <a:lnTo>
                      <a:pt x="1079" y="1858"/>
                    </a:lnTo>
                    <a:lnTo>
                      <a:pt x="1062" y="1853"/>
                    </a:lnTo>
                    <a:lnTo>
                      <a:pt x="1045" y="1846"/>
                    </a:lnTo>
                    <a:lnTo>
                      <a:pt x="1029" y="1836"/>
                    </a:lnTo>
                    <a:lnTo>
                      <a:pt x="1012" y="1828"/>
                    </a:lnTo>
                    <a:lnTo>
                      <a:pt x="998" y="1816"/>
                    </a:lnTo>
                    <a:lnTo>
                      <a:pt x="982" y="1805"/>
                    </a:lnTo>
                    <a:lnTo>
                      <a:pt x="968" y="1793"/>
                    </a:lnTo>
                    <a:lnTo>
                      <a:pt x="953" y="1782"/>
                    </a:lnTo>
                    <a:lnTo>
                      <a:pt x="938" y="1770"/>
                    </a:lnTo>
                    <a:lnTo>
                      <a:pt x="923" y="1757"/>
                    </a:lnTo>
                    <a:lnTo>
                      <a:pt x="908" y="1746"/>
                    </a:lnTo>
                    <a:lnTo>
                      <a:pt x="895" y="1735"/>
                    </a:lnTo>
                    <a:lnTo>
                      <a:pt x="878" y="1724"/>
                    </a:lnTo>
                    <a:lnTo>
                      <a:pt x="864" y="1715"/>
                    </a:lnTo>
                    <a:lnTo>
                      <a:pt x="848" y="1707"/>
                    </a:lnTo>
                    <a:lnTo>
                      <a:pt x="838" y="1698"/>
                    </a:lnTo>
                    <a:lnTo>
                      <a:pt x="830" y="1688"/>
                    </a:lnTo>
                    <a:lnTo>
                      <a:pt x="821" y="1678"/>
                    </a:lnTo>
                    <a:lnTo>
                      <a:pt x="813" y="1669"/>
                    </a:lnTo>
                    <a:lnTo>
                      <a:pt x="805" y="1659"/>
                    </a:lnTo>
                    <a:lnTo>
                      <a:pt x="798" y="1649"/>
                    </a:lnTo>
                    <a:lnTo>
                      <a:pt x="791" y="1639"/>
                    </a:lnTo>
                    <a:lnTo>
                      <a:pt x="786" y="1628"/>
                    </a:lnTo>
                    <a:lnTo>
                      <a:pt x="772" y="1669"/>
                    </a:lnTo>
                    <a:lnTo>
                      <a:pt x="762" y="1710"/>
                    </a:lnTo>
                    <a:lnTo>
                      <a:pt x="751" y="1754"/>
                    </a:lnTo>
                    <a:lnTo>
                      <a:pt x="744" y="1799"/>
                    </a:lnTo>
                    <a:lnTo>
                      <a:pt x="738" y="1844"/>
                    </a:lnTo>
                    <a:lnTo>
                      <a:pt x="731" y="1889"/>
                    </a:lnTo>
                    <a:lnTo>
                      <a:pt x="725" y="1935"/>
                    </a:lnTo>
                    <a:lnTo>
                      <a:pt x="719" y="1979"/>
                    </a:lnTo>
                    <a:lnTo>
                      <a:pt x="703" y="1982"/>
                    </a:lnTo>
                    <a:lnTo>
                      <a:pt x="694" y="1950"/>
                    </a:lnTo>
                    <a:lnTo>
                      <a:pt x="694" y="1913"/>
                    </a:lnTo>
                    <a:lnTo>
                      <a:pt x="698" y="1872"/>
                    </a:lnTo>
                    <a:lnTo>
                      <a:pt x="699" y="1834"/>
                    </a:lnTo>
                    <a:lnTo>
                      <a:pt x="709" y="1751"/>
                    </a:lnTo>
                    <a:lnTo>
                      <a:pt x="716" y="1670"/>
                    </a:lnTo>
                    <a:lnTo>
                      <a:pt x="719" y="1590"/>
                    </a:lnTo>
                    <a:lnTo>
                      <a:pt x="722" y="1507"/>
                    </a:lnTo>
                    <a:lnTo>
                      <a:pt x="699" y="1566"/>
                    </a:lnTo>
                    <a:lnTo>
                      <a:pt x="678" y="1627"/>
                    </a:lnTo>
                    <a:lnTo>
                      <a:pt x="662" y="1688"/>
                    </a:lnTo>
                    <a:lnTo>
                      <a:pt x="647" y="1751"/>
                    </a:lnTo>
                    <a:lnTo>
                      <a:pt x="636" y="1815"/>
                    </a:lnTo>
                    <a:lnTo>
                      <a:pt x="625" y="1879"/>
                    </a:lnTo>
                    <a:lnTo>
                      <a:pt x="616" y="1944"/>
                    </a:lnTo>
                    <a:lnTo>
                      <a:pt x="609" y="2009"/>
                    </a:lnTo>
                    <a:lnTo>
                      <a:pt x="607" y="2013"/>
                    </a:lnTo>
                    <a:lnTo>
                      <a:pt x="602" y="2013"/>
                    </a:lnTo>
                    <a:lnTo>
                      <a:pt x="598" y="2014"/>
                    </a:lnTo>
                    <a:lnTo>
                      <a:pt x="593" y="2014"/>
                    </a:lnTo>
                    <a:lnTo>
                      <a:pt x="583" y="1983"/>
                    </a:lnTo>
                    <a:lnTo>
                      <a:pt x="576" y="1951"/>
                    </a:lnTo>
                    <a:lnTo>
                      <a:pt x="574" y="1916"/>
                    </a:lnTo>
                    <a:lnTo>
                      <a:pt x="574" y="1881"/>
                    </a:lnTo>
                    <a:lnTo>
                      <a:pt x="576" y="1845"/>
                    </a:lnTo>
                    <a:lnTo>
                      <a:pt x="581" y="1810"/>
                    </a:lnTo>
                    <a:lnTo>
                      <a:pt x="585" y="1778"/>
                    </a:lnTo>
                    <a:lnTo>
                      <a:pt x="591" y="1747"/>
                    </a:lnTo>
                    <a:lnTo>
                      <a:pt x="599" y="1701"/>
                    </a:lnTo>
                    <a:lnTo>
                      <a:pt x="608" y="1655"/>
                    </a:lnTo>
                    <a:lnTo>
                      <a:pt x="618" y="1609"/>
                    </a:lnTo>
                    <a:lnTo>
                      <a:pt x="631" y="1564"/>
                    </a:lnTo>
                    <a:lnTo>
                      <a:pt x="643" y="1518"/>
                    </a:lnTo>
                    <a:lnTo>
                      <a:pt x="656" y="1474"/>
                    </a:lnTo>
                    <a:lnTo>
                      <a:pt x="671" y="1429"/>
                    </a:lnTo>
                    <a:lnTo>
                      <a:pt x="687" y="1386"/>
                    </a:lnTo>
                    <a:lnTo>
                      <a:pt x="680" y="1379"/>
                    </a:lnTo>
                    <a:lnTo>
                      <a:pt x="661" y="1407"/>
                    </a:lnTo>
                    <a:lnTo>
                      <a:pt x="643" y="1437"/>
                    </a:lnTo>
                    <a:lnTo>
                      <a:pt x="625" y="1466"/>
                    </a:lnTo>
                    <a:lnTo>
                      <a:pt x="610" y="1496"/>
                    </a:lnTo>
                    <a:lnTo>
                      <a:pt x="596" y="1527"/>
                    </a:lnTo>
                    <a:lnTo>
                      <a:pt x="582" y="1558"/>
                    </a:lnTo>
                    <a:lnTo>
                      <a:pt x="569" y="1590"/>
                    </a:lnTo>
                    <a:lnTo>
                      <a:pt x="557" y="1620"/>
                    </a:lnTo>
                    <a:lnTo>
                      <a:pt x="545" y="1652"/>
                    </a:lnTo>
                    <a:lnTo>
                      <a:pt x="534" y="1685"/>
                    </a:lnTo>
                    <a:lnTo>
                      <a:pt x="522" y="1717"/>
                    </a:lnTo>
                    <a:lnTo>
                      <a:pt x="511" y="1749"/>
                    </a:lnTo>
                    <a:lnTo>
                      <a:pt x="499" y="1781"/>
                    </a:lnTo>
                    <a:lnTo>
                      <a:pt x="487" y="1813"/>
                    </a:lnTo>
                    <a:lnTo>
                      <a:pt x="474" y="1845"/>
                    </a:lnTo>
                    <a:lnTo>
                      <a:pt x="462" y="1876"/>
                    </a:lnTo>
                    <a:lnTo>
                      <a:pt x="457" y="1905"/>
                    </a:lnTo>
                    <a:lnTo>
                      <a:pt x="452" y="1936"/>
                    </a:lnTo>
                    <a:lnTo>
                      <a:pt x="449" y="1966"/>
                    </a:lnTo>
                    <a:lnTo>
                      <a:pt x="449" y="1997"/>
                    </a:lnTo>
                    <a:lnTo>
                      <a:pt x="439" y="1997"/>
                    </a:lnTo>
                    <a:lnTo>
                      <a:pt x="431" y="1993"/>
                    </a:lnTo>
                    <a:lnTo>
                      <a:pt x="425" y="1985"/>
                    </a:lnTo>
                    <a:lnTo>
                      <a:pt x="424" y="1974"/>
                    </a:lnTo>
                    <a:lnTo>
                      <a:pt x="428" y="1920"/>
                    </a:lnTo>
                    <a:lnTo>
                      <a:pt x="432" y="1866"/>
                    </a:lnTo>
                    <a:lnTo>
                      <a:pt x="433" y="1813"/>
                    </a:lnTo>
                    <a:lnTo>
                      <a:pt x="435" y="1761"/>
                    </a:lnTo>
                    <a:lnTo>
                      <a:pt x="440" y="1709"/>
                    </a:lnTo>
                    <a:lnTo>
                      <a:pt x="448" y="1659"/>
                    </a:lnTo>
                    <a:lnTo>
                      <a:pt x="462" y="1609"/>
                    </a:lnTo>
                    <a:lnTo>
                      <a:pt x="481" y="1561"/>
                    </a:lnTo>
                    <a:lnTo>
                      <a:pt x="498" y="1522"/>
                    </a:lnTo>
                    <a:lnTo>
                      <a:pt x="519" y="1482"/>
                    </a:lnTo>
                    <a:lnTo>
                      <a:pt x="539" y="1444"/>
                    </a:lnTo>
                    <a:lnTo>
                      <a:pt x="561" y="1406"/>
                    </a:lnTo>
                    <a:lnTo>
                      <a:pt x="585" y="1368"/>
                    </a:lnTo>
                    <a:lnTo>
                      <a:pt x="608" y="1331"/>
                    </a:lnTo>
                    <a:lnTo>
                      <a:pt x="633" y="1294"/>
                    </a:lnTo>
                    <a:lnTo>
                      <a:pt x="657" y="1258"/>
                    </a:lnTo>
                    <a:lnTo>
                      <a:pt x="635" y="1268"/>
                    </a:lnTo>
                    <a:lnTo>
                      <a:pt x="613" y="1280"/>
                    </a:lnTo>
                    <a:lnTo>
                      <a:pt x="592" y="1295"/>
                    </a:lnTo>
                    <a:lnTo>
                      <a:pt x="570" y="1310"/>
                    </a:lnTo>
                    <a:lnTo>
                      <a:pt x="550" y="1327"/>
                    </a:lnTo>
                    <a:lnTo>
                      <a:pt x="529" y="1345"/>
                    </a:lnTo>
                    <a:lnTo>
                      <a:pt x="510" y="1364"/>
                    </a:lnTo>
                    <a:lnTo>
                      <a:pt x="490" y="1385"/>
                    </a:lnTo>
                    <a:lnTo>
                      <a:pt x="472" y="1406"/>
                    </a:lnTo>
                    <a:lnTo>
                      <a:pt x="454" y="1427"/>
                    </a:lnTo>
                    <a:lnTo>
                      <a:pt x="435" y="1449"/>
                    </a:lnTo>
                    <a:lnTo>
                      <a:pt x="418" y="1472"/>
                    </a:lnTo>
                    <a:lnTo>
                      <a:pt x="401" y="1495"/>
                    </a:lnTo>
                    <a:lnTo>
                      <a:pt x="385" y="1517"/>
                    </a:lnTo>
                    <a:lnTo>
                      <a:pt x="369" y="1539"/>
                    </a:lnTo>
                    <a:lnTo>
                      <a:pt x="353" y="1561"/>
                    </a:lnTo>
                    <a:lnTo>
                      <a:pt x="329" y="1609"/>
                    </a:lnTo>
                    <a:lnTo>
                      <a:pt x="306" y="1657"/>
                    </a:lnTo>
                    <a:lnTo>
                      <a:pt x="284" y="1706"/>
                    </a:lnTo>
                    <a:lnTo>
                      <a:pt x="262" y="1754"/>
                    </a:lnTo>
                    <a:lnTo>
                      <a:pt x="241" y="1803"/>
                    </a:lnTo>
                    <a:lnTo>
                      <a:pt x="219" y="1851"/>
                    </a:lnTo>
                    <a:lnTo>
                      <a:pt x="196" y="1899"/>
                    </a:lnTo>
                    <a:lnTo>
                      <a:pt x="173" y="1947"/>
                    </a:lnTo>
                    <a:lnTo>
                      <a:pt x="165" y="1953"/>
                    </a:lnTo>
                    <a:lnTo>
                      <a:pt x="158" y="1960"/>
                    </a:lnTo>
                    <a:lnTo>
                      <a:pt x="150" y="1964"/>
                    </a:lnTo>
                    <a:lnTo>
                      <a:pt x="141" y="1962"/>
                    </a:lnTo>
                    <a:lnTo>
                      <a:pt x="133" y="1935"/>
                    </a:lnTo>
                    <a:lnTo>
                      <a:pt x="131" y="1908"/>
                    </a:lnTo>
                    <a:lnTo>
                      <a:pt x="133" y="1879"/>
                    </a:lnTo>
                    <a:lnTo>
                      <a:pt x="137" y="1851"/>
                    </a:lnTo>
                    <a:lnTo>
                      <a:pt x="151" y="1799"/>
                    </a:lnTo>
                    <a:lnTo>
                      <a:pt x="165" y="1746"/>
                    </a:lnTo>
                    <a:lnTo>
                      <a:pt x="180" y="1693"/>
                    </a:lnTo>
                    <a:lnTo>
                      <a:pt x="195" y="1640"/>
                    </a:lnTo>
                    <a:lnTo>
                      <a:pt x="212" y="1588"/>
                    </a:lnTo>
                    <a:lnTo>
                      <a:pt x="230" y="1537"/>
                    </a:lnTo>
                    <a:lnTo>
                      <a:pt x="250" y="1485"/>
                    </a:lnTo>
                    <a:lnTo>
                      <a:pt x="273" y="1435"/>
                    </a:lnTo>
                    <a:lnTo>
                      <a:pt x="297" y="1387"/>
                    </a:lnTo>
                    <a:lnTo>
                      <a:pt x="323" y="1340"/>
                    </a:lnTo>
                    <a:lnTo>
                      <a:pt x="353" y="1296"/>
                    </a:lnTo>
                    <a:lnTo>
                      <a:pt x="386" y="1254"/>
                    </a:lnTo>
                    <a:lnTo>
                      <a:pt x="423" y="1215"/>
                    </a:lnTo>
                    <a:lnTo>
                      <a:pt x="462" y="1179"/>
                    </a:lnTo>
                    <a:lnTo>
                      <a:pt x="506" y="1147"/>
                    </a:lnTo>
                    <a:lnTo>
                      <a:pt x="554" y="1117"/>
                    </a:lnTo>
                    <a:lnTo>
                      <a:pt x="518" y="1130"/>
                    </a:lnTo>
                    <a:lnTo>
                      <a:pt x="482" y="1143"/>
                    </a:lnTo>
                    <a:lnTo>
                      <a:pt x="447" y="1159"/>
                    </a:lnTo>
                    <a:lnTo>
                      <a:pt x="412" y="1176"/>
                    </a:lnTo>
                    <a:lnTo>
                      <a:pt x="378" y="1196"/>
                    </a:lnTo>
                    <a:lnTo>
                      <a:pt x="345" y="1217"/>
                    </a:lnTo>
                    <a:lnTo>
                      <a:pt x="312" y="1241"/>
                    </a:lnTo>
                    <a:lnTo>
                      <a:pt x="279" y="1265"/>
                    </a:lnTo>
                    <a:lnTo>
                      <a:pt x="247" y="1291"/>
                    </a:lnTo>
                    <a:lnTo>
                      <a:pt x="216" y="1318"/>
                    </a:lnTo>
                    <a:lnTo>
                      <a:pt x="187" y="1347"/>
                    </a:lnTo>
                    <a:lnTo>
                      <a:pt x="157" y="1377"/>
                    </a:lnTo>
                    <a:lnTo>
                      <a:pt x="128" y="1408"/>
                    </a:lnTo>
                    <a:lnTo>
                      <a:pt x="101" y="1440"/>
                    </a:lnTo>
                    <a:lnTo>
                      <a:pt x="74" y="1474"/>
                    </a:lnTo>
                    <a:lnTo>
                      <a:pt x="48" y="1507"/>
                    </a:lnTo>
                    <a:lnTo>
                      <a:pt x="45" y="1517"/>
                    </a:lnTo>
                    <a:lnTo>
                      <a:pt x="40" y="1527"/>
                    </a:lnTo>
                    <a:lnTo>
                      <a:pt x="37" y="1538"/>
                    </a:lnTo>
                    <a:lnTo>
                      <a:pt x="33" y="1549"/>
                    </a:lnTo>
                    <a:lnTo>
                      <a:pt x="29" y="1558"/>
                    </a:lnTo>
                    <a:lnTo>
                      <a:pt x="23" y="1566"/>
                    </a:lnTo>
                    <a:lnTo>
                      <a:pt x="15" y="1572"/>
                    </a:lnTo>
                    <a:lnTo>
                      <a:pt x="6" y="1576"/>
                    </a:lnTo>
                    <a:lnTo>
                      <a:pt x="0" y="1566"/>
                    </a:lnTo>
                    <a:lnTo>
                      <a:pt x="1" y="1519"/>
                    </a:lnTo>
                    <a:lnTo>
                      <a:pt x="6" y="1475"/>
                    </a:lnTo>
                    <a:lnTo>
                      <a:pt x="11" y="1433"/>
                    </a:lnTo>
                    <a:lnTo>
                      <a:pt x="21" y="1391"/>
                    </a:lnTo>
                    <a:lnTo>
                      <a:pt x="34" y="1353"/>
                    </a:lnTo>
                    <a:lnTo>
                      <a:pt x="52" y="1315"/>
                    </a:lnTo>
                    <a:lnTo>
                      <a:pt x="74" y="1278"/>
                    </a:lnTo>
                    <a:lnTo>
                      <a:pt x="103" y="1243"/>
                    </a:lnTo>
                    <a:lnTo>
                      <a:pt x="125" y="1220"/>
                    </a:lnTo>
                    <a:lnTo>
                      <a:pt x="148" y="1196"/>
                    </a:lnTo>
                    <a:lnTo>
                      <a:pt x="172" y="1175"/>
                    </a:lnTo>
                    <a:lnTo>
                      <a:pt x="196" y="1156"/>
                    </a:lnTo>
                    <a:lnTo>
                      <a:pt x="221" y="1136"/>
                    </a:lnTo>
                    <a:lnTo>
                      <a:pt x="247" y="1119"/>
                    </a:lnTo>
                    <a:lnTo>
                      <a:pt x="274" y="1101"/>
                    </a:lnTo>
                    <a:lnTo>
                      <a:pt x="300" y="1084"/>
                    </a:lnTo>
                    <a:lnTo>
                      <a:pt x="326" y="1069"/>
                    </a:lnTo>
                    <a:lnTo>
                      <a:pt x="354" y="1053"/>
                    </a:lnTo>
                    <a:lnTo>
                      <a:pt x="381" y="1038"/>
                    </a:lnTo>
                    <a:lnTo>
                      <a:pt x="409" y="1025"/>
                    </a:lnTo>
                    <a:lnTo>
                      <a:pt x="438" y="1010"/>
                    </a:lnTo>
                    <a:lnTo>
                      <a:pt x="465" y="995"/>
                    </a:lnTo>
                    <a:lnTo>
                      <a:pt x="492" y="982"/>
                    </a:lnTo>
                    <a:lnTo>
                      <a:pt x="520" y="967"/>
                    </a:lnTo>
                    <a:lnTo>
                      <a:pt x="528" y="964"/>
                    </a:lnTo>
                    <a:lnTo>
                      <a:pt x="536" y="962"/>
                    </a:lnTo>
                    <a:lnTo>
                      <a:pt x="545" y="961"/>
                    </a:lnTo>
                    <a:lnTo>
                      <a:pt x="553" y="958"/>
                    </a:lnTo>
                    <a:lnTo>
                      <a:pt x="562" y="957"/>
                    </a:lnTo>
                    <a:lnTo>
                      <a:pt x="572" y="954"/>
                    </a:lnTo>
                    <a:lnTo>
                      <a:pt x="580" y="952"/>
                    </a:lnTo>
                    <a:lnTo>
                      <a:pt x="586" y="947"/>
                    </a:lnTo>
                    <a:lnTo>
                      <a:pt x="561" y="935"/>
                    </a:lnTo>
                    <a:lnTo>
                      <a:pt x="536" y="925"/>
                    </a:lnTo>
                    <a:lnTo>
                      <a:pt x="511" y="919"/>
                    </a:lnTo>
                    <a:lnTo>
                      <a:pt x="484" y="915"/>
                    </a:lnTo>
                    <a:lnTo>
                      <a:pt x="458" y="913"/>
                    </a:lnTo>
                    <a:lnTo>
                      <a:pt x="432" y="914"/>
                    </a:lnTo>
                    <a:lnTo>
                      <a:pt x="404" y="915"/>
                    </a:lnTo>
                    <a:lnTo>
                      <a:pt x="378" y="920"/>
                    </a:lnTo>
                    <a:lnTo>
                      <a:pt x="352" y="925"/>
                    </a:lnTo>
                    <a:lnTo>
                      <a:pt x="325" y="932"/>
                    </a:lnTo>
                    <a:lnTo>
                      <a:pt x="299" y="940"/>
                    </a:lnTo>
                    <a:lnTo>
                      <a:pt x="274" y="948"/>
                    </a:lnTo>
                    <a:lnTo>
                      <a:pt x="249" y="958"/>
                    </a:lnTo>
                    <a:lnTo>
                      <a:pt x="223" y="968"/>
                    </a:lnTo>
                    <a:lnTo>
                      <a:pt x="199" y="979"/>
                    </a:lnTo>
                    <a:lnTo>
                      <a:pt x="176" y="989"/>
                    </a:lnTo>
                    <a:lnTo>
                      <a:pt x="128" y="989"/>
                    </a:lnTo>
                    <a:lnTo>
                      <a:pt x="129" y="968"/>
                    </a:lnTo>
                    <a:lnTo>
                      <a:pt x="135" y="951"/>
                    </a:lnTo>
                    <a:lnTo>
                      <a:pt x="145" y="935"/>
                    </a:lnTo>
                    <a:lnTo>
                      <a:pt x="159" y="920"/>
                    </a:lnTo>
                    <a:lnTo>
                      <a:pt x="174" y="906"/>
                    </a:lnTo>
                    <a:lnTo>
                      <a:pt x="190" y="894"/>
                    </a:lnTo>
                    <a:lnTo>
                      <a:pt x="206" y="882"/>
                    </a:lnTo>
                    <a:lnTo>
                      <a:pt x="221" y="871"/>
                    </a:lnTo>
                    <a:lnTo>
                      <a:pt x="241" y="864"/>
                    </a:lnTo>
                    <a:lnTo>
                      <a:pt x="260" y="857"/>
                    </a:lnTo>
                    <a:lnTo>
                      <a:pt x="279" y="847"/>
                    </a:lnTo>
                    <a:lnTo>
                      <a:pt x="299" y="837"/>
                    </a:lnTo>
                    <a:lnTo>
                      <a:pt x="317" y="827"/>
                    </a:lnTo>
                    <a:lnTo>
                      <a:pt x="336" y="816"/>
                    </a:lnTo>
                    <a:lnTo>
                      <a:pt x="354" y="805"/>
                    </a:lnTo>
                    <a:lnTo>
                      <a:pt x="373" y="794"/>
                    </a:lnTo>
                    <a:lnTo>
                      <a:pt x="392" y="784"/>
                    </a:lnTo>
                    <a:lnTo>
                      <a:pt x="411" y="776"/>
                    </a:lnTo>
                    <a:lnTo>
                      <a:pt x="431" y="767"/>
                    </a:lnTo>
                    <a:lnTo>
                      <a:pt x="450" y="762"/>
                    </a:lnTo>
                    <a:lnTo>
                      <a:pt x="471" y="757"/>
                    </a:lnTo>
                    <a:lnTo>
                      <a:pt x="491" y="756"/>
                    </a:lnTo>
                    <a:lnTo>
                      <a:pt x="513" y="756"/>
                    </a:lnTo>
                    <a:lnTo>
                      <a:pt x="536" y="760"/>
                    </a:lnTo>
                    <a:lnTo>
                      <a:pt x="552" y="760"/>
                    </a:lnTo>
                    <a:lnTo>
                      <a:pt x="567" y="761"/>
                    </a:lnTo>
                    <a:lnTo>
                      <a:pt x="583" y="765"/>
                    </a:lnTo>
                    <a:lnTo>
                      <a:pt x="598" y="768"/>
                    </a:lnTo>
                    <a:lnTo>
                      <a:pt x="613" y="773"/>
                    </a:lnTo>
                    <a:lnTo>
                      <a:pt x="626" y="781"/>
                    </a:lnTo>
                    <a:lnTo>
                      <a:pt x="640" y="788"/>
                    </a:lnTo>
                    <a:lnTo>
                      <a:pt x="654" y="797"/>
                    </a:lnTo>
                    <a:lnTo>
                      <a:pt x="667" y="805"/>
                    </a:lnTo>
                    <a:lnTo>
                      <a:pt x="678" y="816"/>
                    </a:lnTo>
                    <a:lnTo>
                      <a:pt x="691" y="827"/>
                    </a:lnTo>
                    <a:lnTo>
                      <a:pt x="701" y="839"/>
                    </a:lnTo>
                    <a:lnTo>
                      <a:pt x="711" y="851"/>
                    </a:lnTo>
                    <a:lnTo>
                      <a:pt x="720" y="864"/>
                    </a:lnTo>
                    <a:lnTo>
                      <a:pt x="730" y="878"/>
                    </a:lnTo>
                    <a:lnTo>
                      <a:pt x="738" y="893"/>
                    </a:lnTo>
                    <a:lnTo>
                      <a:pt x="754" y="908"/>
                    </a:lnTo>
                    <a:lnTo>
                      <a:pt x="771" y="916"/>
                    </a:lnTo>
                    <a:lnTo>
                      <a:pt x="790" y="921"/>
                    </a:lnTo>
                    <a:lnTo>
                      <a:pt x="812" y="922"/>
                    </a:lnTo>
                    <a:lnTo>
                      <a:pt x="834" y="924"/>
                    </a:lnTo>
                    <a:lnTo>
                      <a:pt x="856" y="924"/>
                    </a:lnTo>
                    <a:lnTo>
                      <a:pt x="878" y="924"/>
                    </a:lnTo>
                    <a:lnTo>
                      <a:pt x="900" y="927"/>
                    </a:lnTo>
                    <a:lnTo>
                      <a:pt x="915" y="932"/>
                    </a:lnTo>
                    <a:lnTo>
                      <a:pt x="929" y="935"/>
                    </a:lnTo>
                    <a:lnTo>
                      <a:pt x="943" y="935"/>
                    </a:lnTo>
                    <a:lnTo>
                      <a:pt x="956" y="935"/>
                    </a:lnTo>
                    <a:lnTo>
                      <a:pt x="969" y="932"/>
                    </a:lnTo>
                    <a:lnTo>
                      <a:pt x="982" y="930"/>
                    </a:lnTo>
                    <a:lnTo>
                      <a:pt x="994" y="925"/>
                    </a:lnTo>
                    <a:lnTo>
                      <a:pt x="1007" y="920"/>
                    </a:lnTo>
                    <a:lnTo>
                      <a:pt x="1019" y="915"/>
                    </a:lnTo>
                    <a:lnTo>
                      <a:pt x="1031" y="910"/>
                    </a:lnTo>
                    <a:lnTo>
                      <a:pt x="1043" y="904"/>
                    </a:lnTo>
                    <a:lnTo>
                      <a:pt x="1056" y="898"/>
                    </a:lnTo>
                    <a:lnTo>
                      <a:pt x="1069" y="893"/>
                    </a:lnTo>
                    <a:lnTo>
                      <a:pt x="1081" y="888"/>
                    </a:lnTo>
                    <a:lnTo>
                      <a:pt x="1094" y="884"/>
                    </a:lnTo>
                    <a:lnTo>
                      <a:pt x="1106" y="881"/>
                    </a:lnTo>
                    <a:lnTo>
                      <a:pt x="1125" y="881"/>
                    </a:lnTo>
                    <a:lnTo>
                      <a:pt x="1143" y="881"/>
                    </a:lnTo>
                    <a:lnTo>
                      <a:pt x="1163" y="882"/>
                    </a:lnTo>
                    <a:lnTo>
                      <a:pt x="1181" y="883"/>
                    </a:lnTo>
                    <a:lnTo>
                      <a:pt x="1199" y="884"/>
                    </a:lnTo>
                    <a:lnTo>
                      <a:pt x="1219" y="885"/>
                    </a:lnTo>
                    <a:lnTo>
                      <a:pt x="1237" y="887"/>
                    </a:lnTo>
                    <a:lnTo>
                      <a:pt x="1255" y="887"/>
                    </a:lnTo>
                    <a:lnTo>
                      <a:pt x="1274" y="887"/>
                    </a:lnTo>
                    <a:lnTo>
                      <a:pt x="1292" y="885"/>
                    </a:lnTo>
                    <a:lnTo>
                      <a:pt x="1310" y="884"/>
                    </a:lnTo>
                    <a:lnTo>
                      <a:pt x="1327" y="879"/>
                    </a:lnTo>
                    <a:lnTo>
                      <a:pt x="1345" y="874"/>
                    </a:lnTo>
                    <a:lnTo>
                      <a:pt x="1361" y="867"/>
                    </a:lnTo>
                    <a:lnTo>
                      <a:pt x="1377" y="857"/>
                    </a:lnTo>
                    <a:lnTo>
                      <a:pt x="1393" y="846"/>
                    </a:lnTo>
                    <a:lnTo>
                      <a:pt x="1417" y="825"/>
                    </a:lnTo>
                    <a:lnTo>
                      <a:pt x="1439" y="802"/>
                    </a:lnTo>
                    <a:lnTo>
                      <a:pt x="1460" y="778"/>
                    </a:lnTo>
                    <a:lnTo>
                      <a:pt x="1480" y="753"/>
                    </a:lnTo>
                    <a:lnTo>
                      <a:pt x="1499" y="726"/>
                    </a:lnTo>
                    <a:lnTo>
                      <a:pt x="1516" y="700"/>
                    </a:lnTo>
                    <a:lnTo>
                      <a:pt x="1534" y="672"/>
                    </a:lnTo>
                    <a:lnTo>
                      <a:pt x="1550" y="644"/>
                    </a:lnTo>
                    <a:lnTo>
                      <a:pt x="1563" y="614"/>
                    </a:lnTo>
                    <a:lnTo>
                      <a:pt x="1577" y="585"/>
                    </a:lnTo>
                    <a:lnTo>
                      <a:pt x="1589" y="554"/>
                    </a:lnTo>
                    <a:lnTo>
                      <a:pt x="1600" y="523"/>
                    </a:lnTo>
                    <a:lnTo>
                      <a:pt x="1610" y="491"/>
                    </a:lnTo>
                    <a:lnTo>
                      <a:pt x="1619" y="459"/>
                    </a:lnTo>
                    <a:lnTo>
                      <a:pt x="1626" y="427"/>
                    </a:lnTo>
                    <a:lnTo>
                      <a:pt x="1633" y="395"/>
                    </a:lnTo>
                    <a:lnTo>
                      <a:pt x="1629" y="311"/>
                    </a:lnTo>
                    <a:lnTo>
                      <a:pt x="1633" y="300"/>
                    </a:lnTo>
                    <a:lnTo>
                      <a:pt x="1640" y="290"/>
                    </a:lnTo>
                    <a:lnTo>
                      <a:pt x="1647" y="281"/>
                    </a:lnTo>
                    <a:lnTo>
                      <a:pt x="1654" y="273"/>
                    </a:lnTo>
                    <a:lnTo>
                      <a:pt x="1661" y="265"/>
                    </a:lnTo>
                    <a:lnTo>
                      <a:pt x="1666" y="255"/>
                    </a:lnTo>
                    <a:lnTo>
                      <a:pt x="1670" y="244"/>
                    </a:lnTo>
                    <a:lnTo>
                      <a:pt x="1671" y="232"/>
                    </a:lnTo>
                    <a:lnTo>
                      <a:pt x="1680" y="224"/>
                    </a:lnTo>
                    <a:lnTo>
                      <a:pt x="1682" y="215"/>
                    </a:lnTo>
                    <a:lnTo>
                      <a:pt x="1680" y="205"/>
                    </a:lnTo>
                    <a:lnTo>
                      <a:pt x="1674" y="197"/>
                    </a:lnTo>
                    <a:lnTo>
                      <a:pt x="1657" y="181"/>
                    </a:lnTo>
                    <a:lnTo>
                      <a:pt x="1637" y="166"/>
                    </a:lnTo>
                    <a:lnTo>
                      <a:pt x="1616" y="150"/>
                    </a:lnTo>
                    <a:lnTo>
                      <a:pt x="1595" y="133"/>
                    </a:lnTo>
                    <a:lnTo>
                      <a:pt x="1579" y="115"/>
                    </a:lnTo>
                    <a:lnTo>
                      <a:pt x="1568" y="94"/>
                    </a:lnTo>
                    <a:lnTo>
                      <a:pt x="1565" y="69"/>
                    </a:lnTo>
                    <a:lnTo>
                      <a:pt x="1571" y="42"/>
                    </a:lnTo>
                    <a:lnTo>
                      <a:pt x="1583" y="42"/>
                    </a:lnTo>
                    <a:lnTo>
                      <a:pt x="1593" y="43"/>
                    </a:lnTo>
                    <a:lnTo>
                      <a:pt x="1603" y="47"/>
                    </a:lnTo>
                    <a:lnTo>
                      <a:pt x="1613" y="52"/>
                    </a:lnTo>
                    <a:lnTo>
                      <a:pt x="1623" y="58"/>
                    </a:lnTo>
                    <a:lnTo>
                      <a:pt x="1632" y="63"/>
                    </a:lnTo>
                    <a:lnTo>
                      <a:pt x="1641" y="68"/>
                    </a:lnTo>
                    <a:lnTo>
                      <a:pt x="1652" y="73"/>
                    </a:lnTo>
                    <a:lnTo>
                      <a:pt x="1657" y="54"/>
                    </a:lnTo>
                    <a:lnTo>
                      <a:pt x="1660" y="35"/>
                    </a:lnTo>
                    <a:lnTo>
                      <a:pt x="1663" y="15"/>
                    </a:lnTo>
                    <a:lnTo>
                      <a:pt x="1674" y="0"/>
                    </a:lnTo>
                    <a:lnTo>
                      <a:pt x="1682" y="2"/>
                    </a:lnTo>
                    <a:lnTo>
                      <a:pt x="1687" y="7"/>
                    </a:lnTo>
                    <a:lnTo>
                      <a:pt x="1692" y="12"/>
                    </a:lnTo>
                    <a:lnTo>
                      <a:pt x="1694" y="20"/>
                    </a:lnTo>
                    <a:lnTo>
                      <a:pt x="1696" y="27"/>
                    </a:lnTo>
                    <a:lnTo>
                      <a:pt x="1700" y="33"/>
                    </a:lnTo>
                    <a:lnTo>
                      <a:pt x="1703" y="41"/>
                    </a:lnTo>
                    <a:lnTo>
                      <a:pt x="1709" y="4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30" name="Freeform 54">
                <a:extLst>
                  <a:ext uri="{FF2B5EF4-FFF2-40B4-BE49-F238E27FC236}">
                    <a16:creationId xmlns:a16="http://schemas.microsoft.com/office/drawing/2014/main" xmlns="" id="{29BB63F7-BEE2-4E0E-8AB9-6DE4EB1BE38D}"/>
                  </a:ext>
                </a:extLst>
              </p:cNvPr>
              <p:cNvSpPr>
                <a:spLocks/>
              </p:cNvSpPr>
              <p:nvPr/>
            </p:nvSpPr>
            <p:spPr bwMode="auto">
              <a:xfrm>
                <a:off x="3069" y="2822"/>
                <a:ext cx="191" cy="48"/>
              </a:xfrm>
              <a:custGeom>
                <a:avLst/>
                <a:gdLst>
                  <a:gd name="T0" fmla="*/ 338 w 383"/>
                  <a:gd name="T1" fmla="*/ 112 h 143"/>
                  <a:gd name="T2" fmla="*/ 348 w 383"/>
                  <a:gd name="T3" fmla="*/ 94 h 143"/>
                  <a:gd name="T4" fmla="*/ 352 w 383"/>
                  <a:gd name="T5" fmla="*/ 68 h 143"/>
                  <a:gd name="T6" fmla="*/ 361 w 383"/>
                  <a:gd name="T7" fmla="*/ 42 h 143"/>
                  <a:gd name="T8" fmla="*/ 373 w 383"/>
                  <a:gd name="T9" fmla="*/ 60 h 143"/>
                  <a:gd name="T10" fmla="*/ 383 w 383"/>
                  <a:gd name="T11" fmla="*/ 112 h 143"/>
                  <a:gd name="T12" fmla="*/ 367 w 383"/>
                  <a:gd name="T13" fmla="*/ 133 h 143"/>
                  <a:gd name="T14" fmla="*/ 345 w 383"/>
                  <a:gd name="T15" fmla="*/ 132 h 143"/>
                  <a:gd name="T16" fmla="*/ 323 w 383"/>
                  <a:gd name="T17" fmla="*/ 131 h 143"/>
                  <a:gd name="T18" fmla="*/ 305 w 383"/>
                  <a:gd name="T19" fmla="*/ 121 h 143"/>
                  <a:gd name="T20" fmla="*/ 287 w 383"/>
                  <a:gd name="T21" fmla="*/ 110 h 143"/>
                  <a:gd name="T22" fmla="*/ 264 w 383"/>
                  <a:gd name="T23" fmla="*/ 107 h 143"/>
                  <a:gd name="T24" fmla="*/ 239 w 383"/>
                  <a:gd name="T25" fmla="*/ 105 h 143"/>
                  <a:gd name="T26" fmla="*/ 213 w 383"/>
                  <a:gd name="T27" fmla="*/ 103 h 143"/>
                  <a:gd name="T28" fmla="*/ 189 w 383"/>
                  <a:gd name="T29" fmla="*/ 105 h 143"/>
                  <a:gd name="T30" fmla="*/ 165 w 383"/>
                  <a:gd name="T31" fmla="*/ 108 h 143"/>
                  <a:gd name="T32" fmla="*/ 143 w 383"/>
                  <a:gd name="T33" fmla="*/ 118 h 143"/>
                  <a:gd name="T34" fmla="*/ 124 w 383"/>
                  <a:gd name="T35" fmla="*/ 133 h 143"/>
                  <a:gd name="T36" fmla="*/ 101 w 383"/>
                  <a:gd name="T37" fmla="*/ 129 h 143"/>
                  <a:gd name="T38" fmla="*/ 70 w 383"/>
                  <a:gd name="T39" fmla="*/ 102 h 143"/>
                  <a:gd name="T40" fmla="*/ 39 w 383"/>
                  <a:gd name="T41" fmla="*/ 74 h 143"/>
                  <a:gd name="T42" fmla="*/ 12 w 383"/>
                  <a:gd name="T43" fmla="*/ 43 h 143"/>
                  <a:gd name="T44" fmla="*/ 13 w 383"/>
                  <a:gd name="T45" fmla="*/ 29 h 143"/>
                  <a:gd name="T46" fmla="*/ 38 w 383"/>
                  <a:gd name="T47" fmla="*/ 44 h 143"/>
                  <a:gd name="T48" fmla="*/ 62 w 383"/>
                  <a:gd name="T49" fmla="*/ 59 h 143"/>
                  <a:gd name="T50" fmla="*/ 86 w 383"/>
                  <a:gd name="T51" fmla="*/ 64 h 143"/>
                  <a:gd name="T52" fmla="*/ 90 w 383"/>
                  <a:gd name="T53" fmla="*/ 17 h 143"/>
                  <a:gd name="T54" fmla="*/ 114 w 383"/>
                  <a:gd name="T55" fmla="*/ 31 h 143"/>
                  <a:gd name="T56" fmla="*/ 141 w 383"/>
                  <a:gd name="T57" fmla="*/ 44 h 143"/>
                  <a:gd name="T58" fmla="*/ 168 w 383"/>
                  <a:gd name="T59" fmla="*/ 60 h 143"/>
                  <a:gd name="T60" fmla="*/ 189 w 383"/>
                  <a:gd name="T61" fmla="*/ 84 h 143"/>
                  <a:gd name="T62" fmla="*/ 208 w 383"/>
                  <a:gd name="T63" fmla="*/ 70 h 143"/>
                  <a:gd name="T64" fmla="*/ 206 w 383"/>
                  <a:gd name="T65" fmla="*/ 48 h 143"/>
                  <a:gd name="T66" fmla="*/ 197 w 383"/>
                  <a:gd name="T67" fmla="*/ 23 h 143"/>
                  <a:gd name="T68" fmla="*/ 193 w 383"/>
                  <a:gd name="T69" fmla="*/ 0 h 143"/>
                  <a:gd name="T70" fmla="*/ 233 w 383"/>
                  <a:gd name="T71" fmla="*/ 17 h 143"/>
                  <a:gd name="T72" fmla="*/ 266 w 383"/>
                  <a:gd name="T73" fmla="*/ 43 h 143"/>
                  <a:gd name="T74" fmla="*/ 297 w 383"/>
                  <a:gd name="T75" fmla="*/ 75 h 143"/>
                  <a:gd name="T76" fmla="*/ 328 w 383"/>
                  <a:gd name="T77" fmla="*/ 11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3" h="143">
                    <a:moveTo>
                      <a:pt x="328" y="111"/>
                    </a:moveTo>
                    <a:lnTo>
                      <a:pt x="338" y="112"/>
                    </a:lnTo>
                    <a:lnTo>
                      <a:pt x="344" y="105"/>
                    </a:lnTo>
                    <a:lnTo>
                      <a:pt x="348" y="94"/>
                    </a:lnTo>
                    <a:lnTo>
                      <a:pt x="353" y="84"/>
                    </a:lnTo>
                    <a:lnTo>
                      <a:pt x="352" y="68"/>
                    </a:lnTo>
                    <a:lnTo>
                      <a:pt x="356" y="53"/>
                    </a:lnTo>
                    <a:lnTo>
                      <a:pt x="361" y="42"/>
                    </a:lnTo>
                    <a:lnTo>
                      <a:pt x="360" y="34"/>
                    </a:lnTo>
                    <a:lnTo>
                      <a:pt x="373" y="60"/>
                    </a:lnTo>
                    <a:lnTo>
                      <a:pt x="381" y="86"/>
                    </a:lnTo>
                    <a:lnTo>
                      <a:pt x="383" y="112"/>
                    </a:lnTo>
                    <a:lnTo>
                      <a:pt x="376" y="138"/>
                    </a:lnTo>
                    <a:lnTo>
                      <a:pt x="367" y="133"/>
                    </a:lnTo>
                    <a:lnTo>
                      <a:pt x="356" y="132"/>
                    </a:lnTo>
                    <a:lnTo>
                      <a:pt x="345" y="132"/>
                    </a:lnTo>
                    <a:lnTo>
                      <a:pt x="334" y="132"/>
                    </a:lnTo>
                    <a:lnTo>
                      <a:pt x="323" y="131"/>
                    </a:lnTo>
                    <a:lnTo>
                      <a:pt x="313" y="127"/>
                    </a:lnTo>
                    <a:lnTo>
                      <a:pt x="305" y="121"/>
                    </a:lnTo>
                    <a:lnTo>
                      <a:pt x="298" y="111"/>
                    </a:lnTo>
                    <a:lnTo>
                      <a:pt x="287" y="110"/>
                    </a:lnTo>
                    <a:lnTo>
                      <a:pt x="275" y="108"/>
                    </a:lnTo>
                    <a:lnTo>
                      <a:pt x="264" y="107"/>
                    </a:lnTo>
                    <a:lnTo>
                      <a:pt x="251" y="106"/>
                    </a:lnTo>
                    <a:lnTo>
                      <a:pt x="239" y="105"/>
                    </a:lnTo>
                    <a:lnTo>
                      <a:pt x="226" y="103"/>
                    </a:lnTo>
                    <a:lnTo>
                      <a:pt x="213" y="103"/>
                    </a:lnTo>
                    <a:lnTo>
                      <a:pt x="202" y="103"/>
                    </a:lnTo>
                    <a:lnTo>
                      <a:pt x="189" y="105"/>
                    </a:lnTo>
                    <a:lnTo>
                      <a:pt x="177" y="106"/>
                    </a:lnTo>
                    <a:lnTo>
                      <a:pt x="165" y="108"/>
                    </a:lnTo>
                    <a:lnTo>
                      <a:pt x="154" y="113"/>
                    </a:lnTo>
                    <a:lnTo>
                      <a:pt x="143" y="118"/>
                    </a:lnTo>
                    <a:lnTo>
                      <a:pt x="133" y="124"/>
                    </a:lnTo>
                    <a:lnTo>
                      <a:pt x="124" y="133"/>
                    </a:lnTo>
                    <a:lnTo>
                      <a:pt x="115" y="143"/>
                    </a:lnTo>
                    <a:lnTo>
                      <a:pt x="101" y="129"/>
                    </a:lnTo>
                    <a:lnTo>
                      <a:pt x="86" y="116"/>
                    </a:lnTo>
                    <a:lnTo>
                      <a:pt x="70" y="102"/>
                    </a:lnTo>
                    <a:lnTo>
                      <a:pt x="55" y="89"/>
                    </a:lnTo>
                    <a:lnTo>
                      <a:pt x="39" y="74"/>
                    </a:lnTo>
                    <a:lnTo>
                      <a:pt x="25" y="59"/>
                    </a:lnTo>
                    <a:lnTo>
                      <a:pt x="12" y="43"/>
                    </a:lnTo>
                    <a:lnTo>
                      <a:pt x="0" y="24"/>
                    </a:lnTo>
                    <a:lnTo>
                      <a:pt x="13" y="29"/>
                    </a:lnTo>
                    <a:lnTo>
                      <a:pt x="25" y="37"/>
                    </a:lnTo>
                    <a:lnTo>
                      <a:pt x="38" y="44"/>
                    </a:lnTo>
                    <a:lnTo>
                      <a:pt x="50" y="53"/>
                    </a:lnTo>
                    <a:lnTo>
                      <a:pt x="62" y="59"/>
                    </a:lnTo>
                    <a:lnTo>
                      <a:pt x="75" y="64"/>
                    </a:lnTo>
                    <a:lnTo>
                      <a:pt x="86" y="64"/>
                    </a:lnTo>
                    <a:lnTo>
                      <a:pt x="99" y="59"/>
                    </a:lnTo>
                    <a:lnTo>
                      <a:pt x="90" y="17"/>
                    </a:lnTo>
                    <a:lnTo>
                      <a:pt x="101" y="24"/>
                    </a:lnTo>
                    <a:lnTo>
                      <a:pt x="114" y="31"/>
                    </a:lnTo>
                    <a:lnTo>
                      <a:pt x="127" y="37"/>
                    </a:lnTo>
                    <a:lnTo>
                      <a:pt x="141" y="44"/>
                    </a:lnTo>
                    <a:lnTo>
                      <a:pt x="155" y="52"/>
                    </a:lnTo>
                    <a:lnTo>
                      <a:pt x="168" y="60"/>
                    </a:lnTo>
                    <a:lnTo>
                      <a:pt x="179" y="70"/>
                    </a:lnTo>
                    <a:lnTo>
                      <a:pt x="189" y="84"/>
                    </a:lnTo>
                    <a:lnTo>
                      <a:pt x="202" y="77"/>
                    </a:lnTo>
                    <a:lnTo>
                      <a:pt x="208" y="70"/>
                    </a:lnTo>
                    <a:lnTo>
                      <a:pt x="209" y="59"/>
                    </a:lnTo>
                    <a:lnTo>
                      <a:pt x="206" y="48"/>
                    </a:lnTo>
                    <a:lnTo>
                      <a:pt x="202" y="36"/>
                    </a:lnTo>
                    <a:lnTo>
                      <a:pt x="197" y="23"/>
                    </a:lnTo>
                    <a:lnTo>
                      <a:pt x="194" y="11"/>
                    </a:lnTo>
                    <a:lnTo>
                      <a:pt x="193" y="0"/>
                    </a:lnTo>
                    <a:lnTo>
                      <a:pt x="213" y="7"/>
                    </a:lnTo>
                    <a:lnTo>
                      <a:pt x="233" y="17"/>
                    </a:lnTo>
                    <a:lnTo>
                      <a:pt x="250" y="29"/>
                    </a:lnTo>
                    <a:lnTo>
                      <a:pt x="266" y="43"/>
                    </a:lnTo>
                    <a:lnTo>
                      <a:pt x="282" y="58"/>
                    </a:lnTo>
                    <a:lnTo>
                      <a:pt x="297" y="75"/>
                    </a:lnTo>
                    <a:lnTo>
                      <a:pt x="312" y="92"/>
                    </a:lnTo>
                    <a:lnTo>
                      <a:pt x="328" y="11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31" name="Freeform 55">
                <a:extLst>
                  <a:ext uri="{FF2B5EF4-FFF2-40B4-BE49-F238E27FC236}">
                    <a16:creationId xmlns:a16="http://schemas.microsoft.com/office/drawing/2014/main" xmlns="" id="{9D297185-2CC8-4714-A3BE-F8E1A45D2489}"/>
                  </a:ext>
                </a:extLst>
              </p:cNvPr>
              <p:cNvSpPr>
                <a:spLocks/>
              </p:cNvSpPr>
              <p:nvPr/>
            </p:nvSpPr>
            <p:spPr bwMode="auto">
              <a:xfrm>
                <a:off x="3165" y="2868"/>
                <a:ext cx="18" cy="1"/>
              </a:xfrm>
              <a:custGeom>
                <a:avLst/>
                <a:gdLst>
                  <a:gd name="T0" fmla="*/ 0 w 34"/>
                  <a:gd name="T1" fmla="*/ 34 w 34"/>
                  <a:gd name="T2" fmla="*/ 0 w 34"/>
                </a:gdLst>
                <a:ahLst/>
                <a:cxnLst>
                  <a:cxn ang="0">
                    <a:pos x="T0" y="0"/>
                  </a:cxn>
                  <a:cxn ang="0">
                    <a:pos x="T1" y="0"/>
                  </a:cxn>
                  <a:cxn ang="0">
                    <a:pos x="T2" y="0"/>
                  </a:cxn>
                </a:cxnLst>
                <a:rect l="0" t="0" r="r" b="b"/>
                <a:pathLst>
                  <a:path w="34">
                    <a:moveTo>
                      <a:pt x="0" y="0"/>
                    </a:moveTo>
                    <a:lnTo>
                      <a:pt x="34" y="0"/>
                    </a:lnTo>
                    <a:lnTo>
                      <a:pt x="0"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32" name="Freeform 56">
                <a:extLst>
                  <a:ext uri="{FF2B5EF4-FFF2-40B4-BE49-F238E27FC236}">
                    <a16:creationId xmlns:a16="http://schemas.microsoft.com/office/drawing/2014/main" xmlns="" id="{6E08AECD-4DE5-41DC-B832-D7FF65C11130}"/>
                  </a:ext>
                </a:extLst>
              </p:cNvPr>
              <p:cNvSpPr>
                <a:spLocks/>
              </p:cNvSpPr>
              <p:nvPr/>
            </p:nvSpPr>
            <p:spPr bwMode="auto">
              <a:xfrm>
                <a:off x="2289" y="2870"/>
                <a:ext cx="999" cy="596"/>
              </a:xfrm>
              <a:custGeom>
                <a:avLst/>
                <a:gdLst>
                  <a:gd name="T0" fmla="*/ 1999 w 1999"/>
                  <a:gd name="T1" fmla="*/ 143 h 1789"/>
                  <a:gd name="T2" fmla="*/ 1944 w 1999"/>
                  <a:gd name="T3" fmla="*/ 106 h 1789"/>
                  <a:gd name="T4" fmla="*/ 1781 w 1999"/>
                  <a:gd name="T5" fmla="*/ 79 h 1789"/>
                  <a:gd name="T6" fmla="*/ 1795 w 1999"/>
                  <a:gd name="T7" fmla="*/ 218 h 1789"/>
                  <a:gd name="T8" fmla="*/ 1881 w 1999"/>
                  <a:gd name="T9" fmla="*/ 251 h 1789"/>
                  <a:gd name="T10" fmla="*/ 1852 w 1999"/>
                  <a:gd name="T11" fmla="*/ 478 h 1789"/>
                  <a:gd name="T12" fmla="*/ 1926 w 1999"/>
                  <a:gd name="T13" fmla="*/ 643 h 1789"/>
                  <a:gd name="T14" fmla="*/ 1952 w 1999"/>
                  <a:gd name="T15" fmla="*/ 758 h 1789"/>
                  <a:gd name="T16" fmla="*/ 1906 w 1999"/>
                  <a:gd name="T17" fmla="*/ 760 h 1789"/>
                  <a:gd name="T18" fmla="*/ 1833 w 1999"/>
                  <a:gd name="T19" fmla="*/ 1351 h 1789"/>
                  <a:gd name="T20" fmla="*/ 1557 w 1999"/>
                  <a:gd name="T21" fmla="*/ 1618 h 1789"/>
                  <a:gd name="T22" fmla="*/ 1418 w 1999"/>
                  <a:gd name="T23" fmla="*/ 1630 h 1789"/>
                  <a:gd name="T24" fmla="*/ 1309 w 1999"/>
                  <a:gd name="T25" fmla="*/ 1711 h 1789"/>
                  <a:gd name="T26" fmla="*/ 1226 w 1999"/>
                  <a:gd name="T27" fmla="*/ 1778 h 1789"/>
                  <a:gd name="T28" fmla="*/ 1137 w 1999"/>
                  <a:gd name="T29" fmla="*/ 1756 h 1789"/>
                  <a:gd name="T30" fmla="*/ 1119 w 1999"/>
                  <a:gd name="T31" fmla="*/ 1699 h 1789"/>
                  <a:gd name="T32" fmla="*/ 1078 w 1999"/>
                  <a:gd name="T33" fmla="*/ 1618 h 1789"/>
                  <a:gd name="T34" fmla="*/ 996 w 1999"/>
                  <a:gd name="T35" fmla="*/ 1610 h 1789"/>
                  <a:gd name="T36" fmla="*/ 889 w 1999"/>
                  <a:gd name="T37" fmla="*/ 1528 h 1789"/>
                  <a:gd name="T38" fmla="*/ 786 w 1999"/>
                  <a:gd name="T39" fmla="*/ 1442 h 1789"/>
                  <a:gd name="T40" fmla="*/ 785 w 1999"/>
                  <a:gd name="T41" fmla="*/ 1285 h 1789"/>
                  <a:gd name="T42" fmla="*/ 785 w 1999"/>
                  <a:gd name="T43" fmla="*/ 1207 h 1789"/>
                  <a:gd name="T44" fmla="*/ 726 w 1999"/>
                  <a:gd name="T45" fmla="*/ 1408 h 1789"/>
                  <a:gd name="T46" fmla="*/ 726 w 1999"/>
                  <a:gd name="T47" fmla="*/ 1218 h 1789"/>
                  <a:gd name="T48" fmla="*/ 606 w 1999"/>
                  <a:gd name="T49" fmla="*/ 1486 h 1789"/>
                  <a:gd name="T50" fmla="*/ 628 w 1999"/>
                  <a:gd name="T51" fmla="*/ 1347 h 1789"/>
                  <a:gd name="T52" fmla="*/ 665 w 1999"/>
                  <a:gd name="T53" fmla="*/ 1106 h 1789"/>
                  <a:gd name="T54" fmla="*/ 532 w 1999"/>
                  <a:gd name="T55" fmla="*/ 1350 h 1789"/>
                  <a:gd name="T56" fmla="*/ 424 w 1999"/>
                  <a:gd name="T57" fmla="*/ 1605 h 1789"/>
                  <a:gd name="T58" fmla="*/ 512 w 1999"/>
                  <a:gd name="T59" fmla="*/ 1285 h 1789"/>
                  <a:gd name="T60" fmla="*/ 694 w 1999"/>
                  <a:gd name="T61" fmla="*/ 1005 h 1789"/>
                  <a:gd name="T62" fmla="*/ 489 w 1999"/>
                  <a:gd name="T63" fmla="*/ 1121 h 1789"/>
                  <a:gd name="T64" fmla="*/ 221 w 1999"/>
                  <a:gd name="T65" fmla="*/ 1508 h 1789"/>
                  <a:gd name="T66" fmla="*/ 146 w 1999"/>
                  <a:gd name="T67" fmla="*/ 1587 h 1789"/>
                  <a:gd name="T68" fmla="*/ 252 w 1999"/>
                  <a:gd name="T69" fmla="*/ 1257 h 1789"/>
                  <a:gd name="T70" fmla="*/ 467 w 1999"/>
                  <a:gd name="T71" fmla="*/ 995 h 1789"/>
                  <a:gd name="T72" fmla="*/ 628 w 1999"/>
                  <a:gd name="T73" fmla="*/ 868 h 1789"/>
                  <a:gd name="T74" fmla="*/ 321 w 1999"/>
                  <a:gd name="T75" fmla="*/ 986 h 1789"/>
                  <a:gd name="T76" fmla="*/ 31 w 1999"/>
                  <a:gd name="T77" fmla="*/ 1246 h 1789"/>
                  <a:gd name="T78" fmla="*/ 123 w 1999"/>
                  <a:gd name="T79" fmla="*/ 1024 h 1789"/>
                  <a:gd name="T80" fmla="*/ 407 w 1999"/>
                  <a:gd name="T81" fmla="*/ 839 h 1789"/>
                  <a:gd name="T82" fmla="*/ 538 w 1999"/>
                  <a:gd name="T83" fmla="*/ 789 h 1789"/>
                  <a:gd name="T84" fmla="*/ 646 w 1999"/>
                  <a:gd name="T85" fmla="*/ 812 h 1789"/>
                  <a:gd name="T86" fmla="*/ 645 w 1999"/>
                  <a:gd name="T87" fmla="*/ 775 h 1789"/>
                  <a:gd name="T88" fmla="*/ 492 w 1999"/>
                  <a:gd name="T89" fmla="*/ 698 h 1789"/>
                  <a:gd name="T90" fmla="*/ 329 w 1999"/>
                  <a:gd name="T91" fmla="*/ 699 h 1789"/>
                  <a:gd name="T92" fmla="*/ 212 w 1999"/>
                  <a:gd name="T93" fmla="*/ 736 h 1789"/>
                  <a:gd name="T94" fmla="*/ 157 w 1999"/>
                  <a:gd name="T95" fmla="*/ 735 h 1789"/>
                  <a:gd name="T96" fmla="*/ 302 w 1999"/>
                  <a:gd name="T97" fmla="*/ 648 h 1789"/>
                  <a:gd name="T98" fmla="*/ 463 w 1999"/>
                  <a:gd name="T99" fmla="*/ 590 h 1789"/>
                  <a:gd name="T100" fmla="*/ 620 w 1999"/>
                  <a:gd name="T101" fmla="*/ 638 h 1789"/>
                  <a:gd name="T102" fmla="*/ 715 w 1999"/>
                  <a:gd name="T103" fmla="*/ 746 h 1789"/>
                  <a:gd name="T104" fmla="*/ 737 w 1999"/>
                  <a:gd name="T105" fmla="*/ 764 h 1789"/>
                  <a:gd name="T106" fmla="*/ 838 w 1999"/>
                  <a:gd name="T107" fmla="*/ 759 h 1789"/>
                  <a:gd name="T108" fmla="*/ 969 w 1999"/>
                  <a:gd name="T109" fmla="*/ 767 h 1789"/>
                  <a:gd name="T110" fmla="*/ 1120 w 1999"/>
                  <a:gd name="T111" fmla="*/ 722 h 1789"/>
                  <a:gd name="T112" fmla="*/ 1295 w 1999"/>
                  <a:gd name="T113" fmla="*/ 717 h 1789"/>
                  <a:gd name="T114" fmla="*/ 1476 w 1999"/>
                  <a:gd name="T115" fmla="*/ 558 h 1789"/>
                  <a:gd name="T116" fmla="*/ 1602 w 1999"/>
                  <a:gd name="T117" fmla="*/ 307 h 1789"/>
                  <a:gd name="T118" fmla="*/ 1662 w 1999"/>
                  <a:gd name="T119" fmla="*/ 63 h 1789"/>
                  <a:gd name="T120" fmla="*/ 1780 w 1999"/>
                  <a:gd name="T121" fmla="*/ 26 h 1789"/>
                  <a:gd name="T122" fmla="*/ 1862 w 1999"/>
                  <a:gd name="T123" fmla="*/ 11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789">
                    <a:moveTo>
                      <a:pt x="1910" y="21"/>
                    </a:moveTo>
                    <a:lnTo>
                      <a:pt x="1925" y="40"/>
                    </a:lnTo>
                    <a:lnTo>
                      <a:pt x="1941" y="56"/>
                    </a:lnTo>
                    <a:lnTo>
                      <a:pt x="1958" y="72"/>
                    </a:lnTo>
                    <a:lnTo>
                      <a:pt x="1974" y="87"/>
                    </a:lnTo>
                    <a:lnTo>
                      <a:pt x="1988" y="103"/>
                    </a:lnTo>
                    <a:lnTo>
                      <a:pt x="1997" y="122"/>
                    </a:lnTo>
                    <a:lnTo>
                      <a:pt x="1999" y="143"/>
                    </a:lnTo>
                    <a:lnTo>
                      <a:pt x="1993" y="169"/>
                    </a:lnTo>
                    <a:lnTo>
                      <a:pt x="1993" y="173"/>
                    </a:lnTo>
                    <a:lnTo>
                      <a:pt x="1984" y="166"/>
                    </a:lnTo>
                    <a:lnTo>
                      <a:pt x="1976" y="155"/>
                    </a:lnTo>
                    <a:lnTo>
                      <a:pt x="1968" y="143"/>
                    </a:lnTo>
                    <a:lnTo>
                      <a:pt x="1961" y="129"/>
                    </a:lnTo>
                    <a:lnTo>
                      <a:pt x="1953" y="117"/>
                    </a:lnTo>
                    <a:lnTo>
                      <a:pt x="1944" y="106"/>
                    </a:lnTo>
                    <a:lnTo>
                      <a:pt x="1934" y="96"/>
                    </a:lnTo>
                    <a:lnTo>
                      <a:pt x="1920" y="90"/>
                    </a:lnTo>
                    <a:lnTo>
                      <a:pt x="1897" y="86"/>
                    </a:lnTo>
                    <a:lnTo>
                      <a:pt x="1873" y="81"/>
                    </a:lnTo>
                    <a:lnTo>
                      <a:pt x="1849" y="76"/>
                    </a:lnTo>
                    <a:lnTo>
                      <a:pt x="1825" y="72"/>
                    </a:lnTo>
                    <a:lnTo>
                      <a:pt x="1803" y="72"/>
                    </a:lnTo>
                    <a:lnTo>
                      <a:pt x="1781" y="79"/>
                    </a:lnTo>
                    <a:lnTo>
                      <a:pt x="1762" y="92"/>
                    </a:lnTo>
                    <a:lnTo>
                      <a:pt x="1746" y="114"/>
                    </a:lnTo>
                    <a:lnTo>
                      <a:pt x="1744" y="135"/>
                    </a:lnTo>
                    <a:lnTo>
                      <a:pt x="1748" y="155"/>
                    </a:lnTo>
                    <a:lnTo>
                      <a:pt x="1755" y="172"/>
                    </a:lnTo>
                    <a:lnTo>
                      <a:pt x="1766" y="188"/>
                    </a:lnTo>
                    <a:lnTo>
                      <a:pt x="1780" y="203"/>
                    </a:lnTo>
                    <a:lnTo>
                      <a:pt x="1795" y="218"/>
                    </a:lnTo>
                    <a:lnTo>
                      <a:pt x="1811" y="230"/>
                    </a:lnTo>
                    <a:lnTo>
                      <a:pt x="1826" y="243"/>
                    </a:lnTo>
                    <a:lnTo>
                      <a:pt x="1834" y="246"/>
                    </a:lnTo>
                    <a:lnTo>
                      <a:pt x="1844" y="247"/>
                    </a:lnTo>
                    <a:lnTo>
                      <a:pt x="1853" y="247"/>
                    </a:lnTo>
                    <a:lnTo>
                      <a:pt x="1864" y="246"/>
                    </a:lnTo>
                    <a:lnTo>
                      <a:pt x="1873" y="247"/>
                    </a:lnTo>
                    <a:lnTo>
                      <a:pt x="1881" y="251"/>
                    </a:lnTo>
                    <a:lnTo>
                      <a:pt x="1887" y="259"/>
                    </a:lnTo>
                    <a:lnTo>
                      <a:pt x="1890" y="270"/>
                    </a:lnTo>
                    <a:lnTo>
                      <a:pt x="1897" y="324"/>
                    </a:lnTo>
                    <a:lnTo>
                      <a:pt x="1888" y="355"/>
                    </a:lnTo>
                    <a:lnTo>
                      <a:pt x="1876" y="384"/>
                    </a:lnTo>
                    <a:lnTo>
                      <a:pt x="1866" y="415"/>
                    </a:lnTo>
                    <a:lnTo>
                      <a:pt x="1857" y="447"/>
                    </a:lnTo>
                    <a:lnTo>
                      <a:pt x="1852" y="478"/>
                    </a:lnTo>
                    <a:lnTo>
                      <a:pt x="1852" y="509"/>
                    </a:lnTo>
                    <a:lnTo>
                      <a:pt x="1860" y="540"/>
                    </a:lnTo>
                    <a:lnTo>
                      <a:pt x="1878" y="571"/>
                    </a:lnTo>
                    <a:lnTo>
                      <a:pt x="1897" y="578"/>
                    </a:lnTo>
                    <a:lnTo>
                      <a:pt x="1911" y="590"/>
                    </a:lnTo>
                    <a:lnTo>
                      <a:pt x="1919" y="606"/>
                    </a:lnTo>
                    <a:lnTo>
                      <a:pt x="1923" y="625"/>
                    </a:lnTo>
                    <a:lnTo>
                      <a:pt x="1926" y="643"/>
                    </a:lnTo>
                    <a:lnTo>
                      <a:pt x="1929" y="663"/>
                    </a:lnTo>
                    <a:lnTo>
                      <a:pt x="1934" y="683"/>
                    </a:lnTo>
                    <a:lnTo>
                      <a:pt x="1942" y="699"/>
                    </a:lnTo>
                    <a:lnTo>
                      <a:pt x="1946" y="714"/>
                    </a:lnTo>
                    <a:lnTo>
                      <a:pt x="1951" y="728"/>
                    </a:lnTo>
                    <a:lnTo>
                      <a:pt x="1955" y="743"/>
                    </a:lnTo>
                    <a:lnTo>
                      <a:pt x="1958" y="760"/>
                    </a:lnTo>
                    <a:lnTo>
                      <a:pt x="1952" y="758"/>
                    </a:lnTo>
                    <a:lnTo>
                      <a:pt x="1947" y="754"/>
                    </a:lnTo>
                    <a:lnTo>
                      <a:pt x="1942" y="751"/>
                    </a:lnTo>
                    <a:lnTo>
                      <a:pt x="1936" y="748"/>
                    </a:lnTo>
                    <a:lnTo>
                      <a:pt x="1930" y="747"/>
                    </a:lnTo>
                    <a:lnTo>
                      <a:pt x="1925" y="747"/>
                    </a:lnTo>
                    <a:lnTo>
                      <a:pt x="1919" y="748"/>
                    </a:lnTo>
                    <a:lnTo>
                      <a:pt x="1913" y="751"/>
                    </a:lnTo>
                    <a:lnTo>
                      <a:pt x="1906" y="760"/>
                    </a:lnTo>
                    <a:lnTo>
                      <a:pt x="1919" y="878"/>
                    </a:lnTo>
                    <a:lnTo>
                      <a:pt x="1916" y="994"/>
                    </a:lnTo>
                    <a:lnTo>
                      <a:pt x="1911" y="1111"/>
                    </a:lnTo>
                    <a:lnTo>
                      <a:pt x="1910" y="1227"/>
                    </a:lnTo>
                    <a:lnTo>
                      <a:pt x="1882" y="1255"/>
                    </a:lnTo>
                    <a:lnTo>
                      <a:pt x="1862" y="1285"/>
                    </a:lnTo>
                    <a:lnTo>
                      <a:pt x="1847" y="1318"/>
                    </a:lnTo>
                    <a:lnTo>
                      <a:pt x="1833" y="1351"/>
                    </a:lnTo>
                    <a:lnTo>
                      <a:pt x="1818" y="1386"/>
                    </a:lnTo>
                    <a:lnTo>
                      <a:pt x="1802" y="1418"/>
                    </a:lnTo>
                    <a:lnTo>
                      <a:pt x="1781" y="1449"/>
                    </a:lnTo>
                    <a:lnTo>
                      <a:pt x="1753" y="1476"/>
                    </a:lnTo>
                    <a:lnTo>
                      <a:pt x="1608" y="1625"/>
                    </a:lnTo>
                    <a:lnTo>
                      <a:pt x="1591" y="1622"/>
                    </a:lnTo>
                    <a:lnTo>
                      <a:pt x="1574" y="1619"/>
                    </a:lnTo>
                    <a:lnTo>
                      <a:pt x="1557" y="1618"/>
                    </a:lnTo>
                    <a:lnTo>
                      <a:pt x="1540" y="1616"/>
                    </a:lnTo>
                    <a:lnTo>
                      <a:pt x="1521" y="1615"/>
                    </a:lnTo>
                    <a:lnTo>
                      <a:pt x="1504" y="1615"/>
                    </a:lnTo>
                    <a:lnTo>
                      <a:pt x="1487" y="1616"/>
                    </a:lnTo>
                    <a:lnTo>
                      <a:pt x="1469" y="1618"/>
                    </a:lnTo>
                    <a:lnTo>
                      <a:pt x="1451" y="1620"/>
                    </a:lnTo>
                    <a:lnTo>
                      <a:pt x="1435" y="1624"/>
                    </a:lnTo>
                    <a:lnTo>
                      <a:pt x="1418" y="1630"/>
                    </a:lnTo>
                    <a:lnTo>
                      <a:pt x="1402" y="1636"/>
                    </a:lnTo>
                    <a:lnTo>
                      <a:pt x="1386" y="1643"/>
                    </a:lnTo>
                    <a:lnTo>
                      <a:pt x="1371" y="1652"/>
                    </a:lnTo>
                    <a:lnTo>
                      <a:pt x="1356" y="1662"/>
                    </a:lnTo>
                    <a:lnTo>
                      <a:pt x="1343" y="1674"/>
                    </a:lnTo>
                    <a:lnTo>
                      <a:pt x="1328" y="1685"/>
                    </a:lnTo>
                    <a:lnTo>
                      <a:pt x="1317" y="1698"/>
                    </a:lnTo>
                    <a:lnTo>
                      <a:pt x="1309" y="1711"/>
                    </a:lnTo>
                    <a:lnTo>
                      <a:pt x="1304" y="1726"/>
                    </a:lnTo>
                    <a:lnTo>
                      <a:pt x="1299" y="1741"/>
                    </a:lnTo>
                    <a:lnTo>
                      <a:pt x="1293" y="1756"/>
                    </a:lnTo>
                    <a:lnTo>
                      <a:pt x="1285" y="1769"/>
                    </a:lnTo>
                    <a:lnTo>
                      <a:pt x="1274" y="1780"/>
                    </a:lnTo>
                    <a:lnTo>
                      <a:pt x="1258" y="1775"/>
                    </a:lnTo>
                    <a:lnTo>
                      <a:pt x="1242" y="1775"/>
                    </a:lnTo>
                    <a:lnTo>
                      <a:pt x="1226" y="1778"/>
                    </a:lnTo>
                    <a:lnTo>
                      <a:pt x="1209" y="1783"/>
                    </a:lnTo>
                    <a:lnTo>
                      <a:pt x="1193" y="1787"/>
                    </a:lnTo>
                    <a:lnTo>
                      <a:pt x="1175" y="1789"/>
                    </a:lnTo>
                    <a:lnTo>
                      <a:pt x="1157" y="1789"/>
                    </a:lnTo>
                    <a:lnTo>
                      <a:pt x="1139" y="1785"/>
                    </a:lnTo>
                    <a:lnTo>
                      <a:pt x="1145" y="1772"/>
                    </a:lnTo>
                    <a:lnTo>
                      <a:pt x="1143" y="1762"/>
                    </a:lnTo>
                    <a:lnTo>
                      <a:pt x="1137" y="1756"/>
                    </a:lnTo>
                    <a:lnTo>
                      <a:pt x="1127" y="1752"/>
                    </a:lnTo>
                    <a:lnTo>
                      <a:pt x="1119" y="1747"/>
                    </a:lnTo>
                    <a:lnTo>
                      <a:pt x="1114" y="1741"/>
                    </a:lnTo>
                    <a:lnTo>
                      <a:pt x="1114" y="1732"/>
                    </a:lnTo>
                    <a:lnTo>
                      <a:pt x="1123" y="1719"/>
                    </a:lnTo>
                    <a:lnTo>
                      <a:pt x="1124" y="1711"/>
                    </a:lnTo>
                    <a:lnTo>
                      <a:pt x="1123" y="1705"/>
                    </a:lnTo>
                    <a:lnTo>
                      <a:pt x="1119" y="1699"/>
                    </a:lnTo>
                    <a:lnTo>
                      <a:pt x="1114" y="1694"/>
                    </a:lnTo>
                    <a:lnTo>
                      <a:pt x="1086" y="1694"/>
                    </a:lnTo>
                    <a:lnTo>
                      <a:pt x="1092" y="1674"/>
                    </a:lnTo>
                    <a:lnTo>
                      <a:pt x="1100" y="1655"/>
                    </a:lnTo>
                    <a:lnTo>
                      <a:pt x="1101" y="1634"/>
                    </a:lnTo>
                    <a:lnTo>
                      <a:pt x="1088" y="1615"/>
                    </a:lnTo>
                    <a:lnTo>
                      <a:pt x="1083" y="1615"/>
                    </a:lnTo>
                    <a:lnTo>
                      <a:pt x="1078" y="1618"/>
                    </a:lnTo>
                    <a:lnTo>
                      <a:pt x="1074" y="1621"/>
                    </a:lnTo>
                    <a:lnTo>
                      <a:pt x="1070" y="1625"/>
                    </a:lnTo>
                    <a:lnTo>
                      <a:pt x="1070" y="1640"/>
                    </a:lnTo>
                    <a:lnTo>
                      <a:pt x="1053" y="1642"/>
                    </a:lnTo>
                    <a:lnTo>
                      <a:pt x="1037" y="1640"/>
                    </a:lnTo>
                    <a:lnTo>
                      <a:pt x="1022" y="1632"/>
                    </a:lnTo>
                    <a:lnTo>
                      <a:pt x="1008" y="1622"/>
                    </a:lnTo>
                    <a:lnTo>
                      <a:pt x="996" y="1610"/>
                    </a:lnTo>
                    <a:lnTo>
                      <a:pt x="982" y="1599"/>
                    </a:lnTo>
                    <a:lnTo>
                      <a:pt x="968" y="1588"/>
                    </a:lnTo>
                    <a:lnTo>
                      <a:pt x="953" y="1581"/>
                    </a:lnTo>
                    <a:lnTo>
                      <a:pt x="942" y="1568"/>
                    </a:lnTo>
                    <a:lnTo>
                      <a:pt x="929" y="1557"/>
                    </a:lnTo>
                    <a:lnTo>
                      <a:pt x="917" y="1546"/>
                    </a:lnTo>
                    <a:lnTo>
                      <a:pt x="903" y="1536"/>
                    </a:lnTo>
                    <a:lnTo>
                      <a:pt x="889" y="1528"/>
                    </a:lnTo>
                    <a:lnTo>
                      <a:pt x="875" y="1518"/>
                    </a:lnTo>
                    <a:lnTo>
                      <a:pt x="861" y="1509"/>
                    </a:lnTo>
                    <a:lnTo>
                      <a:pt x="847" y="1499"/>
                    </a:lnTo>
                    <a:lnTo>
                      <a:pt x="834" y="1489"/>
                    </a:lnTo>
                    <a:lnTo>
                      <a:pt x="820" y="1478"/>
                    </a:lnTo>
                    <a:lnTo>
                      <a:pt x="808" y="1467"/>
                    </a:lnTo>
                    <a:lnTo>
                      <a:pt x="796" y="1456"/>
                    </a:lnTo>
                    <a:lnTo>
                      <a:pt x="786" y="1442"/>
                    </a:lnTo>
                    <a:lnTo>
                      <a:pt x="776" y="1428"/>
                    </a:lnTo>
                    <a:lnTo>
                      <a:pt x="768" y="1412"/>
                    </a:lnTo>
                    <a:lnTo>
                      <a:pt x="761" y="1394"/>
                    </a:lnTo>
                    <a:lnTo>
                      <a:pt x="767" y="1372"/>
                    </a:lnTo>
                    <a:lnTo>
                      <a:pt x="771" y="1351"/>
                    </a:lnTo>
                    <a:lnTo>
                      <a:pt x="775" y="1329"/>
                    </a:lnTo>
                    <a:lnTo>
                      <a:pt x="779" y="1306"/>
                    </a:lnTo>
                    <a:lnTo>
                      <a:pt x="785" y="1285"/>
                    </a:lnTo>
                    <a:lnTo>
                      <a:pt x="791" y="1262"/>
                    </a:lnTo>
                    <a:lnTo>
                      <a:pt x="799" y="1241"/>
                    </a:lnTo>
                    <a:lnTo>
                      <a:pt x="809" y="1222"/>
                    </a:lnTo>
                    <a:lnTo>
                      <a:pt x="809" y="1216"/>
                    </a:lnTo>
                    <a:lnTo>
                      <a:pt x="806" y="1211"/>
                    </a:lnTo>
                    <a:lnTo>
                      <a:pt x="801" y="1207"/>
                    </a:lnTo>
                    <a:lnTo>
                      <a:pt x="798" y="1202"/>
                    </a:lnTo>
                    <a:lnTo>
                      <a:pt x="785" y="1207"/>
                    </a:lnTo>
                    <a:lnTo>
                      <a:pt x="778" y="1218"/>
                    </a:lnTo>
                    <a:lnTo>
                      <a:pt x="772" y="1232"/>
                    </a:lnTo>
                    <a:lnTo>
                      <a:pt x="768" y="1244"/>
                    </a:lnTo>
                    <a:lnTo>
                      <a:pt x="760" y="1276"/>
                    </a:lnTo>
                    <a:lnTo>
                      <a:pt x="751" y="1309"/>
                    </a:lnTo>
                    <a:lnTo>
                      <a:pt x="743" y="1341"/>
                    </a:lnTo>
                    <a:lnTo>
                      <a:pt x="735" y="1375"/>
                    </a:lnTo>
                    <a:lnTo>
                      <a:pt x="726" y="1408"/>
                    </a:lnTo>
                    <a:lnTo>
                      <a:pt x="718" y="1440"/>
                    </a:lnTo>
                    <a:lnTo>
                      <a:pt x="710" y="1473"/>
                    </a:lnTo>
                    <a:lnTo>
                      <a:pt x="701" y="1505"/>
                    </a:lnTo>
                    <a:lnTo>
                      <a:pt x="705" y="1438"/>
                    </a:lnTo>
                    <a:lnTo>
                      <a:pt x="710" y="1366"/>
                    </a:lnTo>
                    <a:lnTo>
                      <a:pt x="718" y="1294"/>
                    </a:lnTo>
                    <a:lnTo>
                      <a:pt x="729" y="1227"/>
                    </a:lnTo>
                    <a:lnTo>
                      <a:pt x="726" y="1218"/>
                    </a:lnTo>
                    <a:lnTo>
                      <a:pt x="723" y="1211"/>
                    </a:lnTo>
                    <a:lnTo>
                      <a:pt x="717" y="1204"/>
                    </a:lnTo>
                    <a:lnTo>
                      <a:pt x="710" y="1202"/>
                    </a:lnTo>
                    <a:lnTo>
                      <a:pt x="681" y="1255"/>
                    </a:lnTo>
                    <a:lnTo>
                      <a:pt x="657" y="1309"/>
                    </a:lnTo>
                    <a:lnTo>
                      <a:pt x="637" y="1367"/>
                    </a:lnTo>
                    <a:lnTo>
                      <a:pt x="620" y="1426"/>
                    </a:lnTo>
                    <a:lnTo>
                      <a:pt x="606" y="1486"/>
                    </a:lnTo>
                    <a:lnTo>
                      <a:pt x="592" y="1547"/>
                    </a:lnTo>
                    <a:lnTo>
                      <a:pt x="580" y="1608"/>
                    </a:lnTo>
                    <a:lnTo>
                      <a:pt x="566" y="1667"/>
                    </a:lnTo>
                    <a:lnTo>
                      <a:pt x="573" y="1605"/>
                    </a:lnTo>
                    <a:lnTo>
                      <a:pt x="583" y="1542"/>
                    </a:lnTo>
                    <a:lnTo>
                      <a:pt x="596" y="1478"/>
                    </a:lnTo>
                    <a:lnTo>
                      <a:pt x="611" y="1413"/>
                    </a:lnTo>
                    <a:lnTo>
                      <a:pt x="628" y="1347"/>
                    </a:lnTo>
                    <a:lnTo>
                      <a:pt x="646" y="1283"/>
                    </a:lnTo>
                    <a:lnTo>
                      <a:pt x="666" y="1219"/>
                    </a:lnTo>
                    <a:lnTo>
                      <a:pt x="688" y="1158"/>
                    </a:lnTo>
                    <a:lnTo>
                      <a:pt x="688" y="1143"/>
                    </a:lnTo>
                    <a:lnTo>
                      <a:pt x="689" y="1129"/>
                    </a:lnTo>
                    <a:lnTo>
                      <a:pt x="686" y="1118"/>
                    </a:lnTo>
                    <a:lnTo>
                      <a:pt x="678" y="1106"/>
                    </a:lnTo>
                    <a:lnTo>
                      <a:pt x="665" y="1106"/>
                    </a:lnTo>
                    <a:lnTo>
                      <a:pt x="644" y="1135"/>
                    </a:lnTo>
                    <a:lnTo>
                      <a:pt x="626" y="1165"/>
                    </a:lnTo>
                    <a:lnTo>
                      <a:pt x="607" y="1195"/>
                    </a:lnTo>
                    <a:lnTo>
                      <a:pt x="591" y="1225"/>
                    </a:lnTo>
                    <a:lnTo>
                      <a:pt x="575" y="1256"/>
                    </a:lnTo>
                    <a:lnTo>
                      <a:pt x="560" y="1287"/>
                    </a:lnTo>
                    <a:lnTo>
                      <a:pt x="546" y="1319"/>
                    </a:lnTo>
                    <a:lnTo>
                      <a:pt x="532" y="1350"/>
                    </a:lnTo>
                    <a:lnTo>
                      <a:pt x="518" y="1382"/>
                    </a:lnTo>
                    <a:lnTo>
                      <a:pt x="505" y="1414"/>
                    </a:lnTo>
                    <a:lnTo>
                      <a:pt x="492" y="1446"/>
                    </a:lnTo>
                    <a:lnTo>
                      <a:pt x="479" y="1478"/>
                    </a:lnTo>
                    <a:lnTo>
                      <a:pt x="465" y="1510"/>
                    </a:lnTo>
                    <a:lnTo>
                      <a:pt x="453" y="1542"/>
                    </a:lnTo>
                    <a:lnTo>
                      <a:pt x="438" y="1573"/>
                    </a:lnTo>
                    <a:lnTo>
                      <a:pt x="424" y="1605"/>
                    </a:lnTo>
                    <a:lnTo>
                      <a:pt x="426" y="1561"/>
                    </a:lnTo>
                    <a:lnTo>
                      <a:pt x="431" y="1518"/>
                    </a:lnTo>
                    <a:lnTo>
                      <a:pt x="439" y="1477"/>
                    </a:lnTo>
                    <a:lnTo>
                      <a:pt x="449" y="1436"/>
                    </a:lnTo>
                    <a:lnTo>
                      <a:pt x="463" y="1397"/>
                    </a:lnTo>
                    <a:lnTo>
                      <a:pt x="477" y="1359"/>
                    </a:lnTo>
                    <a:lnTo>
                      <a:pt x="494" y="1320"/>
                    </a:lnTo>
                    <a:lnTo>
                      <a:pt x="512" y="1285"/>
                    </a:lnTo>
                    <a:lnTo>
                      <a:pt x="532" y="1248"/>
                    </a:lnTo>
                    <a:lnTo>
                      <a:pt x="554" y="1213"/>
                    </a:lnTo>
                    <a:lnTo>
                      <a:pt x="575" y="1177"/>
                    </a:lnTo>
                    <a:lnTo>
                      <a:pt x="598" y="1143"/>
                    </a:lnTo>
                    <a:lnTo>
                      <a:pt x="622" y="1108"/>
                    </a:lnTo>
                    <a:lnTo>
                      <a:pt x="646" y="1074"/>
                    </a:lnTo>
                    <a:lnTo>
                      <a:pt x="670" y="1039"/>
                    </a:lnTo>
                    <a:lnTo>
                      <a:pt x="694" y="1005"/>
                    </a:lnTo>
                    <a:lnTo>
                      <a:pt x="694" y="999"/>
                    </a:lnTo>
                    <a:lnTo>
                      <a:pt x="691" y="994"/>
                    </a:lnTo>
                    <a:lnTo>
                      <a:pt x="686" y="991"/>
                    </a:lnTo>
                    <a:lnTo>
                      <a:pt x="681" y="987"/>
                    </a:lnTo>
                    <a:lnTo>
                      <a:pt x="628" y="1015"/>
                    </a:lnTo>
                    <a:lnTo>
                      <a:pt x="579" y="1047"/>
                    </a:lnTo>
                    <a:lnTo>
                      <a:pt x="533" y="1082"/>
                    </a:lnTo>
                    <a:lnTo>
                      <a:pt x="489" y="1121"/>
                    </a:lnTo>
                    <a:lnTo>
                      <a:pt x="448" y="1163"/>
                    </a:lnTo>
                    <a:lnTo>
                      <a:pt x="409" y="1206"/>
                    </a:lnTo>
                    <a:lnTo>
                      <a:pt x="373" y="1253"/>
                    </a:lnTo>
                    <a:lnTo>
                      <a:pt x="338" y="1301"/>
                    </a:lnTo>
                    <a:lnTo>
                      <a:pt x="306" y="1351"/>
                    </a:lnTo>
                    <a:lnTo>
                      <a:pt x="276" y="1403"/>
                    </a:lnTo>
                    <a:lnTo>
                      <a:pt x="248" y="1455"/>
                    </a:lnTo>
                    <a:lnTo>
                      <a:pt x="221" y="1508"/>
                    </a:lnTo>
                    <a:lnTo>
                      <a:pt x="195" y="1561"/>
                    </a:lnTo>
                    <a:lnTo>
                      <a:pt x="171" y="1614"/>
                    </a:lnTo>
                    <a:lnTo>
                      <a:pt x="148" y="1667"/>
                    </a:lnTo>
                    <a:lnTo>
                      <a:pt x="126" y="1719"/>
                    </a:lnTo>
                    <a:lnTo>
                      <a:pt x="123" y="1719"/>
                    </a:lnTo>
                    <a:lnTo>
                      <a:pt x="129" y="1674"/>
                    </a:lnTo>
                    <a:lnTo>
                      <a:pt x="136" y="1630"/>
                    </a:lnTo>
                    <a:lnTo>
                      <a:pt x="146" y="1587"/>
                    </a:lnTo>
                    <a:lnTo>
                      <a:pt x="157" y="1545"/>
                    </a:lnTo>
                    <a:lnTo>
                      <a:pt x="170" y="1502"/>
                    </a:lnTo>
                    <a:lnTo>
                      <a:pt x="182" y="1460"/>
                    </a:lnTo>
                    <a:lnTo>
                      <a:pt x="196" y="1417"/>
                    </a:lnTo>
                    <a:lnTo>
                      <a:pt x="209" y="1375"/>
                    </a:lnTo>
                    <a:lnTo>
                      <a:pt x="220" y="1335"/>
                    </a:lnTo>
                    <a:lnTo>
                      <a:pt x="235" y="1296"/>
                    </a:lnTo>
                    <a:lnTo>
                      <a:pt x="252" y="1257"/>
                    </a:lnTo>
                    <a:lnTo>
                      <a:pt x="272" y="1219"/>
                    </a:lnTo>
                    <a:lnTo>
                      <a:pt x="294" y="1183"/>
                    </a:lnTo>
                    <a:lnTo>
                      <a:pt x="319" y="1149"/>
                    </a:lnTo>
                    <a:lnTo>
                      <a:pt x="345" y="1114"/>
                    </a:lnTo>
                    <a:lnTo>
                      <a:pt x="374" y="1082"/>
                    </a:lnTo>
                    <a:lnTo>
                      <a:pt x="402" y="1052"/>
                    </a:lnTo>
                    <a:lnTo>
                      <a:pt x="434" y="1022"/>
                    </a:lnTo>
                    <a:lnTo>
                      <a:pt x="467" y="995"/>
                    </a:lnTo>
                    <a:lnTo>
                      <a:pt x="500" y="969"/>
                    </a:lnTo>
                    <a:lnTo>
                      <a:pt x="533" y="944"/>
                    </a:lnTo>
                    <a:lnTo>
                      <a:pt x="567" y="922"/>
                    </a:lnTo>
                    <a:lnTo>
                      <a:pt x="603" y="902"/>
                    </a:lnTo>
                    <a:lnTo>
                      <a:pt x="637" y="884"/>
                    </a:lnTo>
                    <a:lnTo>
                      <a:pt x="634" y="879"/>
                    </a:lnTo>
                    <a:lnTo>
                      <a:pt x="631" y="874"/>
                    </a:lnTo>
                    <a:lnTo>
                      <a:pt x="628" y="868"/>
                    </a:lnTo>
                    <a:lnTo>
                      <a:pt x="623" y="864"/>
                    </a:lnTo>
                    <a:lnTo>
                      <a:pt x="578" y="874"/>
                    </a:lnTo>
                    <a:lnTo>
                      <a:pt x="533" y="886"/>
                    </a:lnTo>
                    <a:lnTo>
                      <a:pt x="488" y="902"/>
                    </a:lnTo>
                    <a:lnTo>
                      <a:pt x="446" y="920"/>
                    </a:lnTo>
                    <a:lnTo>
                      <a:pt x="404" y="939"/>
                    </a:lnTo>
                    <a:lnTo>
                      <a:pt x="361" y="962"/>
                    </a:lnTo>
                    <a:lnTo>
                      <a:pt x="321" y="986"/>
                    </a:lnTo>
                    <a:lnTo>
                      <a:pt x="281" y="1012"/>
                    </a:lnTo>
                    <a:lnTo>
                      <a:pt x="243" y="1040"/>
                    </a:lnTo>
                    <a:lnTo>
                      <a:pt x="205" y="1071"/>
                    </a:lnTo>
                    <a:lnTo>
                      <a:pt x="169" y="1103"/>
                    </a:lnTo>
                    <a:lnTo>
                      <a:pt x="133" y="1137"/>
                    </a:lnTo>
                    <a:lnTo>
                      <a:pt x="98" y="1172"/>
                    </a:lnTo>
                    <a:lnTo>
                      <a:pt x="64" y="1208"/>
                    </a:lnTo>
                    <a:lnTo>
                      <a:pt x="31" y="1246"/>
                    </a:lnTo>
                    <a:lnTo>
                      <a:pt x="0" y="1286"/>
                    </a:lnTo>
                    <a:lnTo>
                      <a:pt x="3" y="1241"/>
                    </a:lnTo>
                    <a:lnTo>
                      <a:pt x="12" y="1200"/>
                    </a:lnTo>
                    <a:lnTo>
                      <a:pt x="26" y="1160"/>
                    </a:lnTo>
                    <a:lnTo>
                      <a:pt x="44" y="1123"/>
                    </a:lnTo>
                    <a:lnTo>
                      <a:pt x="67" y="1089"/>
                    </a:lnTo>
                    <a:lnTo>
                      <a:pt x="93" y="1055"/>
                    </a:lnTo>
                    <a:lnTo>
                      <a:pt x="123" y="1024"/>
                    </a:lnTo>
                    <a:lnTo>
                      <a:pt x="155" y="996"/>
                    </a:lnTo>
                    <a:lnTo>
                      <a:pt x="188" y="969"/>
                    </a:lnTo>
                    <a:lnTo>
                      <a:pt x="224" y="944"/>
                    </a:lnTo>
                    <a:lnTo>
                      <a:pt x="260" y="921"/>
                    </a:lnTo>
                    <a:lnTo>
                      <a:pt x="298" y="899"/>
                    </a:lnTo>
                    <a:lnTo>
                      <a:pt x="335" y="878"/>
                    </a:lnTo>
                    <a:lnTo>
                      <a:pt x="371" y="858"/>
                    </a:lnTo>
                    <a:lnTo>
                      <a:pt x="407" y="839"/>
                    </a:lnTo>
                    <a:lnTo>
                      <a:pt x="440" y="822"/>
                    </a:lnTo>
                    <a:lnTo>
                      <a:pt x="453" y="817"/>
                    </a:lnTo>
                    <a:lnTo>
                      <a:pt x="467" y="811"/>
                    </a:lnTo>
                    <a:lnTo>
                      <a:pt x="480" y="806"/>
                    </a:lnTo>
                    <a:lnTo>
                      <a:pt x="494" y="801"/>
                    </a:lnTo>
                    <a:lnTo>
                      <a:pt x="509" y="796"/>
                    </a:lnTo>
                    <a:lnTo>
                      <a:pt x="523" y="793"/>
                    </a:lnTo>
                    <a:lnTo>
                      <a:pt x="538" y="789"/>
                    </a:lnTo>
                    <a:lnTo>
                      <a:pt x="552" y="786"/>
                    </a:lnTo>
                    <a:lnTo>
                      <a:pt x="566" y="785"/>
                    </a:lnTo>
                    <a:lnTo>
                      <a:pt x="581" y="785"/>
                    </a:lnTo>
                    <a:lnTo>
                      <a:pt x="595" y="786"/>
                    </a:lnTo>
                    <a:lnTo>
                      <a:pt x="609" y="790"/>
                    </a:lnTo>
                    <a:lnTo>
                      <a:pt x="621" y="795"/>
                    </a:lnTo>
                    <a:lnTo>
                      <a:pt x="634" y="802"/>
                    </a:lnTo>
                    <a:lnTo>
                      <a:pt x="646" y="812"/>
                    </a:lnTo>
                    <a:lnTo>
                      <a:pt x="658" y="825"/>
                    </a:lnTo>
                    <a:lnTo>
                      <a:pt x="666" y="826"/>
                    </a:lnTo>
                    <a:lnTo>
                      <a:pt x="672" y="825"/>
                    </a:lnTo>
                    <a:lnTo>
                      <a:pt x="676" y="821"/>
                    </a:lnTo>
                    <a:lnTo>
                      <a:pt x="681" y="815"/>
                    </a:lnTo>
                    <a:lnTo>
                      <a:pt x="681" y="802"/>
                    </a:lnTo>
                    <a:lnTo>
                      <a:pt x="664" y="789"/>
                    </a:lnTo>
                    <a:lnTo>
                      <a:pt x="645" y="775"/>
                    </a:lnTo>
                    <a:lnTo>
                      <a:pt x="628" y="763"/>
                    </a:lnTo>
                    <a:lnTo>
                      <a:pt x="610" y="751"/>
                    </a:lnTo>
                    <a:lnTo>
                      <a:pt x="590" y="740"/>
                    </a:lnTo>
                    <a:lnTo>
                      <a:pt x="571" y="728"/>
                    </a:lnTo>
                    <a:lnTo>
                      <a:pt x="551" y="719"/>
                    </a:lnTo>
                    <a:lnTo>
                      <a:pt x="532" y="711"/>
                    </a:lnTo>
                    <a:lnTo>
                      <a:pt x="511" y="704"/>
                    </a:lnTo>
                    <a:lnTo>
                      <a:pt x="492" y="698"/>
                    </a:lnTo>
                    <a:lnTo>
                      <a:pt x="470" y="693"/>
                    </a:lnTo>
                    <a:lnTo>
                      <a:pt x="449" y="690"/>
                    </a:lnTo>
                    <a:lnTo>
                      <a:pt x="428" y="688"/>
                    </a:lnTo>
                    <a:lnTo>
                      <a:pt x="405" y="689"/>
                    </a:lnTo>
                    <a:lnTo>
                      <a:pt x="383" y="690"/>
                    </a:lnTo>
                    <a:lnTo>
                      <a:pt x="360" y="694"/>
                    </a:lnTo>
                    <a:lnTo>
                      <a:pt x="345" y="696"/>
                    </a:lnTo>
                    <a:lnTo>
                      <a:pt x="329" y="699"/>
                    </a:lnTo>
                    <a:lnTo>
                      <a:pt x="314" y="701"/>
                    </a:lnTo>
                    <a:lnTo>
                      <a:pt x="299" y="706"/>
                    </a:lnTo>
                    <a:lnTo>
                      <a:pt x="284" y="710"/>
                    </a:lnTo>
                    <a:lnTo>
                      <a:pt x="271" y="715"/>
                    </a:lnTo>
                    <a:lnTo>
                      <a:pt x="256" y="720"/>
                    </a:lnTo>
                    <a:lnTo>
                      <a:pt x="241" y="725"/>
                    </a:lnTo>
                    <a:lnTo>
                      <a:pt x="227" y="731"/>
                    </a:lnTo>
                    <a:lnTo>
                      <a:pt x="212" y="736"/>
                    </a:lnTo>
                    <a:lnTo>
                      <a:pt x="199" y="742"/>
                    </a:lnTo>
                    <a:lnTo>
                      <a:pt x="185" y="747"/>
                    </a:lnTo>
                    <a:lnTo>
                      <a:pt x="171" y="753"/>
                    </a:lnTo>
                    <a:lnTo>
                      <a:pt x="156" y="758"/>
                    </a:lnTo>
                    <a:lnTo>
                      <a:pt x="142" y="763"/>
                    </a:lnTo>
                    <a:lnTo>
                      <a:pt x="129" y="768"/>
                    </a:lnTo>
                    <a:lnTo>
                      <a:pt x="142" y="751"/>
                    </a:lnTo>
                    <a:lnTo>
                      <a:pt x="157" y="735"/>
                    </a:lnTo>
                    <a:lnTo>
                      <a:pt x="172" y="720"/>
                    </a:lnTo>
                    <a:lnTo>
                      <a:pt x="189" y="706"/>
                    </a:lnTo>
                    <a:lnTo>
                      <a:pt x="207" y="695"/>
                    </a:lnTo>
                    <a:lnTo>
                      <a:pt x="225" y="684"/>
                    </a:lnTo>
                    <a:lnTo>
                      <a:pt x="243" y="674"/>
                    </a:lnTo>
                    <a:lnTo>
                      <a:pt x="263" y="666"/>
                    </a:lnTo>
                    <a:lnTo>
                      <a:pt x="282" y="657"/>
                    </a:lnTo>
                    <a:lnTo>
                      <a:pt x="302" y="648"/>
                    </a:lnTo>
                    <a:lnTo>
                      <a:pt x="321" y="641"/>
                    </a:lnTo>
                    <a:lnTo>
                      <a:pt x="342" y="632"/>
                    </a:lnTo>
                    <a:lnTo>
                      <a:pt x="361" y="624"/>
                    </a:lnTo>
                    <a:lnTo>
                      <a:pt x="381" y="615"/>
                    </a:lnTo>
                    <a:lnTo>
                      <a:pt x="399" y="605"/>
                    </a:lnTo>
                    <a:lnTo>
                      <a:pt x="417" y="595"/>
                    </a:lnTo>
                    <a:lnTo>
                      <a:pt x="440" y="592"/>
                    </a:lnTo>
                    <a:lnTo>
                      <a:pt x="463" y="590"/>
                    </a:lnTo>
                    <a:lnTo>
                      <a:pt x="485" y="590"/>
                    </a:lnTo>
                    <a:lnTo>
                      <a:pt x="505" y="593"/>
                    </a:lnTo>
                    <a:lnTo>
                      <a:pt x="526" y="596"/>
                    </a:lnTo>
                    <a:lnTo>
                      <a:pt x="547" y="601"/>
                    </a:lnTo>
                    <a:lnTo>
                      <a:pt x="566" y="609"/>
                    </a:lnTo>
                    <a:lnTo>
                      <a:pt x="584" y="616"/>
                    </a:lnTo>
                    <a:lnTo>
                      <a:pt x="603" y="627"/>
                    </a:lnTo>
                    <a:lnTo>
                      <a:pt x="620" y="638"/>
                    </a:lnTo>
                    <a:lnTo>
                      <a:pt x="637" y="652"/>
                    </a:lnTo>
                    <a:lnTo>
                      <a:pt x="653" y="666"/>
                    </a:lnTo>
                    <a:lnTo>
                      <a:pt x="668" y="682"/>
                    </a:lnTo>
                    <a:lnTo>
                      <a:pt x="683" y="699"/>
                    </a:lnTo>
                    <a:lnTo>
                      <a:pt x="697" y="719"/>
                    </a:lnTo>
                    <a:lnTo>
                      <a:pt x="710" y="738"/>
                    </a:lnTo>
                    <a:lnTo>
                      <a:pt x="713" y="742"/>
                    </a:lnTo>
                    <a:lnTo>
                      <a:pt x="715" y="746"/>
                    </a:lnTo>
                    <a:lnTo>
                      <a:pt x="717" y="749"/>
                    </a:lnTo>
                    <a:lnTo>
                      <a:pt x="717" y="753"/>
                    </a:lnTo>
                    <a:lnTo>
                      <a:pt x="710" y="760"/>
                    </a:lnTo>
                    <a:lnTo>
                      <a:pt x="715" y="768"/>
                    </a:lnTo>
                    <a:lnTo>
                      <a:pt x="720" y="770"/>
                    </a:lnTo>
                    <a:lnTo>
                      <a:pt x="725" y="770"/>
                    </a:lnTo>
                    <a:lnTo>
                      <a:pt x="731" y="768"/>
                    </a:lnTo>
                    <a:lnTo>
                      <a:pt x="737" y="764"/>
                    </a:lnTo>
                    <a:lnTo>
                      <a:pt x="743" y="760"/>
                    </a:lnTo>
                    <a:lnTo>
                      <a:pt x="748" y="757"/>
                    </a:lnTo>
                    <a:lnTo>
                      <a:pt x="754" y="756"/>
                    </a:lnTo>
                    <a:lnTo>
                      <a:pt x="770" y="754"/>
                    </a:lnTo>
                    <a:lnTo>
                      <a:pt x="787" y="753"/>
                    </a:lnTo>
                    <a:lnTo>
                      <a:pt x="803" y="754"/>
                    </a:lnTo>
                    <a:lnTo>
                      <a:pt x="820" y="757"/>
                    </a:lnTo>
                    <a:lnTo>
                      <a:pt x="838" y="759"/>
                    </a:lnTo>
                    <a:lnTo>
                      <a:pt x="855" y="762"/>
                    </a:lnTo>
                    <a:lnTo>
                      <a:pt x="871" y="765"/>
                    </a:lnTo>
                    <a:lnTo>
                      <a:pt x="888" y="768"/>
                    </a:lnTo>
                    <a:lnTo>
                      <a:pt x="905" y="769"/>
                    </a:lnTo>
                    <a:lnTo>
                      <a:pt x="921" y="770"/>
                    </a:lnTo>
                    <a:lnTo>
                      <a:pt x="937" y="770"/>
                    </a:lnTo>
                    <a:lnTo>
                      <a:pt x="953" y="769"/>
                    </a:lnTo>
                    <a:lnTo>
                      <a:pt x="969" y="767"/>
                    </a:lnTo>
                    <a:lnTo>
                      <a:pt x="985" y="760"/>
                    </a:lnTo>
                    <a:lnTo>
                      <a:pt x="1000" y="753"/>
                    </a:lnTo>
                    <a:lnTo>
                      <a:pt x="1015" y="743"/>
                    </a:lnTo>
                    <a:lnTo>
                      <a:pt x="1036" y="735"/>
                    </a:lnTo>
                    <a:lnTo>
                      <a:pt x="1056" y="728"/>
                    </a:lnTo>
                    <a:lnTo>
                      <a:pt x="1077" y="725"/>
                    </a:lnTo>
                    <a:lnTo>
                      <a:pt x="1099" y="722"/>
                    </a:lnTo>
                    <a:lnTo>
                      <a:pt x="1120" y="722"/>
                    </a:lnTo>
                    <a:lnTo>
                      <a:pt x="1143" y="722"/>
                    </a:lnTo>
                    <a:lnTo>
                      <a:pt x="1165" y="723"/>
                    </a:lnTo>
                    <a:lnTo>
                      <a:pt x="1187" y="725"/>
                    </a:lnTo>
                    <a:lnTo>
                      <a:pt x="1210" y="726"/>
                    </a:lnTo>
                    <a:lnTo>
                      <a:pt x="1232" y="726"/>
                    </a:lnTo>
                    <a:lnTo>
                      <a:pt x="1253" y="725"/>
                    </a:lnTo>
                    <a:lnTo>
                      <a:pt x="1274" y="722"/>
                    </a:lnTo>
                    <a:lnTo>
                      <a:pt x="1295" y="717"/>
                    </a:lnTo>
                    <a:lnTo>
                      <a:pt x="1315" y="710"/>
                    </a:lnTo>
                    <a:lnTo>
                      <a:pt x="1335" y="700"/>
                    </a:lnTo>
                    <a:lnTo>
                      <a:pt x="1354" y="687"/>
                    </a:lnTo>
                    <a:lnTo>
                      <a:pt x="1380" y="663"/>
                    </a:lnTo>
                    <a:lnTo>
                      <a:pt x="1407" y="638"/>
                    </a:lnTo>
                    <a:lnTo>
                      <a:pt x="1431" y="613"/>
                    </a:lnTo>
                    <a:lnTo>
                      <a:pt x="1454" y="587"/>
                    </a:lnTo>
                    <a:lnTo>
                      <a:pt x="1476" y="558"/>
                    </a:lnTo>
                    <a:lnTo>
                      <a:pt x="1496" y="530"/>
                    </a:lnTo>
                    <a:lnTo>
                      <a:pt x="1516" y="500"/>
                    </a:lnTo>
                    <a:lnTo>
                      <a:pt x="1534" y="471"/>
                    </a:lnTo>
                    <a:lnTo>
                      <a:pt x="1550" y="439"/>
                    </a:lnTo>
                    <a:lnTo>
                      <a:pt x="1565" y="408"/>
                    </a:lnTo>
                    <a:lnTo>
                      <a:pt x="1579" y="375"/>
                    </a:lnTo>
                    <a:lnTo>
                      <a:pt x="1591" y="341"/>
                    </a:lnTo>
                    <a:lnTo>
                      <a:pt x="1602" y="307"/>
                    </a:lnTo>
                    <a:lnTo>
                      <a:pt x="1611" y="272"/>
                    </a:lnTo>
                    <a:lnTo>
                      <a:pt x="1619" y="236"/>
                    </a:lnTo>
                    <a:lnTo>
                      <a:pt x="1624" y="201"/>
                    </a:lnTo>
                    <a:lnTo>
                      <a:pt x="1618" y="128"/>
                    </a:lnTo>
                    <a:lnTo>
                      <a:pt x="1629" y="113"/>
                    </a:lnTo>
                    <a:lnTo>
                      <a:pt x="1640" y="96"/>
                    </a:lnTo>
                    <a:lnTo>
                      <a:pt x="1651" y="79"/>
                    </a:lnTo>
                    <a:lnTo>
                      <a:pt x="1662" y="63"/>
                    </a:lnTo>
                    <a:lnTo>
                      <a:pt x="1675" y="46"/>
                    </a:lnTo>
                    <a:lnTo>
                      <a:pt x="1691" y="35"/>
                    </a:lnTo>
                    <a:lnTo>
                      <a:pt x="1708" y="27"/>
                    </a:lnTo>
                    <a:lnTo>
                      <a:pt x="1730" y="24"/>
                    </a:lnTo>
                    <a:lnTo>
                      <a:pt x="1741" y="23"/>
                    </a:lnTo>
                    <a:lnTo>
                      <a:pt x="1754" y="24"/>
                    </a:lnTo>
                    <a:lnTo>
                      <a:pt x="1768" y="26"/>
                    </a:lnTo>
                    <a:lnTo>
                      <a:pt x="1780" y="26"/>
                    </a:lnTo>
                    <a:lnTo>
                      <a:pt x="1792" y="24"/>
                    </a:lnTo>
                    <a:lnTo>
                      <a:pt x="1802" y="21"/>
                    </a:lnTo>
                    <a:lnTo>
                      <a:pt x="1809" y="13"/>
                    </a:lnTo>
                    <a:lnTo>
                      <a:pt x="1813" y="1"/>
                    </a:lnTo>
                    <a:lnTo>
                      <a:pt x="1827" y="0"/>
                    </a:lnTo>
                    <a:lnTo>
                      <a:pt x="1839" y="2"/>
                    </a:lnTo>
                    <a:lnTo>
                      <a:pt x="1850" y="6"/>
                    </a:lnTo>
                    <a:lnTo>
                      <a:pt x="1862" y="11"/>
                    </a:lnTo>
                    <a:lnTo>
                      <a:pt x="1873" y="16"/>
                    </a:lnTo>
                    <a:lnTo>
                      <a:pt x="1884" y="19"/>
                    </a:lnTo>
                    <a:lnTo>
                      <a:pt x="1896" y="22"/>
                    </a:lnTo>
                    <a:lnTo>
                      <a:pt x="1910" y="2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33" name="Freeform 57">
                <a:extLst>
                  <a:ext uri="{FF2B5EF4-FFF2-40B4-BE49-F238E27FC236}">
                    <a16:creationId xmlns:a16="http://schemas.microsoft.com/office/drawing/2014/main" xmlns="" id="{E951B249-0058-4F59-94F1-BDC38906E2B2}"/>
                  </a:ext>
                </a:extLst>
              </p:cNvPr>
              <p:cNvSpPr>
                <a:spLocks/>
              </p:cNvSpPr>
              <p:nvPr/>
            </p:nvSpPr>
            <p:spPr bwMode="auto">
              <a:xfrm>
                <a:off x="3177" y="2904"/>
                <a:ext cx="133" cy="164"/>
              </a:xfrm>
              <a:custGeom>
                <a:avLst/>
                <a:gdLst>
                  <a:gd name="T0" fmla="*/ 186 w 265"/>
                  <a:gd name="T1" fmla="*/ 90 h 488"/>
                  <a:gd name="T2" fmla="*/ 195 w 265"/>
                  <a:gd name="T3" fmla="*/ 102 h 488"/>
                  <a:gd name="T4" fmla="*/ 205 w 265"/>
                  <a:gd name="T5" fmla="*/ 113 h 488"/>
                  <a:gd name="T6" fmla="*/ 215 w 265"/>
                  <a:gd name="T7" fmla="*/ 111 h 488"/>
                  <a:gd name="T8" fmla="*/ 265 w 265"/>
                  <a:gd name="T9" fmla="*/ 156 h 488"/>
                  <a:gd name="T10" fmla="*/ 256 w 265"/>
                  <a:gd name="T11" fmla="*/ 160 h 488"/>
                  <a:gd name="T12" fmla="*/ 246 w 265"/>
                  <a:gd name="T13" fmla="*/ 157 h 488"/>
                  <a:gd name="T14" fmla="*/ 234 w 265"/>
                  <a:gd name="T15" fmla="*/ 152 h 488"/>
                  <a:gd name="T16" fmla="*/ 224 w 265"/>
                  <a:gd name="T17" fmla="*/ 148 h 488"/>
                  <a:gd name="T18" fmla="*/ 229 w 265"/>
                  <a:gd name="T19" fmla="*/ 146 h 488"/>
                  <a:gd name="T20" fmla="*/ 233 w 265"/>
                  <a:gd name="T21" fmla="*/ 141 h 488"/>
                  <a:gd name="T22" fmla="*/ 231 w 265"/>
                  <a:gd name="T23" fmla="*/ 131 h 488"/>
                  <a:gd name="T24" fmla="*/ 224 w 265"/>
                  <a:gd name="T25" fmla="*/ 127 h 488"/>
                  <a:gd name="T26" fmla="*/ 201 w 265"/>
                  <a:gd name="T27" fmla="*/ 131 h 488"/>
                  <a:gd name="T28" fmla="*/ 175 w 265"/>
                  <a:gd name="T29" fmla="*/ 127 h 488"/>
                  <a:gd name="T30" fmla="*/ 153 w 265"/>
                  <a:gd name="T31" fmla="*/ 131 h 488"/>
                  <a:gd name="T32" fmla="*/ 144 w 265"/>
                  <a:gd name="T33" fmla="*/ 158 h 488"/>
                  <a:gd name="T34" fmla="*/ 159 w 265"/>
                  <a:gd name="T35" fmla="*/ 200 h 488"/>
                  <a:gd name="T36" fmla="*/ 162 w 265"/>
                  <a:gd name="T37" fmla="*/ 237 h 488"/>
                  <a:gd name="T38" fmla="*/ 182 w 265"/>
                  <a:gd name="T39" fmla="*/ 271 h 488"/>
                  <a:gd name="T40" fmla="*/ 203 w 265"/>
                  <a:gd name="T41" fmla="*/ 304 h 488"/>
                  <a:gd name="T42" fmla="*/ 208 w 265"/>
                  <a:gd name="T43" fmla="*/ 354 h 488"/>
                  <a:gd name="T44" fmla="*/ 205 w 265"/>
                  <a:gd name="T45" fmla="*/ 426 h 488"/>
                  <a:gd name="T46" fmla="*/ 213 w 265"/>
                  <a:gd name="T47" fmla="*/ 468 h 488"/>
                  <a:gd name="T48" fmla="*/ 202 w 265"/>
                  <a:gd name="T49" fmla="*/ 483 h 488"/>
                  <a:gd name="T50" fmla="*/ 181 w 265"/>
                  <a:gd name="T51" fmla="*/ 488 h 488"/>
                  <a:gd name="T52" fmla="*/ 159 w 265"/>
                  <a:gd name="T53" fmla="*/ 476 h 488"/>
                  <a:gd name="T54" fmla="*/ 139 w 265"/>
                  <a:gd name="T55" fmla="*/ 455 h 488"/>
                  <a:gd name="T56" fmla="*/ 122 w 265"/>
                  <a:gd name="T57" fmla="*/ 437 h 488"/>
                  <a:gd name="T58" fmla="*/ 106 w 265"/>
                  <a:gd name="T59" fmla="*/ 389 h 488"/>
                  <a:gd name="T60" fmla="*/ 122 w 265"/>
                  <a:gd name="T61" fmla="*/ 310 h 488"/>
                  <a:gd name="T62" fmla="*/ 147 w 265"/>
                  <a:gd name="T63" fmla="*/ 236 h 488"/>
                  <a:gd name="T64" fmla="*/ 145 w 265"/>
                  <a:gd name="T65" fmla="*/ 161 h 488"/>
                  <a:gd name="T66" fmla="*/ 110 w 265"/>
                  <a:gd name="T67" fmla="*/ 120 h 488"/>
                  <a:gd name="T68" fmla="*/ 81 w 265"/>
                  <a:gd name="T69" fmla="*/ 113 h 488"/>
                  <a:gd name="T70" fmla="*/ 53 w 265"/>
                  <a:gd name="T71" fmla="*/ 100 h 488"/>
                  <a:gd name="T72" fmla="*/ 27 w 265"/>
                  <a:gd name="T73" fmla="*/ 82 h 488"/>
                  <a:gd name="T74" fmla="*/ 10 w 265"/>
                  <a:gd name="T75" fmla="*/ 60 h 488"/>
                  <a:gd name="T76" fmla="*/ 1 w 265"/>
                  <a:gd name="T77" fmla="*/ 41 h 488"/>
                  <a:gd name="T78" fmla="*/ 3 w 265"/>
                  <a:gd name="T79" fmla="*/ 19 h 488"/>
                  <a:gd name="T80" fmla="*/ 21 w 265"/>
                  <a:gd name="T81" fmla="*/ 5 h 488"/>
                  <a:gd name="T82" fmla="*/ 55 w 265"/>
                  <a:gd name="T83" fmla="*/ 4 h 488"/>
                  <a:gd name="T84" fmla="*/ 102 w 265"/>
                  <a:gd name="T85" fmla="*/ 12 h 488"/>
                  <a:gd name="T86" fmla="*/ 144 w 265"/>
                  <a:gd name="T87" fmla="*/ 26 h 488"/>
                  <a:gd name="T88" fmla="*/ 174 w 265"/>
                  <a:gd name="T89" fmla="*/ 6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5" h="488">
                    <a:moveTo>
                      <a:pt x="182" y="87"/>
                    </a:moveTo>
                    <a:lnTo>
                      <a:pt x="186" y="90"/>
                    </a:lnTo>
                    <a:lnTo>
                      <a:pt x="191" y="95"/>
                    </a:lnTo>
                    <a:lnTo>
                      <a:pt x="195" y="102"/>
                    </a:lnTo>
                    <a:lnTo>
                      <a:pt x="200" y="108"/>
                    </a:lnTo>
                    <a:lnTo>
                      <a:pt x="205" y="113"/>
                    </a:lnTo>
                    <a:lnTo>
                      <a:pt x="209" y="114"/>
                    </a:lnTo>
                    <a:lnTo>
                      <a:pt x="215" y="111"/>
                    </a:lnTo>
                    <a:lnTo>
                      <a:pt x="220" y="104"/>
                    </a:lnTo>
                    <a:lnTo>
                      <a:pt x="265" y="156"/>
                    </a:lnTo>
                    <a:lnTo>
                      <a:pt x="261" y="158"/>
                    </a:lnTo>
                    <a:lnTo>
                      <a:pt x="256" y="160"/>
                    </a:lnTo>
                    <a:lnTo>
                      <a:pt x="250" y="158"/>
                    </a:lnTo>
                    <a:lnTo>
                      <a:pt x="246" y="157"/>
                    </a:lnTo>
                    <a:lnTo>
                      <a:pt x="240" y="155"/>
                    </a:lnTo>
                    <a:lnTo>
                      <a:pt x="234" y="152"/>
                    </a:lnTo>
                    <a:lnTo>
                      <a:pt x="230" y="150"/>
                    </a:lnTo>
                    <a:lnTo>
                      <a:pt x="224" y="148"/>
                    </a:lnTo>
                    <a:lnTo>
                      <a:pt x="226" y="148"/>
                    </a:lnTo>
                    <a:lnTo>
                      <a:pt x="229" y="146"/>
                    </a:lnTo>
                    <a:lnTo>
                      <a:pt x="231" y="143"/>
                    </a:lnTo>
                    <a:lnTo>
                      <a:pt x="233" y="141"/>
                    </a:lnTo>
                    <a:lnTo>
                      <a:pt x="233" y="136"/>
                    </a:lnTo>
                    <a:lnTo>
                      <a:pt x="231" y="131"/>
                    </a:lnTo>
                    <a:lnTo>
                      <a:pt x="228" y="129"/>
                    </a:lnTo>
                    <a:lnTo>
                      <a:pt x="224" y="127"/>
                    </a:lnTo>
                    <a:lnTo>
                      <a:pt x="214" y="131"/>
                    </a:lnTo>
                    <a:lnTo>
                      <a:pt x="201" y="131"/>
                    </a:lnTo>
                    <a:lnTo>
                      <a:pt x="189" y="129"/>
                    </a:lnTo>
                    <a:lnTo>
                      <a:pt x="175" y="127"/>
                    </a:lnTo>
                    <a:lnTo>
                      <a:pt x="163" y="127"/>
                    </a:lnTo>
                    <a:lnTo>
                      <a:pt x="153" y="131"/>
                    </a:lnTo>
                    <a:lnTo>
                      <a:pt x="146" y="141"/>
                    </a:lnTo>
                    <a:lnTo>
                      <a:pt x="144" y="158"/>
                    </a:lnTo>
                    <a:lnTo>
                      <a:pt x="169" y="179"/>
                    </a:lnTo>
                    <a:lnTo>
                      <a:pt x="159" y="200"/>
                    </a:lnTo>
                    <a:lnTo>
                      <a:pt x="158" y="219"/>
                    </a:lnTo>
                    <a:lnTo>
                      <a:pt x="162" y="237"/>
                    </a:lnTo>
                    <a:lnTo>
                      <a:pt x="170" y="253"/>
                    </a:lnTo>
                    <a:lnTo>
                      <a:pt x="182" y="271"/>
                    </a:lnTo>
                    <a:lnTo>
                      <a:pt x="193" y="287"/>
                    </a:lnTo>
                    <a:lnTo>
                      <a:pt x="203" y="304"/>
                    </a:lnTo>
                    <a:lnTo>
                      <a:pt x="210" y="321"/>
                    </a:lnTo>
                    <a:lnTo>
                      <a:pt x="208" y="354"/>
                    </a:lnTo>
                    <a:lnTo>
                      <a:pt x="205" y="390"/>
                    </a:lnTo>
                    <a:lnTo>
                      <a:pt x="205" y="426"/>
                    </a:lnTo>
                    <a:lnTo>
                      <a:pt x="214" y="459"/>
                    </a:lnTo>
                    <a:lnTo>
                      <a:pt x="213" y="468"/>
                    </a:lnTo>
                    <a:lnTo>
                      <a:pt x="208" y="475"/>
                    </a:lnTo>
                    <a:lnTo>
                      <a:pt x="202" y="483"/>
                    </a:lnTo>
                    <a:lnTo>
                      <a:pt x="194" y="486"/>
                    </a:lnTo>
                    <a:lnTo>
                      <a:pt x="181" y="488"/>
                    </a:lnTo>
                    <a:lnTo>
                      <a:pt x="169" y="484"/>
                    </a:lnTo>
                    <a:lnTo>
                      <a:pt x="159" y="476"/>
                    </a:lnTo>
                    <a:lnTo>
                      <a:pt x="149" y="467"/>
                    </a:lnTo>
                    <a:lnTo>
                      <a:pt x="139" y="455"/>
                    </a:lnTo>
                    <a:lnTo>
                      <a:pt x="131" y="446"/>
                    </a:lnTo>
                    <a:lnTo>
                      <a:pt x="122" y="437"/>
                    </a:lnTo>
                    <a:lnTo>
                      <a:pt x="112" y="432"/>
                    </a:lnTo>
                    <a:lnTo>
                      <a:pt x="106" y="389"/>
                    </a:lnTo>
                    <a:lnTo>
                      <a:pt x="111" y="349"/>
                    </a:lnTo>
                    <a:lnTo>
                      <a:pt x="122" y="310"/>
                    </a:lnTo>
                    <a:lnTo>
                      <a:pt x="136" y="273"/>
                    </a:lnTo>
                    <a:lnTo>
                      <a:pt x="147" y="236"/>
                    </a:lnTo>
                    <a:lnTo>
                      <a:pt x="152" y="199"/>
                    </a:lnTo>
                    <a:lnTo>
                      <a:pt x="145" y="161"/>
                    </a:lnTo>
                    <a:lnTo>
                      <a:pt x="123" y="121"/>
                    </a:lnTo>
                    <a:lnTo>
                      <a:pt x="110" y="120"/>
                    </a:lnTo>
                    <a:lnTo>
                      <a:pt x="95" y="116"/>
                    </a:lnTo>
                    <a:lnTo>
                      <a:pt x="81" y="113"/>
                    </a:lnTo>
                    <a:lnTo>
                      <a:pt x="67" y="108"/>
                    </a:lnTo>
                    <a:lnTo>
                      <a:pt x="53" y="100"/>
                    </a:lnTo>
                    <a:lnTo>
                      <a:pt x="40" y="92"/>
                    </a:lnTo>
                    <a:lnTo>
                      <a:pt x="27" y="82"/>
                    </a:lnTo>
                    <a:lnTo>
                      <a:pt x="16" y="69"/>
                    </a:lnTo>
                    <a:lnTo>
                      <a:pt x="10" y="60"/>
                    </a:lnTo>
                    <a:lnTo>
                      <a:pt x="4" y="51"/>
                    </a:lnTo>
                    <a:lnTo>
                      <a:pt x="1" y="41"/>
                    </a:lnTo>
                    <a:lnTo>
                      <a:pt x="0" y="30"/>
                    </a:lnTo>
                    <a:lnTo>
                      <a:pt x="3" y="19"/>
                    </a:lnTo>
                    <a:lnTo>
                      <a:pt x="11" y="12"/>
                    </a:lnTo>
                    <a:lnTo>
                      <a:pt x="21" y="5"/>
                    </a:lnTo>
                    <a:lnTo>
                      <a:pt x="32" y="0"/>
                    </a:lnTo>
                    <a:lnTo>
                      <a:pt x="55" y="4"/>
                    </a:lnTo>
                    <a:lnTo>
                      <a:pt x="77" y="8"/>
                    </a:lnTo>
                    <a:lnTo>
                      <a:pt x="102" y="12"/>
                    </a:lnTo>
                    <a:lnTo>
                      <a:pt x="123" y="18"/>
                    </a:lnTo>
                    <a:lnTo>
                      <a:pt x="144" y="26"/>
                    </a:lnTo>
                    <a:lnTo>
                      <a:pt x="161" y="40"/>
                    </a:lnTo>
                    <a:lnTo>
                      <a:pt x="174" y="60"/>
                    </a:lnTo>
                    <a:lnTo>
                      <a:pt x="182" y="8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34" name="Freeform 58">
                <a:extLst>
                  <a:ext uri="{FF2B5EF4-FFF2-40B4-BE49-F238E27FC236}">
                    <a16:creationId xmlns:a16="http://schemas.microsoft.com/office/drawing/2014/main" xmlns="" id="{65DF6882-775B-4F1C-A9D9-C6F0E7DEC11A}"/>
                  </a:ext>
                </a:extLst>
              </p:cNvPr>
              <p:cNvSpPr>
                <a:spLocks/>
              </p:cNvSpPr>
              <p:nvPr/>
            </p:nvSpPr>
            <p:spPr bwMode="auto">
              <a:xfrm>
                <a:off x="3203" y="2915"/>
                <a:ext cx="35" cy="21"/>
              </a:xfrm>
              <a:custGeom>
                <a:avLst/>
                <a:gdLst>
                  <a:gd name="T0" fmla="*/ 69 w 72"/>
                  <a:gd name="T1" fmla="*/ 16 h 64"/>
                  <a:gd name="T2" fmla="*/ 71 w 72"/>
                  <a:gd name="T3" fmla="*/ 25 h 64"/>
                  <a:gd name="T4" fmla="*/ 72 w 72"/>
                  <a:gd name="T5" fmla="*/ 35 h 64"/>
                  <a:gd name="T6" fmla="*/ 71 w 72"/>
                  <a:gd name="T7" fmla="*/ 46 h 64"/>
                  <a:gd name="T8" fmla="*/ 71 w 72"/>
                  <a:gd name="T9" fmla="*/ 56 h 64"/>
                  <a:gd name="T10" fmla="*/ 64 w 72"/>
                  <a:gd name="T11" fmla="*/ 56 h 64"/>
                  <a:gd name="T12" fmla="*/ 58 w 72"/>
                  <a:gd name="T13" fmla="*/ 57 h 64"/>
                  <a:gd name="T14" fmla="*/ 51 w 72"/>
                  <a:gd name="T15" fmla="*/ 59 h 64"/>
                  <a:gd name="T16" fmla="*/ 45 w 72"/>
                  <a:gd name="T17" fmla="*/ 62 h 64"/>
                  <a:gd name="T18" fmla="*/ 38 w 72"/>
                  <a:gd name="T19" fmla="*/ 64 h 64"/>
                  <a:gd name="T20" fmla="*/ 31 w 72"/>
                  <a:gd name="T21" fmla="*/ 64 h 64"/>
                  <a:gd name="T22" fmla="*/ 24 w 72"/>
                  <a:gd name="T23" fmla="*/ 63 h 64"/>
                  <a:gd name="T24" fmla="*/ 17 w 72"/>
                  <a:gd name="T25" fmla="*/ 58 h 64"/>
                  <a:gd name="T26" fmla="*/ 9 w 72"/>
                  <a:gd name="T27" fmla="*/ 47 h 64"/>
                  <a:gd name="T28" fmla="*/ 4 w 72"/>
                  <a:gd name="T29" fmla="*/ 35 h 64"/>
                  <a:gd name="T30" fmla="*/ 0 w 72"/>
                  <a:gd name="T31" fmla="*/ 21 h 64"/>
                  <a:gd name="T32" fmla="*/ 1 w 72"/>
                  <a:gd name="T33" fmla="*/ 6 h 64"/>
                  <a:gd name="T34" fmla="*/ 9 w 72"/>
                  <a:gd name="T35" fmla="*/ 4 h 64"/>
                  <a:gd name="T36" fmla="*/ 17 w 72"/>
                  <a:gd name="T37" fmla="*/ 1 h 64"/>
                  <a:gd name="T38" fmla="*/ 27 w 72"/>
                  <a:gd name="T39" fmla="*/ 0 h 64"/>
                  <a:gd name="T40" fmla="*/ 36 w 72"/>
                  <a:gd name="T41" fmla="*/ 0 h 64"/>
                  <a:gd name="T42" fmla="*/ 45 w 72"/>
                  <a:gd name="T43" fmla="*/ 3 h 64"/>
                  <a:gd name="T44" fmla="*/ 54 w 72"/>
                  <a:gd name="T45" fmla="*/ 5 h 64"/>
                  <a:gd name="T46" fmla="*/ 62 w 72"/>
                  <a:gd name="T47" fmla="*/ 10 h 64"/>
                  <a:gd name="T48" fmla="*/ 69 w 72"/>
                  <a:gd name="T4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64">
                    <a:moveTo>
                      <a:pt x="69" y="16"/>
                    </a:moveTo>
                    <a:lnTo>
                      <a:pt x="71" y="25"/>
                    </a:lnTo>
                    <a:lnTo>
                      <a:pt x="72" y="35"/>
                    </a:lnTo>
                    <a:lnTo>
                      <a:pt x="71" y="46"/>
                    </a:lnTo>
                    <a:lnTo>
                      <a:pt x="71" y="56"/>
                    </a:lnTo>
                    <a:lnTo>
                      <a:pt x="64" y="56"/>
                    </a:lnTo>
                    <a:lnTo>
                      <a:pt x="58" y="57"/>
                    </a:lnTo>
                    <a:lnTo>
                      <a:pt x="51" y="59"/>
                    </a:lnTo>
                    <a:lnTo>
                      <a:pt x="45" y="62"/>
                    </a:lnTo>
                    <a:lnTo>
                      <a:pt x="38" y="64"/>
                    </a:lnTo>
                    <a:lnTo>
                      <a:pt x="31" y="64"/>
                    </a:lnTo>
                    <a:lnTo>
                      <a:pt x="24" y="63"/>
                    </a:lnTo>
                    <a:lnTo>
                      <a:pt x="17" y="58"/>
                    </a:lnTo>
                    <a:lnTo>
                      <a:pt x="9" y="47"/>
                    </a:lnTo>
                    <a:lnTo>
                      <a:pt x="4" y="35"/>
                    </a:lnTo>
                    <a:lnTo>
                      <a:pt x="0" y="21"/>
                    </a:lnTo>
                    <a:lnTo>
                      <a:pt x="1" y="6"/>
                    </a:lnTo>
                    <a:lnTo>
                      <a:pt x="9" y="4"/>
                    </a:lnTo>
                    <a:lnTo>
                      <a:pt x="17" y="1"/>
                    </a:lnTo>
                    <a:lnTo>
                      <a:pt x="27" y="0"/>
                    </a:lnTo>
                    <a:lnTo>
                      <a:pt x="36" y="0"/>
                    </a:lnTo>
                    <a:lnTo>
                      <a:pt x="45" y="3"/>
                    </a:lnTo>
                    <a:lnTo>
                      <a:pt x="54" y="5"/>
                    </a:lnTo>
                    <a:lnTo>
                      <a:pt x="62" y="10"/>
                    </a:lnTo>
                    <a:lnTo>
                      <a:pt x="69" y="1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35" name="Freeform 59">
                <a:extLst>
                  <a:ext uri="{FF2B5EF4-FFF2-40B4-BE49-F238E27FC236}">
                    <a16:creationId xmlns:a16="http://schemas.microsoft.com/office/drawing/2014/main" xmlns="" id="{C5804410-1779-4F20-A6E0-01CFA8255D1D}"/>
                  </a:ext>
                </a:extLst>
              </p:cNvPr>
              <p:cNvSpPr>
                <a:spLocks/>
              </p:cNvSpPr>
              <p:nvPr/>
            </p:nvSpPr>
            <p:spPr bwMode="auto">
              <a:xfrm>
                <a:off x="3057" y="3087"/>
                <a:ext cx="57" cy="46"/>
              </a:xfrm>
              <a:custGeom>
                <a:avLst/>
                <a:gdLst>
                  <a:gd name="T0" fmla="*/ 67 w 116"/>
                  <a:gd name="T1" fmla="*/ 94 h 122"/>
                  <a:gd name="T2" fmla="*/ 75 w 116"/>
                  <a:gd name="T3" fmla="*/ 89 h 122"/>
                  <a:gd name="T4" fmla="*/ 80 w 116"/>
                  <a:gd name="T5" fmla="*/ 81 h 122"/>
                  <a:gd name="T6" fmla="*/ 87 w 116"/>
                  <a:gd name="T7" fmla="*/ 74 h 122"/>
                  <a:gd name="T8" fmla="*/ 93 w 116"/>
                  <a:gd name="T9" fmla="*/ 67 h 122"/>
                  <a:gd name="T10" fmla="*/ 97 w 116"/>
                  <a:gd name="T11" fmla="*/ 58 h 122"/>
                  <a:gd name="T12" fmla="*/ 103 w 116"/>
                  <a:gd name="T13" fmla="*/ 49 h 122"/>
                  <a:gd name="T14" fmla="*/ 109 w 116"/>
                  <a:gd name="T15" fmla="*/ 42 h 122"/>
                  <a:gd name="T16" fmla="*/ 115 w 116"/>
                  <a:gd name="T17" fmla="*/ 35 h 122"/>
                  <a:gd name="T18" fmla="*/ 116 w 116"/>
                  <a:gd name="T19" fmla="*/ 47 h 122"/>
                  <a:gd name="T20" fmla="*/ 113 w 116"/>
                  <a:gd name="T21" fmla="*/ 59 h 122"/>
                  <a:gd name="T22" fmla="*/ 110 w 116"/>
                  <a:gd name="T23" fmla="*/ 70 h 122"/>
                  <a:gd name="T24" fmla="*/ 104 w 116"/>
                  <a:gd name="T25" fmla="*/ 81 h 122"/>
                  <a:gd name="T26" fmla="*/ 97 w 116"/>
                  <a:gd name="T27" fmla="*/ 91 h 122"/>
                  <a:gd name="T28" fmla="*/ 89 w 116"/>
                  <a:gd name="T29" fmla="*/ 102 h 122"/>
                  <a:gd name="T30" fmla="*/ 81 w 116"/>
                  <a:gd name="T31" fmla="*/ 111 h 122"/>
                  <a:gd name="T32" fmla="*/ 73 w 116"/>
                  <a:gd name="T33" fmla="*/ 121 h 122"/>
                  <a:gd name="T34" fmla="*/ 61 w 116"/>
                  <a:gd name="T35" fmla="*/ 122 h 122"/>
                  <a:gd name="T36" fmla="*/ 52 w 116"/>
                  <a:gd name="T37" fmla="*/ 117 h 122"/>
                  <a:gd name="T38" fmla="*/ 46 w 116"/>
                  <a:gd name="T39" fmla="*/ 106 h 122"/>
                  <a:gd name="T40" fmla="*/ 44 w 116"/>
                  <a:gd name="T41" fmla="*/ 94 h 122"/>
                  <a:gd name="T42" fmla="*/ 44 w 116"/>
                  <a:gd name="T43" fmla="*/ 83 h 122"/>
                  <a:gd name="T44" fmla="*/ 46 w 116"/>
                  <a:gd name="T45" fmla="*/ 73 h 122"/>
                  <a:gd name="T46" fmla="*/ 48 w 116"/>
                  <a:gd name="T47" fmla="*/ 64 h 122"/>
                  <a:gd name="T48" fmla="*/ 48 w 116"/>
                  <a:gd name="T49" fmla="*/ 57 h 122"/>
                  <a:gd name="T50" fmla="*/ 44 w 116"/>
                  <a:gd name="T51" fmla="*/ 59 h 122"/>
                  <a:gd name="T52" fmla="*/ 40 w 116"/>
                  <a:gd name="T53" fmla="*/ 63 h 122"/>
                  <a:gd name="T54" fmla="*/ 36 w 116"/>
                  <a:gd name="T55" fmla="*/ 65 h 122"/>
                  <a:gd name="T56" fmla="*/ 32 w 116"/>
                  <a:gd name="T57" fmla="*/ 68 h 122"/>
                  <a:gd name="T58" fmla="*/ 28 w 116"/>
                  <a:gd name="T59" fmla="*/ 70 h 122"/>
                  <a:gd name="T60" fmla="*/ 23 w 116"/>
                  <a:gd name="T61" fmla="*/ 70 h 122"/>
                  <a:gd name="T62" fmla="*/ 17 w 116"/>
                  <a:gd name="T63" fmla="*/ 70 h 122"/>
                  <a:gd name="T64" fmla="*/ 12 w 116"/>
                  <a:gd name="T65" fmla="*/ 69 h 122"/>
                  <a:gd name="T66" fmla="*/ 2 w 116"/>
                  <a:gd name="T67" fmla="*/ 58 h 122"/>
                  <a:gd name="T68" fmla="*/ 0 w 116"/>
                  <a:gd name="T69" fmla="*/ 44 h 122"/>
                  <a:gd name="T70" fmla="*/ 1 w 116"/>
                  <a:gd name="T71" fmla="*/ 30 h 122"/>
                  <a:gd name="T72" fmla="*/ 2 w 116"/>
                  <a:gd name="T73" fmla="*/ 15 h 122"/>
                  <a:gd name="T74" fmla="*/ 6 w 116"/>
                  <a:gd name="T75" fmla="*/ 11 h 122"/>
                  <a:gd name="T76" fmla="*/ 9 w 116"/>
                  <a:gd name="T77" fmla="*/ 9 h 122"/>
                  <a:gd name="T78" fmla="*/ 14 w 116"/>
                  <a:gd name="T79" fmla="*/ 7 h 122"/>
                  <a:gd name="T80" fmla="*/ 18 w 116"/>
                  <a:gd name="T81" fmla="*/ 7 h 122"/>
                  <a:gd name="T82" fmla="*/ 21 w 116"/>
                  <a:gd name="T83" fmla="*/ 42 h 122"/>
                  <a:gd name="T84" fmla="*/ 28 w 116"/>
                  <a:gd name="T85" fmla="*/ 38 h 122"/>
                  <a:gd name="T86" fmla="*/ 33 w 116"/>
                  <a:gd name="T87" fmla="*/ 33 h 122"/>
                  <a:gd name="T88" fmla="*/ 39 w 116"/>
                  <a:gd name="T89" fmla="*/ 27 h 122"/>
                  <a:gd name="T90" fmla="*/ 45 w 116"/>
                  <a:gd name="T91" fmla="*/ 21 h 122"/>
                  <a:gd name="T92" fmla="*/ 49 w 116"/>
                  <a:gd name="T93" fmla="*/ 15 h 122"/>
                  <a:gd name="T94" fmla="*/ 55 w 116"/>
                  <a:gd name="T95" fmla="*/ 10 h 122"/>
                  <a:gd name="T96" fmla="*/ 61 w 116"/>
                  <a:gd name="T97" fmla="*/ 4 h 122"/>
                  <a:gd name="T98" fmla="*/ 67 w 116"/>
                  <a:gd name="T99" fmla="*/ 0 h 122"/>
                  <a:gd name="T100" fmla="*/ 73 w 116"/>
                  <a:gd name="T101" fmla="*/ 11 h 122"/>
                  <a:gd name="T102" fmla="*/ 76 w 116"/>
                  <a:gd name="T103" fmla="*/ 21 h 122"/>
                  <a:gd name="T104" fmla="*/ 75 w 116"/>
                  <a:gd name="T105" fmla="*/ 33 h 122"/>
                  <a:gd name="T106" fmla="*/ 71 w 116"/>
                  <a:gd name="T107" fmla="*/ 44 h 122"/>
                  <a:gd name="T108" fmla="*/ 68 w 116"/>
                  <a:gd name="T109" fmla="*/ 57 h 122"/>
                  <a:gd name="T110" fmla="*/ 64 w 116"/>
                  <a:gd name="T111" fmla="*/ 69 h 122"/>
                  <a:gd name="T112" fmla="*/ 64 w 116"/>
                  <a:gd name="T113" fmla="*/ 81 h 122"/>
                  <a:gd name="T114" fmla="*/ 67 w 116"/>
                  <a:gd name="T11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122">
                    <a:moveTo>
                      <a:pt x="67" y="94"/>
                    </a:moveTo>
                    <a:lnTo>
                      <a:pt x="75" y="89"/>
                    </a:lnTo>
                    <a:lnTo>
                      <a:pt x="80" y="81"/>
                    </a:lnTo>
                    <a:lnTo>
                      <a:pt x="87" y="74"/>
                    </a:lnTo>
                    <a:lnTo>
                      <a:pt x="93" y="67"/>
                    </a:lnTo>
                    <a:lnTo>
                      <a:pt x="97" y="58"/>
                    </a:lnTo>
                    <a:lnTo>
                      <a:pt x="103" y="49"/>
                    </a:lnTo>
                    <a:lnTo>
                      <a:pt x="109" y="42"/>
                    </a:lnTo>
                    <a:lnTo>
                      <a:pt x="115" y="35"/>
                    </a:lnTo>
                    <a:lnTo>
                      <a:pt x="116" y="47"/>
                    </a:lnTo>
                    <a:lnTo>
                      <a:pt x="113" y="59"/>
                    </a:lnTo>
                    <a:lnTo>
                      <a:pt x="110" y="70"/>
                    </a:lnTo>
                    <a:lnTo>
                      <a:pt x="104" y="81"/>
                    </a:lnTo>
                    <a:lnTo>
                      <a:pt x="97" y="91"/>
                    </a:lnTo>
                    <a:lnTo>
                      <a:pt x="89" y="102"/>
                    </a:lnTo>
                    <a:lnTo>
                      <a:pt x="81" y="111"/>
                    </a:lnTo>
                    <a:lnTo>
                      <a:pt x="73" y="121"/>
                    </a:lnTo>
                    <a:lnTo>
                      <a:pt x="61" y="122"/>
                    </a:lnTo>
                    <a:lnTo>
                      <a:pt x="52" y="117"/>
                    </a:lnTo>
                    <a:lnTo>
                      <a:pt x="46" y="106"/>
                    </a:lnTo>
                    <a:lnTo>
                      <a:pt x="44" y="94"/>
                    </a:lnTo>
                    <a:lnTo>
                      <a:pt x="44" y="83"/>
                    </a:lnTo>
                    <a:lnTo>
                      <a:pt x="46" y="73"/>
                    </a:lnTo>
                    <a:lnTo>
                      <a:pt x="48" y="64"/>
                    </a:lnTo>
                    <a:lnTo>
                      <a:pt x="48" y="57"/>
                    </a:lnTo>
                    <a:lnTo>
                      <a:pt x="44" y="59"/>
                    </a:lnTo>
                    <a:lnTo>
                      <a:pt x="40" y="63"/>
                    </a:lnTo>
                    <a:lnTo>
                      <a:pt x="36" y="65"/>
                    </a:lnTo>
                    <a:lnTo>
                      <a:pt x="32" y="68"/>
                    </a:lnTo>
                    <a:lnTo>
                      <a:pt x="28" y="70"/>
                    </a:lnTo>
                    <a:lnTo>
                      <a:pt x="23" y="70"/>
                    </a:lnTo>
                    <a:lnTo>
                      <a:pt x="17" y="70"/>
                    </a:lnTo>
                    <a:lnTo>
                      <a:pt x="12" y="69"/>
                    </a:lnTo>
                    <a:lnTo>
                      <a:pt x="2" y="58"/>
                    </a:lnTo>
                    <a:lnTo>
                      <a:pt x="0" y="44"/>
                    </a:lnTo>
                    <a:lnTo>
                      <a:pt x="1" y="30"/>
                    </a:lnTo>
                    <a:lnTo>
                      <a:pt x="2" y="15"/>
                    </a:lnTo>
                    <a:lnTo>
                      <a:pt x="6" y="11"/>
                    </a:lnTo>
                    <a:lnTo>
                      <a:pt x="9" y="9"/>
                    </a:lnTo>
                    <a:lnTo>
                      <a:pt x="14" y="7"/>
                    </a:lnTo>
                    <a:lnTo>
                      <a:pt x="18" y="7"/>
                    </a:lnTo>
                    <a:lnTo>
                      <a:pt x="21" y="42"/>
                    </a:lnTo>
                    <a:lnTo>
                      <a:pt x="28" y="38"/>
                    </a:lnTo>
                    <a:lnTo>
                      <a:pt x="33" y="33"/>
                    </a:lnTo>
                    <a:lnTo>
                      <a:pt x="39" y="27"/>
                    </a:lnTo>
                    <a:lnTo>
                      <a:pt x="45" y="21"/>
                    </a:lnTo>
                    <a:lnTo>
                      <a:pt x="49" y="15"/>
                    </a:lnTo>
                    <a:lnTo>
                      <a:pt x="55" y="10"/>
                    </a:lnTo>
                    <a:lnTo>
                      <a:pt x="61" y="4"/>
                    </a:lnTo>
                    <a:lnTo>
                      <a:pt x="67" y="0"/>
                    </a:lnTo>
                    <a:lnTo>
                      <a:pt x="73" y="11"/>
                    </a:lnTo>
                    <a:lnTo>
                      <a:pt x="76" y="21"/>
                    </a:lnTo>
                    <a:lnTo>
                      <a:pt x="75" y="33"/>
                    </a:lnTo>
                    <a:lnTo>
                      <a:pt x="71" y="44"/>
                    </a:lnTo>
                    <a:lnTo>
                      <a:pt x="68" y="57"/>
                    </a:lnTo>
                    <a:lnTo>
                      <a:pt x="64" y="69"/>
                    </a:lnTo>
                    <a:lnTo>
                      <a:pt x="64" y="81"/>
                    </a:lnTo>
                    <a:lnTo>
                      <a:pt x="67" y="9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36" name="Freeform 60">
                <a:extLst>
                  <a:ext uri="{FF2B5EF4-FFF2-40B4-BE49-F238E27FC236}">
                    <a16:creationId xmlns:a16="http://schemas.microsoft.com/office/drawing/2014/main" xmlns="" id="{9ACABE43-9F40-46C0-B197-B1F2C6CAF204}"/>
                  </a:ext>
                </a:extLst>
              </p:cNvPr>
              <p:cNvSpPr>
                <a:spLocks/>
              </p:cNvSpPr>
              <p:nvPr/>
            </p:nvSpPr>
            <p:spPr bwMode="auto">
              <a:xfrm>
                <a:off x="3150" y="3089"/>
                <a:ext cx="61" cy="58"/>
              </a:xfrm>
              <a:custGeom>
                <a:avLst/>
                <a:gdLst>
                  <a:gd name="T0" fmla="*/ 118 w 122"/>
                  <a:gd name="T1" fmla="*/ 94 h 173"/>
                  <a:gd name="T2" fmla="*/ 112 w 122"/>
                  <a:gd name="T3" fmla="*/ 110 h 173"/>
                  <a:gd name="T4" fmla="*/ 106 w 122"/>
                  <a:gd name="T5" fmla="*/ 126 h 173"/>
                  <a:gd name="T6" fmla="*/ 98 w 122"/>
                  <a:gd name="T7" fmla="*/ 141 h 173"/>
                  <a:gd name="T8" fmla="*/ 88 w 122"/>
                  <a:gd name="T9" fmla="*/ 153 h 173"/>
                  <a:gd name="T10" fmla="*/ 75 w 122"/>
                  <a:gd name="T11" fmla="*/ 146 h 173"/>
                  <a:gd name="T12" fmla="*/ 67 w 122"/>
                  <a:gd name="T13" fmla="*/ 132 h 173"/>
                  <a:gd name="T14" fmla="*/ 60 w 122"/>
                  <a:gd name="T15" fmla="*/ 116 h 173"/>
                  <a:gd name="T16" fmla="*/ 56 w 122"/>
                  <a:gd name="T17" fmla="*/ 101 h 173"/>
                  <a:gd name="T18" fmla="*/ 48 w 122"/>
                  <a:gd name="T19" fmla="*/ 119 h 173"/>
                  <a:gd name="T20" fmla="*/ 44 w 122"/>
                  <a:gd name="T21" fmla="*/ 137 h 173"/>
                  <a:gd name="T22" fmla="*/ 41 w 122"/>
                  <a:gd name="T23" fmla="*/ 156 h 173"/>
                  <a:gd name="T24" fmla="*/ 33 w 122"/>
                  <a:gd name="T25" fmla="*/ 173 h 173"/>
                  <a:gd name="T26" fmla="*/ 11 w 122"/>
                  <a:gd name="T27" fmla="*/ 173 h 173"/>
                  <a:gd name="T28" fmla="*/ 3 w 122"/>
                  <a:gd name="T29" fmla="*/ 134 h 173"/>
                  <a:gd name="T30" fmla="*/ 0 w 122"/>
                  <a:gd name="T31" fmla="*/ 92 h 173"/>
                  <a:gd name="T32" fmla="*/ 3 w 122"/>
                  <a:gd name="T33" fmla="*/ 51 h 173"/>
                  <a:gd name="T34" fmla="*/ 15 w 122"/>
                  <a:gd name="T35" fmla="*/ 15 h 173"/>
                  <a:gd name="T36" fmla="*/ 18 w 122"/>
                  <a:gd name="T37" fmla="*/ 16 h 173"/>
                  <a:gd name="T38" fmla="*/ 22 w 122"/>
                  <a:gd name="T39" fmla="*/ 18 h 173"/>
                  <a:gd name="T40" fmla="*/ 23 w 122"/>
                  <a:gd name="T41" fmla="*/ 21 h 173"/>
                  <a:gd name="T42" fmla="*/ 24 w 122"/>
                  <a:gd name="T43" fmla="*/ 25 h 173"/>
                  <a:gd name="T44" fmla="*/ 22 w 122"/>
                  <a:gd name="T45" fmla="*/ 51 h 173"/>
                  <a:gd name="T46" fmla="*/ 18 w 122"/>
                  <a:gd name="T47" fmla="*/ 76 h 173"/>
                  <a:gd name="T48" fmla="*/ 17 w 122"/>
                  <a:gd name="T49" fmla="*/ 100 h 173"/>
                  <a:gd name="T50" fmla="*/ 24 w 122"/>
                  <a:gd name="T51" fmla="*/ 126 h 173"/>
                  <a:gd name="T52" fmla="*/ 34 w 122"/>
                  <a:gd name="T53" fmla="*/ 101 h 173"/>
                  <a:gd name="T54" fmla="*/ 41 w 122"/>
                  <a:gd name="T55" fmla="*/ 74 h 173"/>
                  <a:gd name="T56" fmla="*/ 46 w 122"/>
                  <a:gd name="T57" fmla="*/ 48 h 173"/>
                  <a:gd name="T58" fmla="*/ 54 w 122"/>
                  <a:gd name="T59" fmla="*/ 23 h 173"/>
                  <a:gd name="T60" fmla="*/ 70 w 122"/>
                  <a:gd name="T61" fmla="*/ 36 h 173"/>
                  <a:gd name="T62" fmla="*/ 74 w 122"/>
                  <a:gd name="T63" fmla="*/ 60 h 173"/>
                  <a:gd name="T64" fmla="*/ 77 w 122"/>
                  <a:gd name="T65" fmla="*/ 87 h 173"/>
                  <a:gd name="T66" fmla="*/ 86 w 122"/>
                  <a:gd name="T67" fmla="*/ 109 h 173"/>
                  <a:gd name="T68" fmla="*/ 98 w 122"/>
                  <a:gd name="T69" fmla="*/ 85 h 173"/>
                  <a:gd name="T70" fmla="*/ 105 w 122"/>
                  <a:gd name="T71" fmla="*/ 58 h 173"/>
                  <a:gd name="T72" fmla="*/ 109 w 122"/>
                  <a:gd name="T73" fmla="*/ 29 h 173"/>
                  <a:gd name="T74" fmla="*/ 113 w 122"/>
                  <a:gd name="T75" fmla="*/ 0 h 173"/>
                  <a:gd name="T76" fmla="*/ 122 w 122"/>
                  <a:gd name="T77" fmla="*/ 21 h 173"/>
                  <a:gd name="T78" fmla="*/ 122 w 122"/>
                  <a:gd name="T79" fmla="*/ 45 h 173"/>
                  <a:gd name="T80" fmla="*/ 119 w 122"/>
                  <a:gd name="T81" fmla="*/ 69 h 173"/>
                  <a:gd name="T82" fmla="*/ 118 w 122"/>
                  <a:gd name="T83" fmla="*/ 9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73">
                    <a:moveTo>
                      <a:pt x="118" y="94"/>
                    </a:moveTo>
                    <a:lnTo>
                      <a:pt x="112" y="110"/>
                    </a:lnTo>
                    <a:lnTo>
                      <a:pt x="106" y="126"/>
                    </a:lnTo>
                    <a:lnTo>
                      <a:pt x="98" y="141"/>
                    </a:lnTo>
                    <a:lnTo>
                      <a:pt x="88" y="153"/>
                    </a:lnTo>
                    <a:lnTo>
                      <a:pt x="75" y="146"/>
                    </a:lnTo>
                    <a:lnTo>
                      <a:pt x="67" y="132"/>
                    </a:lnTo>
                    <a:lnTo>
                      <a:pt x="60" y="116"/>
                    </a:lnTo>
                    <a:lnTo>
                      <a:pt x="56" y="101"/>
                    </a:lnTo>
                    <a:lnTo>
                      <a:pt x="48" y="119"/>
                    </a:lnTo>
                    <a:lnTo>
                      <a:pt x="44" y="137"/>
                    </a:lnTo>
                    <a:lnTo>
                      <a:pt x="41" y="156"/>
                    </a:lnTo>
                    <a:lnTo>
                      <a:pt x="33" y="173"/>
                    </a:lnTo>
                    <a:lnTo>
                      <a:pt x="11" y="173"/>
                    </a:lnTo>
                    <a:lnTo>
                      <a:pt x="3" y="134"/>
                    </a:lnTo>
                    <a:lnTo>
                      <a:pt x="0" y="92"/>
                    </a:lnTo>
                    <a:lnTo>
                      <a:pt x="3" y="51"/>
                    </a:lnTo>
                    <a:lnTo>
                      <a:pt x="15" y="15"/>
                    </a:lnTo>
                    <a:lnTo>
                      <a:pt x="18" y="16"/>
                    </a:lnTo>
                    <a:lnTo>
                      <a:pt x="22" y="18"/>
                    </a:lnTo>
                    <a:lnTo>
                      <a:pt x="23" y="21"/>
                    </a:lnTo>
                    <a:lnTo>
                      <a:pt x="24" y="25"/>
                    </a:lnTo>
                    <a:lnTo>
                      <a:pt x="22" y="51"/>
                    </a:lnTo>
                    <a:lnTo>
                      <a:pt x="18" y="76"/>
                    </a:lnTo>
                    <a:lnTo>
                      <a:pt x="17" y="100"/>
                    </a:lnTo>
                    <a:lnTo>
                      <a:pt x="24" y="126"/>
                    </a:lnTo>
                    <a:lnTo>
                      <a:pt x="34" y="101"/>
                    </a:lnTo>
                    <a:lnTo>
                      <a:pt x="41" y="74"/>
                    </a:lnTo>
                    <a:lnTo>
                      <a:pt x="46" y="48"/>
                    </a:lnTo>
                    <a:lnTo>
                      <a:pt x="54" y="23"/>
                    </a:lnTo>
                    <a:lnTo>
                      <a:pt x="70" y="36"/>
                    </a:lnTo>
                    <a:lnTo>
                      <a:pt x="74" y="60"/>
                    </a:lnTo>
                    <a:lnTo>
                      <a:pt x="77" y="87"/>
                    </a:lnTo>
                    <a:lnTo>
                      <a:pt x="86" y="109"/>
                    </a:lnTo>
                    <a:lnTo>
                      <a:pt x="98" y="85"/>
                    </a:lnTo>
                    <a:lnTo>
                      <a:pt x="105" y="58"/>
                    </a:lnTo>
                    <a:lnTo>
                      <a:pt x="109" y="29"/>
                    </a:lnTo>
                    <a:lnTo>
                      <a:pt x="113" y="0"/>
                    </a:lnTo>
                    <a:lnTo>
                      <a:pt x="122" y="21"/>
                    </a:lnTo>
                    <a:lnTo>
                      <a:pt x="122" y="45"/>
                    </a:lnTo>
                    <a:lnTo>
                      <a:pt x="119" y="69"/>
                    </a:lnTo>
                    <a:lnTo>
                      <a:pt x="118" y="9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37" name="Freeform 61">
                <a:extLst>
                  <a:ext uri="{FF2B5EF4-FFF2-40B4-BE49-F238E27FC236}">
                    <a16:creationId xmlns:a16="http://schemas.microsoft.com/office/drawing/2014/main" xmlns="" id="{95E4921D-52C4-43FA-97CA-8D47646F495D}"/>
                  </a:ext>
                </a:extLst>
              </p:cNvPr>
              <p:cNvSpPr>
                <a:spLocks/>
              </p:cNvSpPr>
              <p:nvPr/>
            </p:nvSpPr>
            <p:spPr bwMode="auto">
              <a:xfrm>
                <a:off x="2665" y="3185"/>
                <a:ext cx="272" cy="38"/>
              </a:xfrm>
              <a:custGeom>
                <a:avLst/>
                <a:gdLst>
                  <a:gd name="T0" fmla="*/ 545 w 545"/>
                  <a:gd name="T1" fmla="*/ 0 h 116"/>
                  <a:gd name="T2" fmla="*/ 541 w 545"/>
                  <a:gd name="T3" fmla="*/ 9 h 116"/>
                  <a:gd name="T4" fmla="*/ 537 w 545"/>
                  <a:gd name="T5" fmla="*/ 18 h 116"/>
                  <a:gd name="T6" fmla="*/ 531 w 545"/>
                  <a:gd name="T7" fmla="*/ 24 h 116"/>
                  <a:gd name="T8" fmla="*/ 524 w 545"/>
                  <a:gd name="T9" fmla="*/ 29 h 116"/>
                  <a:gd name="T10" fmla="*/ 517 w 545"/>
                  <a:gd name="T11" fmla="*/ 35 h 116"/>
                  <a:gd name="T12" fmla="*/ 509 w 545"/>
                  <a:gd name="T13" fmla="*/ 39 h 116"/>
                  <a:gd name="T14" fmla="*/ 501 w 545"/>
                  <a:gd name="T15" fmla="*/ 44 h 116"/>
                  <a:gd name="T16" fmla="*/ 494 w 545"/>
                  <a:gd name="T17" fmla="*/ 47 h 116"/>
                  <a:gd name="T18" fmla="*/ 466 w 545"/>
                  <a:gd name="T19" fmla="*/ 58 h 116"/>
                  <a:gd name="T20" fmla="*/ 437 w 545"/>
                  <a:gd name="T21" fmla="*/ 68 h 116"/>
                  <a:gd name="T22" fmla="*/ 406 w 545"/>
                  <a:gd name="T23" fmla="*/ 78 h 116"/>
                  <a:gd name="T24" fmla="*/ 377 w 545"/>
                  <a:gd name="T25" fmla="*/ 88 h 116"/>
                  <a:gd name="T26" fmla="*/ 344 w 545"/>
                  <a:gd name="T27" fmla="*/ 97 h 116"/>
                  <a:gd name="T28" fmla="*/ 314 w 545"/>
                  <a:gd name="T29" fmla="*/ 103 h 116"/>
                  <a:gd name="T30" fmla="*/ 281 w 545"/>
                  <a:gd name="T31" fmla="*/ 109 h 116"/>
                  <a:gd name="T32" fmla="*/ 249 w 545"/>
                  <a:gd name="T33" fmla="*/ 114 h 116"/>
                  <a:gd name="T34" fmla="*/ 217 w 545"/>
                  <a:gd name="T35" fmla="*/ 116 h 116"/>
                  <a:gd name="T36" fmla="*/ 185 w 545"/>
                  <a:gd name="T37" fmla="*/ 116 h 116"/>
                  <a:gd name="T38" fmla="*/ 153 w 545"/>
                  <a:gd name="T39" fmla="*/ 115 h 116"/>
                  <a:gd name="T40" fmla="*/ 121 w 545"/>
                  <a:gd name="T41" fmla="*/ 111 h 116"/>
                  <a:gd name="T42" fmla="*/ 90 w 545"/>
                  <a:gd name="T43" fmla="*/ 104 h 116"/>
                  <a:gd name="T44" fmla="*/ 59 w 545"/>
                  <a:gd name="T45" fmla="*/ 95 h 116"/>
                  <a:gd name="T46" fmla="*/ 29 w 545"/>
                  <a:gd name="T47" fmla="*/ 83 h 116"/>
                  <a:gd name="T48" fmla="*/ 0 w 545"/>
                  <a:gd name="T49" fmla="*/ 67 h 116"/>
                  <a:gd name="T50" fmla="*/ 16 w 545"/>
                  <a:gd name="T51" fmla="*/ 71 h 116"/>
                  <a:gd name="T52" fmla="*/ 31 w 545"/>
                  <a:gd name="T53" fmla="*/ 74 h 116"/>
                  <a:gd name="T54" fmla="*/ 48 w 545"/>
                  <a:gd name="T55" fmla="*/ 78 h 116"/>
                  <a:gd name="T56" fmla="*/ 64 w 545"/>
                  <a:gd name="T57" fmla="*/ 82 h 116"/>
                  <a:gd name="T58" fmla="*/ 80 w 545"/>
                  <a:gd name="T59" fmla="*/ 87 h 116"/>
                  <a:gd name="T60" fmla="*/ 97 w 545"/>
                  <a:gd name="T61" fmla="*/ 90 h 116"/>
                  <a:gd name="T62" fmla="*/ 114 w 545"/>
                  <a:gd name="T63" fmla="*/ 93 h 116"/>
                  <a:gd name="T64" fmla="*/ 131 w 545"/>
                  <a:gd name="T65" fmla="*/ 97 h 116"/>
                  <a:gd name="T66" fmla="*/ 149 w 545"/>
                  <a:gd name="T67" fmla="*/ 99 h 116"/>
                  <a:gd name="T68" fmla="*/ 166 w 545"/>
                  <a:gd name="T69" fmla="*/ 100 h 116"/>
                  <a:gd name="T70" fmla="*/ 184 w 545"/>
                  <a:gd name="T71" fmla="*/ 102 h 116"/>
                  <a:gd name="T72" fmla="*/ 201 w 545"/>
                  <a:gd name="T73" fmla="*/ 103 h 116"/>
                  <a:gd name="T74" fmla="*/ 218 w 545"/>
                  <a:gd name="T75" fmla="*/ 102 h 116"/>
                  <a:gd name="T76" fmla="*/ 237 w 545"/>
                  <a:gd name="T77" fmla="*/ 100 h 116"/>
                  <a:gd name="T78" fmla="*/ 254 w 545"/>
                  <a:gd name="T79" fmla="*/ 98 h 116"/>
                  <a:gd name="T80" fmla="*/ 272 w 545"/>
                  <a:gd name="T81" fmla="*/ 94 h 116"/>
                  <a:gd name="T82" fmla="*/ 291 w 545"/>
                  <a:gd name="T83" fmla="*/ 90 h 116"/>
                  <a:gd name="T84" fmla="*/ 308 w 545"/>
                  <a:gd name="T85" fmla="*/ 87 h 116"/>
                  <a:gd name="T86" fmla="*/ 326 w 545"/>
                  <a:gd name="T87" fmla="*/ 83 h 116"/>
                  <a:gd name="T88" fmla="*/ 343 w 545"/>
                  <a:gd name="T89" fmla="*/ 78 h 116"/>
                  <a:gd name="T90" fmla="*/ 360 w 545"/>
                  <a:gd name="T91" fmla="*/ 74 h 116"/>
                  <a:gd name="T92" fmla="*/ 379 w 545"/>
                  <a:gd name="T93" fmla="*/ 70 h 116"/>
                  <a:gd name="T94" fmla="*/ 396 w 545"/>
                  <a:gd name="T95" fmla="*/ 65 h 116"/>
                  <a:gd name="T96" fmla="*/ 413 w 545"/>
                  <a:gd name="T97" fmla="*/ 58 h 116"/>
                  <a:gd name="T98" fmla="*/ 430 w 545"/>
                  <a:gd name="T99" fmla="*/ 54 h 116"/>
                  <a:gd name="T100" fmla="*/ 448 w 545"/>
                  <a:gd name="T101" fmla="*/ 47 h 116"/>
                  <a:gd name="T102" fmla="*/ 464 w 545"/>
                  <a:gd name="T103" fmla="*/ 40 h 116"/>
                  <a:gd name="T104" fmla="*/ 481 w 545"/>
                  <a:gd name="T105" fmla="*/ 34 h 116"/>
                  <a:gd name="T106" fmla="*/ 497 w 545"/>
                  <a:gd name="T107" fmla="*/ 26 h 116"/>
                  <a:gd name="T108" fmla="*/ 513 w 545"/>
                  <a:gd name="T109" fmla="*/ 18 h 116"/>
                  <a:gd name="T110" fmla="*/ 529 w 545"/>
                  <a:gd name="T111" fmla="*/ 9 h 116"/>
                  <a:gd name="T112" fmla="*/ 545 w 545"/>
                  <a:gd name="T11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116">
                    <a:moveTo>
                      <a:pt x="545" y="0"/>
                    </a:moveTo>
                    <a:lnTo>
                      <a:pt x="541" y="9"/>
                    </a:lnTo>
                    <a:lnTo>
                      <a:pt x="537" y="18"/>
                    </a:lnTo>
                    <a:lnTo>
                      <a:pt x="531" y="24"/>
                    </a:lnTo>
                    <a:lnTo>
                      <a:pt x="524" y="29"/>
                    </a:lnTo>
                    <a:lnTo>
                      <a:pt x="517" y="35"/>
                    </a:lnTo>
                    <a:lnTo>
                      <a:pt x="509" y="39"/>
                    </a:lnTo>
                    <a:lnTo>
                      <a:pt x="501" y="44"/>
                    </a:lnTo>
                    <a:lnTo>
                      <a:pt x="494" y="47"/>
                    </a:lnTo>
                    <a:lnTo>
                      <a:pt x="466" y="58"/>
                    </a:lnTo>
                    <a:lnTo>
                      <a:pt x="437" y="68"/>
                    </a:lnTo>
                    <a:lnTo>
                      <a:pt x="406" y="78"/>
                    </a:lnTo>
                    <a:lnTo>
                      <a:pt x="377" y="88"/>
                    </a:lnTo>
                    <a:lnTo>
                      <a:pt x="344" y="97"/>
                    </a:lnTo>
                    <a:lnTo>
                      <a:pt x="314" y="103"/>
                    </a:lnTo>
                    <a:lnTo>
                      <a:pt x="281" y="109"/>
                    </a:lnTo>
                    <a:lnTo>
                      <a:pt x="249" y="114"/>
                    </a:lnTo>
                    <a:lnTo>
                      <a:pt x="217" y="116"/>
                    </a:lnTo>
                    <a:lnTo>
                      <a:pt x="185" y="116"/>
                    </a:lnTo>
                    <a:lnTo>
                      <a:pt x="153" y="115"/>
                    </a:lnTo>
                    <a:lnTo>
                      <a:pt x="121" y="111"/>
                    </a:lnTo>
                    <a:lnTo>
                      <a:pt x="90" y="104"/>
                    </a:lnTo>
                    <a:lnTo>
                      <a:pt x="59" y="95"/>
                    </a:lnTo>
                    <a:lnTo>
                      <a:pt x="29" y="83"/>
                    </a:lnTo>
                    <a:lnTo>
                      <a:pt x="0" y="67"/>
                    </a:lnTo>
                    <a:lnTo>
                      <a:pt x="16" y="71"/>
                    </a:lnTo>
                    <a:lnTo>
                      <a:pt x="31" y="74"/>
                    </a:lnTo>
                    <a:lnTo>
                      <a:pt x="48" y="78"/>
                    </a:lnTo>
                    <a:lnTo>
                      <a:pt x="64" y="82"/>
                    </a:lnTo>
                    <a:lnTo>
                      <a:pt x="80" y="87"/>
                    </a:lnTo>
                    <a:lnTo>
                      <a:pt x="97" y="90"/>
                    </a:lnTo>
                    <a:lnTo>
                      <a:pt x="114" y="93"/>
                    </a:lnTo>
                    <a:lnTo>
                      <a:pt x="131" y="97"/>
                    </a:lnTo>
                    <a:lnTo>
                      <a:pt x="149" y="99"/>
                    </a:lnTo>
                    <a:lnTo>
                      <a:pt x="166" y="100"/>
                    </a:lnTo>
                    <a:lnTo>
                      <a:pt x="184" y="102"/>
                    </a:lnTo>
                    <a:lnTo>
                      <a:pt x="201" y="103"/>
                    </a:lnTo>
                    <a:lnTo>
                      <a:pt x="218" y="102"/>
                    </a:lnTo>
                    <a:lnTo>
                      <a:pt x="237" y="100"/>
                    </a:lnTo>
                    <a:lnTo>
                      <a:pt x="254" y="98"/>
                    </a:lnTo>
                    <a:lnTo>
                      <a:pt x="272" y="94"/>
                    </a:lnTo>
                    <a:lnTo>
                      <a:pt x="291" y="90"/>
                    </a:lnTo>
                    <a:lnTo>
                      <a:pt x="308" y="87"/>
                    </a:lnTo>
                    <a:lnTo>
                      <a:pt x="326" y="83"/>
                    </a:lnTo>
                    <a:lnTo>
                      <a:pt x="343" y="78"/>
                    </a:lnTo>
                    <a:lnTo>
                      <a:pt x="360" y="74"/>
                    </a:lnTo>
                    <a:lnTo>
                      <a:pt x="379" y="70"/>
                    </a:lnTo>
                    <a:lnTo>
                      <a:pt x="396" y="65"/>
                    </a:lnTo>
                    <a:lnTo>
                      <a:pt x="413" y="58"/>
                    </a:lnTo>
                    <a:lnTo>
                      <a:pt x="430" y="54"/>
                    </a:lnTo>
                    <a:lnTo>
                      <a:pt x="448" y="47"/>
                    </a:lnTo>
                    <a:lnTo>
                      <a:pt x="464" y="40"/>
                    </a:lnTo>
                    <a:lnTo>
                      <a:pt x="481" y="34"/>
                    </a:lnTo>
                    <a:lnTo>
                      <a:pt x="497" y="26"/>
                    </a:lnTo>
                    <a:lnTo>
                      <a:pt x="513" y="18"/>
                    </a:lnTo>
                    <a:lnTo>
                      <a:pt x="529" y="9"/>
                    </a:lnTo>
                    <a:lnTo>
                      <a:pt x="54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38" name="Freeform 62">
                <a:extLst>
                  <a:ext uri="{FF2B5EF4-FFF2-40B4-BE49-F238E27FC236}">
                    <a16:creationId xmlns:a16="http://schemas.microsoft.com/office/drawing/2014/main" xmlns="" id="{24F93FF0-EA64-419C-8202-EEF5BA1E1004}"/>
                  </a:ext>
                </a:extLst>
              </p:cNvPr>
              <p:cNvSpPr>
                <a:spLocks/>
              </p:cNvSpPr>
              <p:nvPr/>
            </p:nvSpPr>
            <p:spPr bwMode="auto">
              <a:xfrm>
                <a:off x="2742" y="3202"/>
                <a:ext cx="297" cy="101"/>
              </a:xfrm>
              <a:custGeom>
                <a:avLst/>
                <a:gdLst>
                  <a:gd name="T0" fmla="*/ 595 w 595"/>
                  <a:gd name="T1" fmla="*/ 41 h 304"/>
                  <a:gd name="T2" fmla="*/ 589 w 595"/>
                  <a:gd name="T3" fmla="*/ 121 h 304"/>
                  <a:gd name="T4" fmla="*/ 566 w 595"/>
                  <a:gd name="T5" fmla="*/ 195 h 304"/>
                  <a:gd name="T6" fmla="*/ 525 w 595"/>
                  <a:gd name="T7" fmla="*/ 257 h 304"/>
                  <a:gd name="T8" fmla="*/ 466 w 595"/>
                  <a:gd name="T9" fmla="*/ 293 h 304"/>
                  <a:gd name="T10" fmla="*/ 409 w 595"/>
                  <a:gd name="T11" fmla="*/ 302 h 304"/>
                  <a:gd name="T12" fmla="*/ 349 w 595"/>
                  <a:gd name="T13" fmla="*/ 302 h 304"/>
                  <a:gd name="T14" fmla="*/ 289 w 595"/>
                  <a:gd name="T15" fmla="*/ 295 h 304"/>
                  <a:gd name="T16" fmla="*/ 227 w 595"/>
                  <a:gd name="T17" fmla="*/ 283 h 304"/>
                  <a:gd name="T18" fmla="*/ 165 w 595"/>
                  <a:gd name="T19" fmla="*/ 268 h 304"/>
                  <a:gd name="T20" fmla="*/ 103 w 595"/>
                  <a:gd name="T21" fmla="*/ 256 h 304"/>
                  <a:gd name="T22" fmla="*/ 40 w 595"/>
                  <a:gd name="T23" fmla="*/ 248 h 304"/>
                  <a:gd name="T24" fmla="*/ 1 w 595"/>
                  <a:gd name="T25" fmla="*/ 242 h 304"/>
                  <a:gd name="T26" fmla="*/ 1 w 595"/>
                  <a:gd name="T27" fmla="*/ 221 h 304"/>
                  <a:gd name="T28" fmla="*/ 6 w 595"/>
                  <a:gd name="T29" fmla="*/ 210 h 304"/>
                  <a:gd name="T30" fmla="*/ 10 w 595"/>
                  <a:gd name="T31" fmla="*/ 207 h 304"/>
                  <a:gd name="T32" fmla="*/ 18 w 595"/>
                  <a:gd name="T33" fmla="*/ 223 h 304"/>
                  <a:gd name="T34" fmla="*/ 39 w 595"/>
                  <a:gd name="T35" fmla="*/ 236 h 304"/>
                  <a:gd name="T36" fmla="*/ 68 w 595"/>
                  <a:gd name="T37" fmla="*/ 236 h 304"/>
                  <a:gd name="T38" fmla="*/ 99 w 595"/>
                  <a:gd name="T39" fmla="*/ 236 h 304"/>
                  <a:gd name="T40" fmla="*/ 133 w 595"/>
                  <a:gd name="T41" fmla="*/ 246 h 304"/>
                  <a:gd name="T42" fmla="*/ 177 w 595"/>
                  <a:gd name="T43" fmla="*/ 258 h 304"/>
                  <a:gd name="T44" fmla="*/ 220 w 595"/>
                  <a:gd name="T45" fmla="*/ 269 h 304"/>
                  <a:gd name="T46" fmla="*/ 266 w 595"/>
                  <a:gd name="T47" fmla="*/ 277 h 304"/>
                  <a:gd name="T48" fmla="*/ 312 w 595"/>
                  <a:gd name="T49" fmla="*/ 283 h 304"/>
                  <a:gd name="T50" fmla="*/ 358 w 595"/>
                  <a:gd name="T51" fmla="*/ 284 h 304"/>
                  <a:gd name="T52" fmla="*/ 404 w 595"/>
                  <a:gd name="T53" fmla="*/ 283 h 304"/>
                  <a:gd name="T54" fmla="*/ 449 w 595"/>
                  <a:gd name="T55" fmla="*/ 277 h 304"/>
                  <a:gd name="T56" fmla="*/ 501 w 595"/>
                  <a:gd name="T57" fmla="*/ 249 h 304"/>
                  <a:gd name="T58" fmla="*/ 542 w 595"/>
                  <a:gd name="T59" fmla="*/ 194 h 304"/>
                  <a:gd name="T60" fmla="*/ 566 w 595"/>
                  <a:gd name="T61" fmla="*/ 127 h 304"/>
                  <a:gd name="T62" fmla="*/ 576 w 595"/>
                  <a:gd name="T63" fmla="*/ 53 h 304"/>
                  <a:gd name="T64" fmla="*/ 577 w 595"/>
                  <a:gd name="T65" fmla="*/ 9 h 304"/>
                  <a:gd name="T66" fmla="*/ 588 w 595"/>
                  <a:gd name="T6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5" h="304">
                    <a:moveTo>
                      <a:pt x="593" y="0"/>
                    </a:moveTo>
                    <a:lnTo>
                      <a:pt x="595" y="41"/>
                    </a:lnTo>
                    <a:lnTo>
                      <a:pt x="593" y="82"/>
                    </a:lnTo>
                    <a:lnTo>
                      <a:pt x="589" y="121"/>
                    </a:lnTo>
                    <a:lnTo>
                      <a:pt x="580" y="159"/>
                    </a:lnTo>
                    <a:lnTo>
                      <a:pt x="566" y="195"/>
                    </a:lnTo>
                    <a:lnTo>
                      <a:pt x="548" y="228"/>
                    </a:lnTo>
                    <a:lnTo>
                      <a:pt x="525" y="257"/>
                    </a:lnTo>
                    <a:lnTo>
                      <a:pt x="495" y="281"/>
                    </a:lnTo>
                    <a:lnTo>
                      <a:pt x="466" y="293"/>
                    </a:lnTo>
                    <a:lnTo>
                      <a:pt x="438" y="299"/>
                    </a:lnTo>
                    <a:lnTo>
                      <a:pt x="409" y="302"/>
                    </a:lnTo>
                    <a:lnTo>
                      <a:pt x="379" y="304"/>
                    </a:lnTo>
                    <a:lnTo>
                      <a:pt x="349" y="302"/>
                    </a:lnTo>
                    <a:lnTo>
                      <a:pt x="320" y="300"/>
                    </a:lnTo>
                    <a:lnTo>
                      <a:pt x="289" y="295"/>
                    </a:lnTo>
                    <a:lnTo>
                      <a:pt x="258" y="289"/>
                    </a:lnTo>
                    <a:lnTo>
                      <a:pt x="227" y="283"/>
                    </a:lnTo>
                    <a:lnTo>
                      <a:pt x="196" y="275"/>
                    </a:lnTo>
                    <a:lnTo>
                      <a:pt x="165" y="268"/>
                    </a:lnTo>
                    <a:lnTo>
                      <a:pt x="134" y="262"/>
                    </a:lnTo>
                    <a:lnTo>
                      <a:pt x="103" y="256"/>
                    </a:lnTo>
                    <a:lnTo>
                      <a:pt x="71" y="251"/>
                    </a:lnTo>
                    <a:lnTo>
                      <a:pt x="40" y="248"/>
                    </a:lnTo>
                    <a:lnTo>
                      <a:pt x="9" y="247"/>
                    </a:lnTo>
                    <a:lnTo>
                      <a:pt x="1" y="242"/>
                    </a:lnTo>
                    <a:lnTo>
                      <a:pt x="0" y="232"/>
                    </a:lnTo>
                    <a:lnTo>
                      <a:pt x="1" y="221"/>
                    </a:lnTo>
                    <a:lnTo>
                      <a:pt x="5" y="212"/>
                    </a:lnTo>
                    <a:lnTo>
                      <a:pt x="6" y="210"/>
                    </a:lnTo>
                    <a:lnTo>
                      <a:pt x="8" y="207"/>
                    </a:lnTo>
                    <a:lnTo>
                      <a:pt x="10" y="207"/>
                    </a:lnTo>
                    <a:lnTo>
                      <a:pt x="14" y="207"/>
                    </a:lnTo>
                    <a:lnTo>
                      <a:pt x="18" y="223"/>
                    </a:lnTo>
                    <a:lnTo>
                      <a:pt x="28" y="232"/>
                    </a:lnTo>
                    <a:lnTo>
                      <a:pt x="39" y="236"/>
                    </a:lnTo>
                    <a:lnTo>
                      <a:pt x="53" y="237"/>
                    </a:lnTo>
                    <a:lnTo>
                      <a:pt x="68" y="236"/>
                    </a:lnTo>
                    <a:lnTo>
                      <a:pt x="84" y="235"/>
                    </a:lnTo>
                    <a:lnTo>
                      <a:pt x="99" y="236"/>
                    </a:lnTo>
                    <a:lnTo>
                      <a:pt x="112" y="240"/>
                    </a:lnTo>
                    <a:lnTo>
                      <a:pt x="133" y="246"/>
                    </a:lnTo>
                    <a:lnTo>
                      <a:pt x="155" y="252"/>
                    </a:lnTo>
                    <a:lnTo>
                      <a:pt x="177" y="258"/>
                    </a:lnTo>
                    <a:lnTo>
                      <a:pt x="198" y="264"/>
                    </a:lnTo>
                    <a:lnTo>
                      <a:pt x="220" y="269"/>
                    </a:lnTo>
                    <a:lnTo>
                      <a:pt x="243" y="273"/>
                    </a:lnTo>
                    <a:lnTo>
                      <a:pt x="266" y="277"/>
                    </a:lnTo>
                    <a:lnTo>
                      <a:pt x="289" y="280"/>
                    </a:lnTo>
                    <a:lnTo>
                      <a:pt x="312" y="283"/>
                    </a:lnTo>
                    <a:lnTo>
                      <a:pt x="335" y="284"/>
                    </a:lnTo>
                    <a:lnTo>
                      <a:pt x="358" y="284"/>
                    </a:lnTo>
                    <a:lnTo>
                      <a:pt x="382" y="284"/>
                    </a:lnTo>
                    <a:lnTo>
                      <a:pt x="404" y="283"/>
                    </a:lnTo>
                    <a:lnTo>
                      <a:pt x="427" y="280"/>
                    </a:lnTo>
                    <a:lnTo>
                      <a:pt x="449" y="277"/>
                    </a:lnTo>
                    <a:lnTo>
                      <a:pt x="472" y="272"/>
                    </a:lnTo>
                    <a:lnTo>
                      <a:pt x="501" y="249"/>
                    </a:lnTo>
                    <a:lnTo>
                      <a:pt x="524" y="223"/>
                    </a:lnTo>
                    <a:lnTo>
                      <a:pt x="542" y="194"/>
                    </a:lnTo>
                    <a:lnTo>
                      <a:pt x="556" y="162"/>
                    </a:lnTo>
                    <a:lnTo>
                      <a:pt x="566" y="127"/>
                    </a:lnTo>
                    <a:lnTo>
                      <a:pt x="573" y="90"/>
                    </a:lnTo>
                    <a:lnTo>
                      <a:pt x="576" y="53"/>
                    </a:lnTo>
                    <a:lnTo>
                      <a:pt x="577" y="15"/>
                    </a:lnTo>
                    <a:lnTo>
                      <a:pt x="577" y="9"/>
                    </a:lnTo>
                    <a:lnTo>
                      <a:pt x="582" y="4"/>
                    </a:lnTo>
                    <a:lnTo>
                      <a:pt x="588" y="0"/>
                    </a:lnTo>
                    <a:lnTo>
                      <a:pt x="593"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39" name="Freeform 63">
                <a:extLst>
                  <a:ext uri="{FF2B5EF4-FFF2-40B4-BE49-F238E27FC236}">
                    <a16:creationId xmlns:a16="http://schemas.microsoft.com/office/drawing/2014/main" xmlns="" id="{15E0FB58-BED2-4788-AD21-7312646A5E91}"/>
                  </a:ext>
                </a:extLst>
              </p:cNvPr>
              <p:cNvSpPr>
                <a:spLocks/>
              </p:cNvSpPr>
              <p:nvPr/>
            </p:nvSpPr>
            <p:spPr bwMode="auto">
              <a:xfrm>
                <a:off x="2714" y="3253"/>
                <a:ext cx="217" cy="18"/>
              </a:xfrm>
              <a:custGeom>
                <a:avLst/>
                <a:gdLst>
                  <a:gd name="T0" fmla="*/ 433 w 433"/>
                  <a:gd name="T1" fmla="*/ 3 h 53"/>
                  <a:gd name="T2" fmla="*/ 429 w 433"/>
                  <a:gd name="T3" fmla="*/ 13 h 53"/>
                  <a:gd name="T4" fmla="*/ 423 w 433"/>
                  <a:gd name="T5" fmla="*/ 20 h 53"/>
                  <a:gd name="T6" fmla="*/ 415 w 433"/>
                  <a:gd name="T7" fmla="*/ 25 h 53"/>
                  <a:gd name="T8" fmla="*/ 406 w 433"/>
                  <a:gd name="T9" fmla="*/ 29 h 53"/>
                  <a:gd name="T10" fmla="*/ 395 w 433"/>
                  <a:gd name="T11" fmla="*/ 30 h 53"/>
                  <a:gd name="T12" fmla="*/ 385 w 433"/>
                  <a:gd name="T13" fmla="*/ 31 h 53"/>
                  <a:gd name="T14" fmla="*/ 376 w 433"/>
                  <a:gd name="T15" fmla="*/ 33 h 53"/>
                  <a:gd name="T16" fmla="*/ 367 w 433"/>
                  <a:gd name="T17" fmla="*/ 35 h 53"/>
                  <a:gd name="T18" fmla="*/ 344 w 433"/>
                  <a:gd name="T19" fmla="*/ 40 h 53"/>
                  <a:gd name="T20" fmla="*/ 321 w 433"/>
                  <a:gd name="T21" fmla="*/ 43 h 53"/>
                  <a:gd name="T22" fmla="*/ 298 w 433"/>
                  <a:gd name="T23" fmla="*/ 47 h 53"/>
                  <a:gd name="T24" fmla="*/ 275 w 433"/>
                  <a:gd name="T25" fmla="*/ 50 h 53"/>
                  <a:gd name="T26" fmla="*/ 252 w 433"/>
                  <a:gd name="T27" fmla="*/ 52 h 53"/>
                  <a:gd name="T28" fmla="*/ 229 w 433"/>
                  <a:gd name="T29" fmla="*/ 53 h 53"/>
                  <a:gd name="T30" fmla="*/ 206 w 433"/>
                  <a:gd name="T31" fmla="*/ 53 h 53"/>
                  <a:gd name="T32" fmla="*/ 183 w 433"/>
                  <a:gd name="T33" fmla="*/ 53 h 53"/>
                  <a:gd name="T34" fmla="*/ 161 w 433"/>
                  <a:gd name="T35" fmla="*/ 52 h 53"/>
                  <a:gd name="T36" fmla="*/ 136 w 433"/>
                  <a:gd name="T37" fmla="*/ 51 h 53"/>
                  <a:gd name="T38" fmla="*/ 114 w 433"/>
                  <a:gd name="T39" fmla="*/ 48 h 53"/>
                  <a:gd name="T40" fmla="*/ 91 w 433"/>
                  <a:gd name="T41" fmla="*/ 45 h 53"/>
                  <a:gd name="T42" fmla="*/ 68 w 433"/>
                  <a:gd name="T43" fmla="*/ 41 h 53"/>
                  <a:gd name="T44" fmla="*/ 46 w 433"/>
                  <a:gd name="T45" fmla="*/ 37 h 53"/>
                  <a:gd name="T46" fmla="*/ 23 w 433"/>
                  <a:gd name="T47" fmla="*/ 32 h 53"/>
                  <a:gd name="T48" fmla="*/ 0 w 433"/>
                  <a:gd name="T49" fmla="*/ 27 h 53"/>
                  <a:gd name="T50" fmla="*/ 5 w 433"/>
                  <a:gd name="T51" fmla="*/ 15 h 53"/>
                  <a:gd name="T52" fmla="*/ 30 w 433"/>
                  <a:gd name="T53" fmla="*/ 20 h 53"/>
                  <a:gd name="T54" fmla="*/ 56 w 433"/>
                  <a:gd name="T55" fmla="*/ 25 h 53"/>
                  <a:gd name="T56" fmla="*/ 83 w 433"/>
                  <a:gd name="T57" fmla="*/ 29 h 53"/>
                  <a:gd name="T58" fmla="*/ 110 w 433"/>
                  <a:gd name="T59" fmla="*/ 32 h 53"/>
                  <a:gd name="T60" fmla="*/ 136 w 433"/>
                  <a:gd name="T61" fmla="*/ 33 h 53"/>
                  <a:gd name="T62" fmla="*/ 164 w 433"/>
                  <a:gd name="T63" fmla="*/ 35 h 53"/>
                  <a:gd name="T64" fmla="*/ 191 w 433"/>
                  <a:gd name="T65" fmla="*/ 36 h 53"/>
                  <a:gd name="T66" fmla="*/ 218 w 433"/>
                  <a:gd name="T67" fmla="*/ 35 h 53"/>
                  <a:gd name="T68" fmla="*/ 245 w 433"/>
                  <a:gd name="T69" fmla="*/ 33 h 53"/>
                  <a:gd name="T70" fmla="*/ 273 w 433"/>
                  <a:gd name="T71" fmla="*/ 32 h 53"/>
                  <a:gd name="T72" fmla="*/ 299 w 433"/>
                  <a:gd name="T73" fmla="*/ 29 h 53"/>
                  <a:gd name="T74" fmla="*/ 327 w 433"/>
                  <a:gd name="T75" fmla="*/ 25 h 53"/>
                  <a:gd name="T76" fmla="*/ 353 w 433"/>
                  <a:gd name="T77" fmla="*/ 20 h 53"/>
                  <a:gd name="T78" fmla="*/ 379 w 433"/>
                  <a:gd name="T79" fmla="*/ 15 h 53"/>
                  <a:gd name="T80" fmla="*/ 406 w 433"/>
                  <a:gd name="T81" fmla="*/ 8 h 53"/>
                  <a:gd name="T82" fmla="*/ 431 w 433"/>
                  <a:gd name="T83" fmla="*/ 0 h 53"/>
                  <a:gd name="T84" fmla="*/ 433 w 433"/>
                  <a:gd name="T85"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3" h="53">
                    <a:moveTo>
                      <a:pt x="433" y="3"/>
                    </a:moveTo>
                    <a:lnTo>
                      <a:pt x="429" y="13"/>
                    </a:lnTo>
                    <a:lnTo>
                      <a:pt x="423" y="20"/>
                    </a:lnTo>
                    <a:lnTo>
                      <a:pt x="415" y="25"/>
                    </a:lnTo>
                    <a:lnTo>
                      <a:pt x="406" y="29"/>
                    </a:lnTo>
                    <a:lnTo>
                      <a:pt x="395" y="30"/>
                    </a:lnTo>
                    <a:lnTo>
                      <a:pt x="385" y="31"/>
                    </a:lnTo>
                    <a:lnTo>
                      <a:pt x="376" y="33"/>
                    </a:lnTo>
                    <a:lnTo>
                      <a:pt x="367" y="35"/>
                    </a:lnTo>
                    <a:lnTo>
                      <a:pt x="344" y="40"/>
                    </a:lnTo>
                    <a:lnTo>
                      <a:pt x="321" y="43"/>
                    </a:lnTo>
                    <a:lnTo>
                      <a:pt x="298" y="47"/>
                    </a:lnTo>
                    <a:lnTo>
                      <a:pt x="275" y="50"/>
                    </a:lnTo>
                    <a:lnTo>
                      <a:pt x="252" y="52"/>
                    </a:lnTo>
                    <a:lnTo>
                      <a:pt x="229" y="53"/>
                    </a:lnTo>
                    <a:lnTo>
                      <a:pt x="206" y="53"/>
                    </a:lnTo>
                    <a:lnTo>
                      <a:pt x="183" y="53"/>
                    </a:lnTo>
                    <a:lnTo>
                      <a:pt x="161" y="52"/>
                    </a:lnTo>
                    <a:lnTo>
                      <a:pt x="136" y="51"/>
                    </a:lnTo>
                    <a:lnTo>
                      <a:pt x="114" y="48"/>
                    </a:lnTo>
                    <a:lnTo>
                      <a:pt x="91" y="45"/>
                    </a:lnTo>
                    <a:lnTo>
                      <a:pt x="68" y="41"/>
                    </a:lnTo>
                    <a:lnTo>
                      <a:pt x="46" y="37"/>
                    </a:lnTo>
                    <a:lnTo>
                      <a:pt x="23" y="32"/>
                    </a:lnTo>
                    <a:lnTo>
                      <a:pt x="0" y="27"/>
                    </a:lnTo>
                    <a:lnTo>
                      <a:pt x="5" y="15"/>
                    </a:lnTo>
                    <a:lnTo>
                      <a:pt x="30" y="20"/>
                    </a:lnTo>
                    <a:lnTo>
                      <a:pt x="56" y="25"/>
                    </a:lnTo>
                    <a:lnTo>
                      <a:pt x="83" y="29"/>
                    </a:lnTo>
                    <a:lnTo>
                      <a:pt x="110" y="32"/>
                    </a:lnTo>
                    <a:lnTo>
                      <a:pt x="136" y="33"/>
                    </a:lnTo>
                    <a:lnTo>
                      <a:pt x="164" y="35"/>
                    </a:lnTo>
                    <a:lnTo>
                      <a:pt x="191" y="36"/>
                    </a:lnTo>
                    <a:lnTo>
                      <a:pt x="218" y="35"/>
                    </a:lnTo>
                    <a:lnTo>
                      <a:pt x="245" y="33"/>
                    </a:lnTo>
                    <a:lnTo>
                      <a:pt x="273" y="32"/>
                    </a:lnTo>
                    <a:lnTo>
                      <a:pt x="299" y="29"/>
                    </a:lnTo>
                    <a:lnTo>
                      <a:pt x="327" y="25"/>
                    </a:lnTo>
                    <a:lnTo>
                      <a:pt x="353" y="20"/>
                    </a:lnTo>
                    <a:lnTo>
                      <a:pt x="379" y="15"/>
                    </a:lnTo>
                    <a:lnTo>
                      <a:pt x="406" y="8"/>
                    </a:lnTo>
                    <a:lnTo>
                      <a:pt x="431" y="0"/>
                    </a:lnTo>
                    <a:lnTo>
                      <a:pt x="433" y="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40" name="Freeform 64">
                <a:extLst>
                  <a:ext uri="{FF2B5EF4-FFF2-40B4-BE49-F238E27FC236}">
                    <a16:creationId xmlns:a16="http://schemas.microsoft.com/office/drawing/2014/main" xmlns="" id="{74413E4A-7D07-41FE-8E58-50EA78BF01D7}"/>
                  </a:ext>
                </a:extLst>
              </p:cNvPr>
              <p:cNvSpPr>
                <a:spLocks/>
              </p:cNvSpPr>
              <p:nvPr/>
            </p:nvSpPr>
            <p:spPr bwMode="auto">
              <a:xfrm>
                <a:off x="2740" y="3296"/>
                <a:ext cx="126" cy="63"/>
              </a:xfrm>
              <a:custGeom>
                <a:avLst/>
                <a:gdLst>
                  <a:gd name="T0" fmla="*/ 243 w 252"/>
                  <a:gd name="T1" fmla="*/ 168 h 190"/>
                  <a:gd name="T2" fmla="*/ 252 w 252"/>
                  <a:gd name="T3" fmla="*/ 168 h 190"/>
                  <a:gd name="T4" fmla="*/ 252 w 252"/>
                  <a:gd name="T5" fmla="*/ 173 h 190"/>
                  <a:gd name="T6" fmla="*/ 252 w 252"/>
                  <a:gd name="T7" fmla="*/ 180 h 190"/>
                  <a:gd name="T8" fmla="*/ 250 w 252"/>
                  <a:gd name="T9" fmla="*/ 188 h 190"/>
                  <a:gd name="T10" fmla="*/ 243 w 252"/>
                  <a:gd name="T11" fmla="*/ 190 h 190"/>
                  <a:gd name="T12" fmla="*/ 224 w 252"/>
                  <a:gd name="T13" fmla="*/ 188 h 190"/>
                  <a:gd name="T14" fmla="*/ 206 w 252"/>
                  <a:gd name="T15" fmla="*/ 183 h 190"/>
                  <a:gd name="T16" fmla="*/ 189 w 252"/>
                  <a:gd name="T17" fmla="*/ 176 h 190"/>
                  <a:gd name="T18" fmla="*/ 172 w 252"/>
                  <a:gd name="T19" fmla="*/ 168 h 190"/>
                  <a:gd name="T20" fmla="*/ 154 w 252"/>
                  <a:gd name="T21" fmla="*/ 160 h 190"/>
                  <a:gd name="T22" fmla="*/ 138 w 252"/>
                  <a:gd name="T23" fmla="*/ 148 h 190"/>
                  <a:gd name="T24" fmla="*/ 122 w 252"/>
                  <a:gd name="T25" fmla="*/ 137 h 190"/>
                  <a:gd name="T26" fmla="*/ 108 w 252"/>
                  <a:gd name="T27" fmla="*/ 125 h 190"/>
                  <a:gd name="T28" fmla="*/ 93 w 252"/>
                  <a:gd name="T29" fmla="*/ 111 h 190"/>
                  <a:gd name="T30" fmla="*/ 78 w 252"/>
                  <a:gd name="T31" fmla="*/ 98 h 190"/>
                  <a:gd name="T32" fmla="*/ 64 w 252"/>
                  <a:gd name="T33" fmla="*/ 83 h 190"/>
                  <a:gd name="T34" fmla="*/ 50 w 252"/>
                  <a:gd name="T35" fmla="*/ 68 h 190"/>
                  <a:gd name="T36" fmla="*/ 38 w 252"/>
                  <a:gd name="T37" fmla="*/ 53 h 190"/>
                  <a:gd name="T38" fmla="*/ 24 w 252"/>
                  <a:gd name="T39" fmla="*/ 37 h 190"/>
                  <a:gd name="T40" fmla="*/ 11 w 252"/>
                  <a:gd name="T41" fmla="*/ 23 h 190"/>
                  <a:gd name="T42" fmla="*/ 0 w 252"/>
                  <a:gd name="T43" fmla="*/ 8 h 190"/>
                  <a:gd name="T44" fmla="*/ 2 w 252"/>
                  <a:gd name="T45" fmla="*/ 0 h 190"/>
                  <a:gd name="T46" fmla="*/ 16 w 252"/>
                  <a:gd name="T47" fmla="*/ 13 h 190"/>
                  <a:gd name="T48" fmla="*/ 31 w 252"/>
                  <a:gd name="T49" fmla="*/ 25 h 190"/>
                  <a:gd name="T50" fmla="*/ 45 w 252"/>
                  <a:gd name="T51" fmla="*/ 39 h 190"/>
                  <a:gd name="T52" fmla="*/ 58 w 252"/>
                  <a:gd name="T53" fmla="*/ 52 h 190"/>
                  <a:gd name="T54" fmla="*/ 72 w 252"/>
                  <a:gd name="T55" fmla="*/ 66 h 190"/>
                  <a:gd name="T56" fmla="*/ 86 w 252"/>
                  <a:gd name="T57" fmla="*/ 79 h 190"/>
                  <a:gd name="T58" fmla="*/ 100 w 252"/>
                  <a:gd name="T59" fmla="*/ 92 h 190"/>
                  <a:gd name="T60" fmla="*/ 114 w 252"/>
                  <a:gd name="T61" fmla="*/ 104 h 190"/>
                  <a:gd name="T62" fmla="*/ 129 w 252"/>
                  <a:gd name="T63" fmla="*/ 116 h 190"/>
                  <a:gd name="T64" fmla="*/ 143 w 252"/>
                  <a:gd name="T65" fmla="*/ 127 h 190"/>
                  <a:gd name="T66" fmla="*/ 159 w 252"/>
                  <a:gd name="T67" fmla="*/ 137 h 190"/>
                  <a:gd name="T68" fmla="*/ 174 w 252"/>
                  <a:gd name="T69" fmla="*/ 147 h 190"/>
                  <a:gd name="T70" fmla="*/ 190 w 252"/>
                  <a:gd name="T71" fmla="*/ 155 h 190"/>
                  <a:gd name="T72" fmla="*/ 207 w 252"/>
                  <a:gd name="T73" fmla="*/ 161 h 190"/>
                  <a:gd name="T74" fmla="*/ 224 w 252"/>
                  <a:gd name="T75" fmla="*/ 166 h 190"/>
                  <a:gd name="T76" fmla="*/ 243 w 252"/>
                  <a:gd name="T7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2" h="190">
                    <a:moveTo>
                      <a:pt x="243" y="168"/>
                    </a:moveTo>
                    <a:lnTo>
                      <a:pt x="252" y="168"/>
                    </a:lnTo>
                    <a:lnTo>
                      <a:pt x="252" y="173"/>
                    </a:lnTo>
                    <a:lnTo>
                      <a:pt x="252" y="180"/>
                    </a:lnTo>
                    <a:lnTo>
                      <a:pt x="250" y="188"/>
                    </a:lnTo>
                    <a:lnTo>
                      <a:pt x="243" y="190"/>
                    </a:lnTo>
                    <a:lnTo>
                      <a:pt x="224" y="188"/>
                    </a:lnTo>
                    <a:lnTo>
                      <a:pt x="206" y="183"/>
                    </a:lnTo>
                    <a:lnTo>
                      <a:pt x="189" y="176"/>
                    </a:lnTo>
                    <a:lnTo>
                      <a:pt x="172" y="168"/>
                    </a:lnTo>
                    <a:lnTo>
                      <a:pt x="154" y="160"/>
                    </a:lnTo>
                    <a:lnTo>
                      <a:pt x="138" y="148"/>
                    </a:lnTo>
                    <a:lnTo>
                      <a:pt x="122" y="137"/>
                    </a:lnTo>
                    <a:lnTo>
                      <a:pt x="108" y="125"/>
                    </a:lnTo>
                    <a:lnTo>
                      <a:pt x="93" y="111"/>
                    </a:lnTo>
                    <a:lnTo>
                      <a:pt x="78" y="98"/>
                    </a:lnTo>
                    <a:lnTo>
                      <a:pt x="64" y="83"/>
                    </a:lnTo>
                    <a:lnTo>
                      <a:pt x="50" y="68"/>
                    </a:lnTo>
                    <a:lnTo>
                      <a:pt x="38" y="53"/>
                    </a:lnTo>
                    <a:lnTo>
                      <a:pt x="24" y="37"/>
                    </a:lnTo>
                    <a:lnTo>
                      <a:pt x="11" y="23"/>
                    </a:lnTo>
                    <a:lnTo>
                      <a:pt x="0" y="8"/>
                    </a:lnTo>
                    <a:lnTo>
                      <a:pt x="2" y="0"/>
                    </a:lnTo>
                    <a:lnTo>
                      <a:pt x="16" y="13"/>
                    </a:lnTo>
                    <a:lnTo>
                      <a:pt x="31" y="25"/>
                    </a:lnTo>
                    <a:lnTo>
                      <a:pt x="45" y="39"/>
                    </a:lnTo>
                    <a:lnTo>
                      <a:pt x="58" y="52"/>
                    </a:lnTo>
                    <a:lnTo>
                      <a:pt x="72" y="66"/>
                    </a:lnTo>
                    <a:lnTo>
                      <a:pt x="86" y="79"/>
                    </a:lnTo>
                    <a:lnTo>
                      <a:pt x="100" y="92"/>
                    </a:lnTo>
                    <a:lnTo>
                      <a:pt x="114" y="104"/>
                    </a:lnTo>
                    <a:lnTo>
                      <a:pt x="129" y="116"/>
                    </a:lnTo>
                    <a:lnTo>
                      <a:pt x="143" y="127"/>
                    </a:lnTo>
                    <a:lnTo>
                      <a:pt x="159" y="137"/>
                    </a:lnTo>
                    <a:lnTo>
                      <a:pt x="174" y="147"/>
                    </a:lnTo>
                    <a:lnTo>
                      <a:pt x="190" y="155"/>
                    </a:lnTo>
                    <a:lnTo>
                      <a:pt x="207" y="161"/>
                    </a:lnTo>
                    <a:lnTo>
                      <a:pt x="224" y="166"/>
                    </a:lnTo>
                    <a:lnTo>
                      <a:pt x="243" y="16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41" name="Freeform 65">
                <a:extLst>
                  <a:ext uri="{FF2B5EF4-FFF2-40B4-BE49-F238E27FC236}">
                    <a16:creationId xmlns:a16="http://schemas.microsoft.com/office/drawing/2014/main" xmlns="" id="{BF438850-162F-4DDE-B79D-AC21AC7CF65C}"/>
                  </a:ext>
                </a:extLst>
              </p:cNvPr>
              <p:cNvSpPr>
                <a:spLocks/>
              </p:cNvSpPr>
              <p:nvPr/>
            </p:nvSpPr>
            <p:spPr bwMode="auto">
              <a:xfrm>
                <a:off x="2701" y="3302"/>
                <a:ext cx="99" cy="71"/>
              </a:xfrm>
              <a:custGeom>
                <a:avLst/>
                <a:gdLst>
                  <a:gd name="T0" fmla="*/ 183 w 197"/>
                  <a:gd name="T1" fmla="*/ 185 h 214"/>
                  <a:gd name="T2" fmla="*/ 189 w 197"/>
                  <a:gd name="T3" fmla="*/ 192 h 214"/>
                  <a:gd name="T4" fmla="*/ 192 w 197"/>
                  <a:gd name="T5" fmla="*/ 199 h 214"/>
                  <a:gd name="T6" fmla="*/ 195 w 197"/>
                  <a:gd name="T7" fmla="*/ 207 h 214"/>
                  <a:gd name="T8" fmla="*/ 197 w 197"/>
                  <a:gd name="T9" fmla="*/ 214 h 214"/>
                  <a:gd name="T10" fmla="*/ 176 w 197"/>
                  <a:gd name="T11" fmla="*/ 214 h 214"/>
                  <a:gd name="T12" fmla="*/ 150 w 197"/>
                  <a:gd name="T13" fmla="*/ 193 h 214"/>
                  <a:gd name="T14" fmla="*/ 123 w 197"/>
                  <a:gd name="T15" fmla="*/ 171 h 214"/>
                  <a:gd name="T16" fmla="*/ 96 w 197"/>
                  <a:gd name="T17" fmla="*/ 145 h 214"/>
                  <a:gd name="T18" fmla="*/ 71 w 197"/>
                  <a:gd name="T19" fmla="*/ 118 h 214"/>
                  <a:gd name="T20" fmla="*/ 48 w 197"/>
                  <a:gd name="T21" fmla="*/ 90 h 214"/>
                  <a:gd name="T22" fmla="*/ 29 w 197"/>
                  <a:gd name="T23" fmla="*/ 60 h 214"/>
                  <a:gd name="T24" fmla="*/ 13 w 197"/>
                  <a:gd name="T25" fmla="*/ 29 h 214"/>
                  <a:gd name="T26" fmla="*/ 0 w 197"/>
                  <a:gd name="T27" fmla="*/ 0 h 214"/>
                  <a:gd name="T28" fmla="*/ 9 w 197"/>
                  <a:gd name="T29" fmla="*/ 13 h 214"/>
                  <a:gd name="T30" fmla="*/ 19 w 197"/>
                  <a:gd name="T31" fmla="*/ 26 h 214"/>
                  <a:gd name="T32" fmla="*/ 29 w 197"/>
                  <a:gd name="T33" fmla="*/ 39 h 214"/>
                  <a:gd name="T34" fmla="*/ 39 w 197"/>
                  <a:gd name="T35" fmla="*/ 53 h 214"/>
                  <a:gd name="T36" fmla="*/ 49 w 197"/>
                  <a:gd name="T37" fmla="*/ 66 h 214"/>
                  <a:gd name="T38" fmla="*/ 60 w 197"/>
                  <a:gd name="T39" fmla="*/ 79 h 214"/>
                  <a:gd name="T40" fmla="*/ 71 w 197"/>
                  <a:gd name="T41" fmla="*/ 91 h 214"/>
                  <a:gd name="T42" fmla="*/ 82 w 197"/>
                  <a:gd name="T43" fmla="*/ 103 h 214"/>
                  <a:gd name="T44" fmla="*/ 94 w 197"/>
                  <a:gd name="T45" fmla="*/ 116 h 214"/>
                  <a:gd name="T46" fmla="*/ 105 w 197"/>
                  <a:gd name="T47" fmla="*/ 128 h 214"/>
                  <a:gd name="T48" fmla="*/ 118 w 197"/>
                  <a:gd name="T49" fmla="*/ 139 h 214"/>
                  <a:gd name="T50" fmla="*/ 131 w 197"/>
                  <a:gd name="T51" fmla="*/ 149 h 214"/>
                  <a:gd name="T52" fmla="*/ 143 w 197"/>
                  <a:gd name="T53" fmla="*/ 159 h 214"/>
                  <a:gd name="T54" fmla="*/ 156 w 197"/>
                  <a:gd name="T55" fmla="*/ 169 h 214"/>
                  <a:gd name="T56" fmla="*/ 170 w 197"/>
                  <a:gd name="T57" fmla="*/ 177 h 214"/>
                  <a:gd name="T58" fmla="*/ 183 w 197"/>
                  <a:gd name="T59" fmla="*/ 18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7" h="214">
                    <a:moveTo>
                      <a:pt x="183" y="185"/>
                    </a:moveTo>
                    <a:lnTo>
                      <a:pt x="189" y="192"/>
                    </a:lnTo>
                    <a:lnTo>
                      <a:pt x="192" y="199"/>
                    </a:lnTo>
                    <a:lnTo>
                      <a:pt x="195" y="207"/>
                    </a:lnTo>
                    <a:lnTo>
                      <a:pt x="197" y="214"/>
                    </a:lnTo>
                    <a:lnTo>
                      <a:pt x="176" y="214"/>
                    </a:lnTo>
                    <a:lnTo>
                      <a:pt x="150" y="193"/>
                    </a:lnTo>
                    <a:lnTo>
                      <a:pt x="123" y="171"/>
                    </a:lnTo>
                    <a:lnTo>
                      <a:pt x="96" y="145"/>
                    </a:lnTo>
                    <a:lnTo>
                      <a:pt x="71" y="118"/>
                    </a:lnTo>
                    <a:lnTo>
                      <a:pt x="48" y="90"/>
                    </a:lnTo>
                    <a:lnTo>
                      <a:pt x="29" y="60"/>
                    </a:lnTo>
                    <a:lnTo>
                      <a:pt x="13" y="29"/>
                    </a:lnTo>
                    <a:lnTo>
                      <a:pt x="0" y="0"/>
                    </a:lnTo>
                    <a:lnTo>
                      <a:pt x="9" y="13"/>
                    </a:lnTo>
                    <a:lnTo>
                      <a:pt x="19" y="26"/>
                    </a:lnTo>
                    <a:lnTo>
                      <a:pt x="29" y="39"/>
                    </a:lnTo>
                    <a:lnTo>
                      <a:pt x="39" y="53"/>
                    </a:lnTo>
                    <a:lnTo>
                      <a:pt x="49" y="66"/>
                    </a:lnTo>
                    <a:lnTo>
                      <a:pt x="60" y="79"/>
                    </a:lnTo>
                    <a:lnTo>
                      <a:pt x="71" y="91"/>
                    </a:lnTo>
                    <a:lnTo>
                      <a:pt x="82" y="103"/>
                    </a:lnTo>
                    <a:lnTo>
                      <a:pt x="94" y="116"/>
                    </a:lnTo>
                    <a:lnTo>
                      <a:pt x="105" y="128"/>
                    </a:lnTo>
                    <a:lnTo>
                      <a:pt x="118" y="139"/>
                    </a:lnTo>
                    <a:lnTo>
                      <a:pt x="131" y="149"/>
                    </a:lnTo>
                    <a:lnTo>
                      <a:pt x="143" y="159"/>
                    </a:lnTo>
                    <a:lnTo>
                      <a:pt x="156" y="169"/>
                    </a:lnTo>
                    <a:lnTo>
                      <a:pt x="170" y="177"/>
                    </a:lnTo>
                    <a:lnTo>
                      <a:pt x="183" y="18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42" name="Freeform 66">
                <a:extLst>
                  <a:ext uri="{FF2B5EF4-FFF2-40B4-BE49-F238E27FC236}">
                    <a16:creationId xmlns:a16="http://schemas.microsoft.com/office/drawing/2014/main" xmlns="" id="{33BEC9AC-4FC5-45B8-AA58-5000454759F9}"/>
                  </a:ext>
                </a:extLst>
              </p:cNvPr>
              <p:cNvSpPr>
                <a:spLocks/>
              </p:cNvSpPr>
              <p:nvPr/>
            </p:nvSpPr>
            <p:spPr bwMode="auto">
              <a:xfrm>
                <a:off x="2942" y="3420"/>
                <a:ext cx="93" cy="54"/>
              </a:xfrm>
              <a:custGeom>
                <a:avLst/>
                <a:gdLst>
                  <a:gd name="T0" fmla="*/ 183 w 183"/>
                  <a:gd name="T1" fmla="*/ 0 h 153"/>
                  <a:gd name="T2" fmla="*/ 170 w 183"/>
                  <a:gd name="T3" fmla="*/ 21 h 153"/>
                  <a:gd name="T4" fmla="*/ 159 w 183"/>
                  <a:gd name="T5" fmla="*/ 46 h 153"/>
                  <a:gd name="T6" fmla="*/ 150 w 183"/>
                  <a:gd name="T7" fmla="*/ 72 h 153"/>
                  <a:gd name="T8" fmla="*/ 141 w 183"/>
                  <a:gd name="T9" fmla="*/ 100 h 153"/>
                  <a:gd name="T10" fmla="*/ 129 w 183"/>
                  <a:gd name="T11" fmla="*/ 123 h 153"/>
                  <a:gd name="T12" fmla="*/ 113 w 183"/>
                  <a:gd name="T13" fmla="*/ 140 h 153"/>
                  <a:gd name="T14" fmla="*/ 89 w 183"/>
                  <a:gd name="T15" fmla="*/ 151 h 153"/>
                  <a:gd name="T16" fmla="*/ 57 w 183"/>
                  <a:gd name="T17" fmla="*/ 153 h 153"/>
                  <a:gd name="T18" fmla="*/ 50 w 183"/>
                  <a:gd name="T19" fmla="*/ 150 h 153"/>
                  <a:gd name="T20" fmla="*/ 44 w 183"/>
                  <a:gd name="T21" fmla="*/ 149 h 153"/>
                  <a:gd name="T22" fmla="*/ 37 w 183"/>
                  <a:gd name="T23" fmla="*/ 149 h 153"/>
                  <a:gd name="T24" fmla="*/ 30 w 183"/>
                  <a:gd name="T25" fmla="*/ 148 h 153"/>
                  <a:gd name="T26" fmla="*/ 23 w 183"/>
                  <a:gd name="T27" fmla="*/ 149 h 153"/>
                  <a:gd name="T28" fmla="*/ 15 w 183"/>
                  <a:gd name="T29" fmla="*/ 149 h 153"/>
                  <a:gd name="T30" fmla="*/ 8 w 183"/>
                  <a:gd name="T31" fmla="*/ 148 h 153"/>
                  <a:gd name="T32" fmla="*/ 0 w 183"/>
                  <a:gd name="T33" fmla="*/ 148 h 153"/>
                  <a:gd name="T34" fmla="*/ 10 w 183"/>
                  <a:gd name="T35" fmla="*/ 133 h 153"/>
                  <a:gd name="T36" fmla="*/ 20 w 183"/>
                  <a:gd name="T37" fmla="*/ 117 h 153"/>
                  <a:gd name="T38" fmla="*/ 26 w 183"/>
                  <a:gd name="T39" fmla="*/ 100 h 153"/>
                  <a:gd name="T40" fmla="*/ 33 w 183"/>
                  <a:gd name="T41" fmla="*/ 82 h 153"/>
                  <a:gd name="T42" fmla="*/ 42 w 183"/>
                  <a:gd name="T43" fmla="*/ 66 h 153"/>
                  <a:gd name="T44" fmla="*/ 54 w 183"/>
                  <a:gd name="T45" fmla="*/ 54 h 153"/>
                  <a:gd name="T46" fmla="*/ 68 w 183"/>
                  <a:gd name="T47" fmla="*/ 45 h 153"/>
                  <a:gd name="T48" fmla="*/ 87 w 183"/>
                  <a:gd name="T49" fmla="*/ 42 h 153"/>
                  <a:gd name="T50" fmla="*/ 96 w 183"/>
                  <a:gd name="T51" fmla="*/ 33 h 153"/>
                  <a:gd name="T52" fmla="*/ 107 w 183"/>
                  <a:gd name="T53" fmla="*/ 24 h 153"/>
                  <a:gd name="T54" fmla="*/ 118 w 183"/>
                  <a:gd name="T55" fmla="*/ 17 h 153"/>
                  <a:gd name="T56" fmla="*/ 131 w 183"/>
                  <a:gd name="T57" fmla="*/ 11 h 153"/>
                  <a:gd name="T58" fmla="*/ 144 w 183"/>
                  <a:gd name="T59" fmla="*/ 6 h 153"/>
                  <a:gd name="T60" fmla="*/ 157 w 183"/>
                  <a:gd name="T61" fmla="*/ 2 h 153"/>
                  <a:gd name="T62" fmla="*/ 171 w 183"/>
                  <a:gd name="T63" fmla="*/ 0 h 153"/>
                  <a:gd name="T64" fmla="*/ 183 w 183"/>
                  <a:gd name="T6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 h="153">
                    <a:moveTo>
                      <a:pt x="183" y="0"/>
                    </a:moveTo>
                    <a:lnTo>
                      <a:pt x="170" y="21"/>
                    </a:lnTo>
                    <a:lnTo>
                      <a:pt x="159" y="46"/>
                    </a:lnTo>
                    <a:lnTo>
                      <a:pt x="150" y="72"/>
                    </a:lnTo>
                    <a:lnTo>
                      <a:pt x="141" y="100"/>
                    </a:lnTo>
                    <a:lnTo>
                      <a:pt x="129" y="123"/>
                    </a:lnTo>
                    <a:lnTo>
                      <a:pt x="113" y="140"/>
                    </a:lnTo>
                    <a:lnTo>
                      <a:pt x="89" y="151"/>
                    </a:lnTo>
                    <a:lnTo>
                      <a:pt x="57" y="153"/>
                    </a:lnTo>
                    <a:lnTo>
                      <a:pt x="50" y="150"/>
                    </a:lnTo>
                    <a:lnTo>
                      <a:pt x="44" y="149"/>
                    </a:lnTo>
                    <a:lnTo>
                      <a:pt x="37" y="149"/>
                    </a:lnTo>
                    <a:lnTo>
                      <a:pt x="30" y="148"/>
                    </a:lnTo>
                    <a:lnTo>
                      <a:pt x="23" y="149"/>
                    </a:lnTo>
                    <a:lnTo>
                      <a:pt x="15" y="149"/>
                    </a:lnTo>
                    <a:lnTo>
                      <a:pt x="8" y="148"/>
                    </a:lnTo>
                    <a:lnTo>
                      <a:pt x="0" y="148"/>
                    </a:lnTo>
                    <a:lnTo>
                      <a:pt x="10" y="133"/>
                    </a:lnTo>
                    <a:lnTo>
                      <a:pt x="20" y="117"/>
                    </a:lnTo>
                    <a:lnTo>
                      <a:pt x="26" y="100"/>
                    </a:lnTo>
                    <a:lnTo>
                      <a:pt x="33" y="82"/>
                    </a:lnTo>
                    <a:lnTo>
                      <a:pt x="42" y="66"/>
                    </a:lnTo>
                    <a:lnTo>
                      <a:pt x="54" y="54"/>
                    </a:lnTo>
                    <a:lnTo>
                      <a:pt x="68" y="45"/>
                    </a:lnTo>
                    <a:lnTo>
                      <a:pt x="87" y="42"/>
                    </a:lnTo>
                    <a:lnTo>
                      <a:pt x="96" y="33"/>
                    </a:lnTo>
                    <a:lnTo>
                      <a:pt x="107" y="24"/>
                    </a:lnTo>
                    <a:lnTo>
                      <a:pt x="118" y="17"/>
                    </a:lnTo>
                    <a:lnTo>
                      <a:pt x="131" y="11"/>
                    </a:lnTo>
                    <a:lnTo>
                      <a:pt x="144" y="6"/>
                    </a:lnTo>
                    <a:lnTo>
                      <a:pt x="157" y="2"/>
                    </a:lnTo>
                    <a:lnTo>
                      <a:pt x="171" y="0"/>
                    </a:lnTo>
                    <a:lnTo>
                      <a:pt x="183"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43" name="Freeform 67">
                <a:extLst>
                  <a:ext uri="{FF2B5EF4-FFF2-40B4-BE49-F238E27FC236}">
                    <a16:creationId xmlns:a16="http://schemas.microsoft.com/office/drawing/2014/main" xmlns="" id="{270E16EF-99ED-4D4F-9A3E-C97F558C92DF}"/>
                  </a:ext>
                </a:extLst>
              </p:cNvPr>
              <p:cNvSpPr>
                <a:spLocks/>
              </p:cNvSpPr>
              <p:nvPr/>
            </p:nvSpPr>
            <p:spPr bwMode="auto">
              <a:xfrm>
                <a:off x="2853" y="3473"/>
                <a:ext cx="60" cy="79"/>
              </a:xfrm>
              <a:custGeom>
                <a:avLst/>
                <a:gdLst>
                  <a:gd name="T0" fmla="*/ 113 w 122"/>
                  <a:gd name="T1" fmla="*/ 4 h 236"/>
                  <a:gd name="T2" fmla="*/ 106 w 122"/>
                  <a:gd name="T3" fmla="*/ 22 h 236"/>
                  <a:gd name="T4" fmla="*/ 97 w 122"/>
                  <a:gd name="T5" fmla="*/ 41 h 236"/>
                  <a:gd name="T6" fmla="*/ 87 w 122"/>
                  <a:gd name="T7" fmla="*/ 58 h 236"/>
                  <a:gd name="T8" fmla="*/ 77 w 122"/>
                  <a:gd name="T9" fmla="*/ 75 h 236"/>
                  <a:gd name="T10" fmla="*/ 68 w 122"/>
                  <a:gd name="T11" fmla="*/ 93 h 236"/>
                  <a:gd name="T12" fmla="*/ 58 w 122"/>
                  <a:gd name="T13" fmla="*/ 110 h 236"/>
                  <a:gd name="T14" fmla="*/ 50 w 122"/>
                  <a:gd name="T15" fmla="*/ 128 h 236"/>
                  <a:gd name="T16" fmla="*/ 42 w 122"/>
                  <a:gd name="T17" fmla="*/ 147 h 236"/>
                  <a:gd name="T18" fmla="*/ 44 w 122"/>
                  <a:gd name="T19" fmla="*/ 160 h 236"/>
                  <a:gd name="T20" fmla="*/ 48 w 122"/>
                  <a:gd name="T21" fmla="*/ 172 h 236"/>
                  <a:gd name="T22" fmla="*/ 55 w 122"/>
                  <a:gd name="T23" fmla="*/ 183 h 236"/>
                  <a:gd name="T24" fmla="*/ 62 w 122"/>
                  <a:gd name="T25" fmla="*/ 193 h 236"/>
                  <a:gd name="T26" fmla="*/ 69 w 122"/>
                  <a:gd name="T27" fmla="*/ 202 h 236"/>
                  <a:gd name="T28" fmla="*/ 76 w 122"/>
                  <a:gd name="T29" fmla="*/ 214 h 236"/>
                  <a:gd name="T30" fmla="*/ 79 w 122"/>
                  <a:gd name="T31" fmla="*/ 223 h 236"/>
                  <a:gd name="T32" fmla="*/ 81 w 122"/>
                  <a:gd name="T33" fmla="*/ 236 h 236"/>
                  <a:gd name="T34" fmla="*/ 69 w 122"/>
                  <a:gd name="T35" fmla="*/ 230 h 236"/>
                  <a:gd name="T36" fmla="*/ 59 w 122"/>
                  <a:gd name="T37" fmla="*/ 222 h 236"/>
                  <a:gd name="T38" fmla="*/ 48 w 122"/>
                  <a:gd name="T39" fmla="*/ 214 h 236"/>
                  <a:gd name="T40" fmla="*/ 38 w 122"/>
                  <a:gd name="T41" fmla="*/ 205 h 236"/>
                  <a:gd name="T42" fmla="*/ 28 w 122"/>
                  <a:gd name="T43" fmla="*/ 196 h 236"/>
                  <a:gd name="T44" fmla="*/ 19 w 122"/>
                  <a:gd name="T45" fmla="*/ 186 h 236"/>
                  <a:gd name="T46" fmla="*/ 10 w 122"/>
                  <a:gd name="T47" fmla="*/ 177 h 236"/>
                  <a:gd name="T48" fmla="*/ 0 w 122"/>
                  <a:gd name="T49" fmla="*/ 167 h 236"/>
                  <a:gd name="T50" fmla="*/ 18 w 122"/>
                  <a:gd name="T51" fmla="*/ 151 h 236"/>
                  <a:gd name="T52" fmla="*/ 28 w 122"/>
                  <a:gd name="T53" fmla="*/ 132 h 236"/>
                  <a:gd name="T54" fmla="*/ 34 w 122"/>
                  <a:gd name="T55" fmla="*/ 111 h 236"/>
                  <a:gd name="T56" fmla="*/ 37 w 122"/>
                  <a:gd name="T57" fmla="*/ 90 h 236"/>
                  <a:gd name="T58" fmla="*/ 40 w 122"/>
                  <a:gd name="T59" fmla="*/ 69 h 236"/>
                  <a:gd name="T60" fmla="*/ 46 w 122"/>
                  <a:gd name="T61" fmla="*/ 50 h 236"/>
                  <a:gd name="T62" fmla="*/ 56 w 122"/>
                  <a:gd name="T63" fmla="*/ 31 h 236"/>
                  <a:gd name="T64" fmla="*/ 74 w 122"/>
                  <a:gd name="T65" fmla="*/ 15 h 236"/>
                  <a:gd name="T66" fmla="*/ 78 w 122"/>
                  <a:gd name="T67" fmla="*/ 13 h 236"/>
                  <a:gd name="T68" fmla="*/ 84 w 122"/>
                  <a:gd name="T69" fmla="*/ 9 h 236"/>
                  <a:gd name="T70" fmla="*/ 90 w 122"/>
                  <a:gd name="T71" fmla="*/ 6 h 236"/>
                  <a:gd name="T72" fmla="*/ 97 w 122"/>
                  <a:gd name="T73" fmla="*/ 4 h 236"/>
                  <a:gd name="T74" fmla="*/ 102 w 122"/>
                  <a:gd name="T75" fmla="*/ 1 h 236"/>
                  <a:gd name="T76" fmla="*/ 109 w 122"/>
                  <a:gd name="T77" fmla="*/ 0 h 236"/>
                  <a:gd name="T78" fmla="*/ 115 w 122"/>
                  <a:gd name="T79" fmla="*/ 1 h 236"/>
                  <a:gd name="T80" fmla="*/ 122 w 122"/>
                  <a:gd name="T81" fmla="*/ 4 h 236"/>
                  <a:gd name="T82" fmla="*/ 113 w 122"/>
                  <a:gd name="T83"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236">
                    <a:moveTo>
                      <a:pt x="113" y="4"/>
                    </a:moveTo>
                    <a:lnTo>
                      <a:pt x="106" y="22"/>
                    </a:lnTo>
                    <a:lnTo>
                      <a:pt x="97" y="41"/>
                    </a:lnTo>
                    <a:lnTo>
                      <a:pt x="87" y="58"/>
                    </a:lnTo>
                    <a:lnTo>
                      <a:pt x="77" y="75"/>
                    </a:lnTo>
                    <a:lnTo>
                      <a:pt x="68" y="93"/>
                    </a:lnTo>
                    <a:lnTo>
                      <a:pt x="58" y="110"/>
                    </a:lnTo>
                    <a:lnTo>
                      <a:pt x="50" y="128"/>
                    </a:lnTo>
                    <a:lnTo>
                      <a:pt x="42" y="147"/>
                    </a:lnTo>
                    <a:lnTo>
                      <a:pt x="44" y="160"/>
                    </a:lnTo>
                    <a:lnTo>
                      <a:pt x="48" y="172"/>
                    </a:lnTo>
                    <a:lnTo>
                      <a:pt x="55" y="183"/>
                    </a:lnTo>
                    <a:lnTo>
                      <a:pt x="62" y="193"/>
                    </a:lnTo>
                    <a:lnTo>
                      <a:pt x="69" y="202"/>
                    </a:lnTo>
                    <a:lnTo>
                      <a:pt x="76" y="214"/>
                    </a:lnTo>
                    <a:lnTo>
                      <a:pt x="79" y="223"/>
                    </a:lnTo>
                    <a:lnTo>
                      <a:pt x="81" y="236"/>
                    </a:lnTo>
                    <a:lnTo>
                      <a:pt x="69" y="230"/>
                    </a:lnTo>
                    <a:lnTo>
                      <a:pt x="59" y="222"/>
                    </a:lnTo>
                    <a:lnTo>
                      <a:pt x="48" y="214"/>
                    </a:lnTo>
                    <a:lnTo>
                      <a:pt x="38" y="205"/>
                    </a:lnTo>
                    <a:lnTo>
                      <a:pt x="28" y="196"/>
                    </a:lnTo>
                    <a:lnTo>
                      <a:pt x="19" y="186"/>
                    </a:lnTo>
                    <a:lnTo>
                      <a:pt x="10" y="177"/>
                    </a:lnTo>
                    <a:lnTo>
                      <a:pt x="0" y="167"/>
                    </a:lnTo>
                    <a:lnTo>
                      <a:pt x="18" y="151"/>
                    </a:lnTo>
                    <a:lnTo>
                      <a:pt x="28" y="132"/>
                    </a:lnTo>
                    <a:lnTo>
                      <a:pt x="34" y="111"/>
                    </a:lnTo>
                    <a:lnTo>
                      <a:pt x="37" y="90"/>
                    </a:lnTo>
                    <a:lnTo>
                      <a:pt x="40" y="69"/>
                    </a:lnTo>
                    <a:lnTo>
                      <a:pt x="46" y="50"/>
                    </a:lnTo>
                    <a:lnTo>
                      <a:pt x="56" y="31"/>
                    </a:lnTo>
                    <a:lnTo>
                      <a:pt x="74" y="15"/>
                    </a:lnTo>
                    <a:lnTo>
                      <a:pt x="78" y="13"/>
                    </a:lnTo>
                    <a:lnTo>
                      <a:pt x="84" y="9"/>
                    </a:lnTo>
                    <a:lnTo>
                      <a:pt x="90" y="6"/>
                    </a:lnTo>
                    <a:lnTo>
                      <a:pt x="97" y="4"/>
                    </a:lnTo>
                    <a:lnTo>
                      <a:pt x="102" y="1"/>
                    </a:lnTo>
                    <a:lnTo>
                      <a:pt x="109" y="0"/>
                    </a:lnTo>
                    <a:lnTo>
                      <a:pt x="115" y="1"/>
                    </a:lnTo>
                    <a:lnTo>
                      <a:pt x="122" y="4"/>
                    </a:lnTo>
                    <a:lnTo>
                      <a:pt x="113" y="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44" name="Freeform 68">
                <a:extLst>
                  <a:ext uri="{FF2B5EF4-FFF2-40B4-BE49-F238E27FC236}">
                    <a16:creationId xmlns:a16="http://schemas.microsoft.com/office/drawing/2014/main" xmlns="" id="{802632DB-8668-45BA-A3FE-2DF39750B26F}"/>
                  </a:ext>
                </a:extLst>
              </p:cNvPr>
              <p:cNvSpPr>
                <a:spLocks/>
              </p:cNvSpPr>
              <p:nvPr/>
            </p:nvSpPr>
            <p:spPr bwMode="auto">
              <a:xfrm>
                <a:off x="2905" y="3479"/>
                <a:ext cx="31" cy="24"/>
              </a:xfrm>
              <a:custGeom>
                <a:avLst/>
                <a:gdLst>
                  <a:gd name="T0" fmla="*/ 55 w 62"/>
                  <a:gd name="T1" fmla="*/ 10 h 72"/>
                  <a:gd name="T2" fmla="*/ 56 w 62"/>
                  <a:gd name="T3" fmla="*/ 9 h 72"/>
                  <a:gd name="T4" fmla="*/ 57 w 62"/>
                  <a:gd name="T5" fmla="*/ 6 h 72"/>
                  <a:gd name="T6" fmla="*/ 59 w 62"/>
                  <a:gd name="T7" fmla="*/ 5 h 72"/>
                  <a:gd name="T8" fmla="*/ 62 w 62"/>
                  <a:gd name="T9" fmla="*/ 5 h 72"/>
                  <a:gd name="T10" fmla="*/ 58 w 62"/>
                  <a:gd name="T11" fmla="*/ 16 h 72"/>
                  <a:gd name="T12" fmla="*/ 54 w 62"/>
                  <a:gd name="T13" fmla="*/ 26 h 72"/>
                  <a:gd name="T14" fmla="*/ 46 w 62"/>
                  <a:gd name="T15" fmla="*/ 36 h 72"/>
                  <a:gd name="T16" fmla="*/ 38 w 62"/>
                  <a:gd name="T17" fmla="*/ 43 h 72"/>
                  <a:gd name="T18" fmla="*/ 28 w 62"/>
                  <a:gd name="T19" fmla="*/ 52 h 72"/>
                  <a:gd name="T20" fmla="*/ 18 w 62"/>
                  <a:gd name="T21" fmla="*/ 58 h 72"/>
                  <a:gd name="T22" fmla="*/ 9 w 62"/>
                  <a:gd name="T23" fmla="*/ 66 h 72"/>
                  <a:gd name="T24" fmla="*/ 0 w 62"/>
                  <a:gd name="T25" fmla="*/ 72 h 72"/>
                  <a:gd name="T26" fmla="*/ 8 w 62"/>
                  <a:gd name="T27" fmla="*/ 56 h 72"/>
                  <a:gd name="T28" fmla="*/ 17 w 62"/>
                  <a:gd name="T29" fmla="*/ 40 h 72"/>
                  <a:gd name="T30" fmla="*/ 26 w 62"/>
                  <a:gd name="T31" fmla="*/ 24 h 72"/>
                  <a:gd name="T32" fmla="*/ 30 w 62"/>
                  <a:gd name="T33" fmla="*/ 5 h 72"/>
                  <a:gd name="T34" fmla="*/ 36 w 62"/>
                  <a:gd name="T35" fmla="*/ 3 h 72"/>
                  <a:gd name="T36" fmla="*/ 44 w 62"/>
                  <a:gd name="T37" fmla="*/ 0 h 72"/>
                  <a:gd name="T38" fmla="*/ 50 w 62"/>
                  <a:gd name="T39" fmla="*/ 1 h 72"/>
                  <a:gd name="T40" fmla="*/ 55 w 62"/>
                  <a:gd name="T41"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72">
                    <a:moveTo>
                      <a:pt x="55" y="10"/>
                    </a:moveTo>
                    <a:lnTo>
                      <a:pt x="56" y="9"/>
                    </a:lnTo>
                    <a:lnTo>
                      <a:pt x="57" y="6"/>
                    </a:lnTo>
                    <a:lnTo>
                      <a:pt x="59" y="5"/>
                    </a:lnTo>
                    <a:lnTo>
                      <a:pt x="62" y="5"/>
                    </a:lnTo>
                    <a:lnTo>
                      <a:pt x="58" y="16"/>
                    </a:lnTo>
                    <a:lnTo>
                      <a:pt x="54" y="26"/>
                    </a:lnTo>
                    <a:lnTo>
                      <a:pt x="46" y="36"/>
                    </a:lnTo>
                    <a:lnTo>
                      <a:pt x="38" y="43"/>
                    </a:lnTo>
                    <a:lnTo>
                      <a:pt x="28" y="52"/>
                    </a:lnTo>
                    <a:lnTo>
                      <a:pt x="18" y="58"/>
                    </a:lnTo>
                    <a:lnTo>
                      <a:pt x="9" y="66"/>
                    </a:lnTo>
                    <a:lnTo>
                      <a:pt x="0" y="72"/>
                    </a:lnTo>
                    <a:lnTo>
                      <a:pt x="8" y="56"/>
                    </a:lnTo>
                    <a:lnTo>
                      <a:pt x="17" y="40"/>
                    </a:lnTo>
                    <a:lnTo>
                      <a:pt x="26" y="24"/>
                    </a:lnTo>
                    <a:lnTo>
                      <a:pt x="30" y="5"/>
                    </a:lnTo>
                    <a:lnTo>
                      <a:pt x="36" y="3"/>
                    </a:lnTo>
                    <a:lnTo>
                      <a:pt x="44" y="0"/>
                    </a:lnTo>
                    <a:lnTo>
                      <a:pt x="50" y="1"/>
                    </a:lnTo>
                    <a:lnTo>
                      <a:pt x="55" y="1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45" name="Freeform 69">
                <a:extLst>
                  <a:ext uri="{FF2B5EF4-FFF2-40B4-BE49-F238E27FC236}">
                    <a16:creationId xmlns:a16="http://schemas.microsoft.com/office/drawing/2014/main" xmlns="" id="{74D7AC07-736E-4D33-8896-E399892F4D9E}"/>
                  </a:ext>
                </a:extLst>
              </p:cNvPr>
              <p:cNvSpPr>
                <a:spLocks/>
              </p:cNvSpPr>
              <p:nvPr/>
            </p:nvSpPr>
            <p:spPr bwMode="auto">
              <a:xfrm>
                <a:off x="2963" y="3528"/>
                <a:ext cx="7" cy="0"/>
              </a:xfrm>
              <a:custGeom>
                <a:avLst/>
                <a:gdLst>
                  <a:gd name="T0" fmla="*/ 14 w 14"/>
                  <a:gd name="T1" fmla="*/ 3 h 7"/>
                  <a:gd name="T2" fmla="*/ 14 w 14"/>
                  <a:gd name="T3" fmla="*/ 7 h 7"/>
                  <a:gd name="T4" fmla="*/ 0 w 14"/>
                  <a:gd name="T5" fmla="*/ 0 h 7"/>
                  <a:gd name="T6" fmla="*/ 4 w 14"/>
                  <a:gd name="T7" fmla="*/ 0 h 7"/>
                  <a:gd name="T8" fmla="*/ 7 w 14"/>
                  <a:gd name="T9" fmla="*/ 2 h 7"/>
                  <a:gd name="T10" fmla="*/ 11 w 14"/>
                  <a:gd name="T11" fmla="*/ 3 h 7"/>
                  <a:gd name="T12" fmla="*/ 14 w 14"/>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14" y="3"/>
                    </a:moveTo>
                    <a:lnTo>
                      <a:pt x="14" y="7"/>
                    </a:lnTo>
                    <a:lnTo>
                      <a:pt x="0" y="0"/>
                    </a:lnTo>
                    <a:lnTo>
                      <a:pt x="4" y="0"/>
                    </a:lnTo>
                    <a:lnTo>
                      <a:pt x="7" y="2"/>
                    </a:lnTo>
                    <a:lnTo>
                      <a:pt x="11" y="3"/>
                    </a:lnTo>
                    <a:lnTo>
                      <a:pt x="14" y="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46" name="Freeform 70">
                <a:extLst>
                  <a:ext uri="{FF2B5EF4-FFF2-40B4-BE49-F238E27FC236}">
                    <a16:creationId xmlns:a16="http://schemas.microsoft.com/office/drawing/2014/main" xmlns="" id="{DAE29E0B-2AEE-4210-83AC-D2C80E376C06}"/>
                  </a:ext>
                </a:extLst>
              </p:cNvPr>
              <p:cNvSpPr>
                <a:spLocks/>
              </p:cNvSpPr>
              <p:nvPr/>
            </p:nvSpPr>
            <p:spPr bwMode="auto">
              <a:xfrm>
                <a:off x="2925" y="3556"/>
                <a:ext cx="4" cy="0"/>
              </a:xfrm>
              <a:custGeom>
                <a:avLst/>
                <a:gdLst>
                  <a:gd name="T0" fmla="*/ 0 w 9"/>
                  <a:gd name="T1" fmla="*/ 0 h 2"/>
                  <a:gd name="T2" fmla="*/ 9 w 9"/>
                  <a:gd name="T3" fmla="*/ 2 h 2"/>
                  <a:gd name="T4" fmla="*/ 0 w 9"/>
                  <a:gd name="T5" fmla="*/ 0 h 2"/>
                </a:gdLst>
                <a:ahLst/>
                <a:cxnLst>
                  <a:cxn ang="0">
                    <a:pos x="T0" y="T1"/>
                  </a:cxn>
                  <a:cxn ang="0">
                    <a:pos x="T2" y="T3"/>
                  </a:cxn>
                  <a:cxn ang="0">
                    <a:pos x="T4" y="T5"/>
                  </a:cxn>
                </a:cxnLst>
                <a:rect l="0" t="0" r="r" b="b"/>
                <a:pathLst>
                  <a:path w="9" h="2">
                    <a:moveTo>
                      <a:pt x="0" y="0"/>
                    </a:moveTo>
                    <a:lnTo>
                      <a:pt x="9" y="2"/>
                    </a:lnTo>
                    <a:lnTo>
                      <a:pt x="0"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47" name="Freeform 71">
                <a:extLst>
                  <a:ext uri="{FF2B5EF4-FFF2-40B4-BE49-F238E27FC236}">
                    <a16:creationId xmlns:a16="http://schemas.microsoft.com/office/drawing/2014/main" xmlns="" id="{F44DE3F6-F3C6-48A3-B0A2-B65CC002D468}"/>
                  </a:ext>
                </a:extLst>
              </p:cNvPr>
              <p:cNvSpPr>
                <a:spLocks/>
              </p:cNvSpPr>
              <p:nvPr/>
            </p:nvSpPr>
            <p:spPr bwMode="auto">
              <a:xfrm>
                <a:off x="2945" y="3558"/>
                <a:ext cx="26" cy="9"/>
              </a:xfrm>
              <a:custGeom>
                <a:avLst/>
                <a:gdLst>
                  <a:gd name="T0" fmla="*/ 50 w 50"/>
                  <a:gd name="T1" fmla="*/ 25 h 25"/>
                  <a:gd name="T2" fmla="*/ 46 w 50"/>
                  <a:gd name="T3" fmla="*/ 25 h 25"/>
                  <a:gd name="T4" fmla="*/ 40 w 50"/>
                  <a:gd name="T5" fmla="*/ 24 h 25"/>
                  <a:gd name="T6" fmla="*/ 33 w 50"/>
                  <a:gd name="T7" fmla="*/ 21 h 25"/>
                  <a:gd name="T8" fmla="*/ 27 w 50"/>
                  <a:gd name="T9" fmla="*/ 18 h 25"/>
                  <a:gd name="T10" fmla="*/ 21 w 50"/>
                  <a:gd name="T11" fmla="*/ 14 h 25"/>
                  <a:gd name="T12" fmla="*/ 14 w 50"/>
                  <a:gd name="T13" fmla="*/ 9 h 25"/>
                  <a:gd name="T14" fmla="*/ 7 w 50"/>
                  <a:gd name="T15" fmla="*/ 5 h 25"/>
                  <a:gd name="T16" fmla="*/ 0 w 50"/>
                  <a:gd name="T17" fmla="*/ 2 h 25"/>
                  <a:gd name="T18" fmla="*/ 8 w 50"/>
                  <a:gd name="T19" fmla="*/ 0 h 25"/>
                  <a:gd name="T20" fmla="*/ 16 w 50"/>
                  <a:gd name="T21" fmla="*/ 2 h 25"/>
                  <a:gd name="T22" fmla="*/ 23 w 50"/>
                  <a:gd name="T23" fmla="*/ 3 h 25"/>
                  <a:gd name="T24" fmla="*/ 29 w 50"/>
                  <a:gd name="T25" fmla="*/ 7 h 25"/>
                  <a:gd name="T26" fmla="*/ 35 w 50"/>
                  <a:gd name="T27" fmla="*/ 10 h 25"/>
                  <a:gd name="T28" fmla="*/ 40 w 50"/>
                  <a:gd name="T29" fmla="*/ 15 h 25"/>
                  <a:gd name="T30" fmla="*/ 46 w 50"/>
                  <a:gd name="T31" fmla="*/ 20 h 25"/>
                  <a:gd name="T32" fmla="*/ 50 w 50"/>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25">
                    <a:moveTo>
                      <a:pt x="50" y="25"/>
                    </a:moveTo>
                    <a:lnTo>
                      <a:pt x="46" y="25"/>
                    </a:lnTo>
                    <a:lnTo>
                      <a:pt x="40" y="24"/>
                    </a:lnTo>
                    <a:lnTo>
                      <a:pt x="33" y="21"/>
                    </a:lnTo>
                    <a:lnTo>
                      <a:pt x="27" y="18"/>
                    </a:lnTo>
                    <a:lnTo>
                      <a:pt x="21" y="14"/>
                    </a:lnTo>
                    <a:lnTo>
                      <a:pt x="14" y="9"/>
                    </a:lnTo>
                    <a:lnTo>
                      <a:pt x="7" y="5"/>
                    </a:lnTo>
                    <a:lnTo>
                      <a:pt x="0" y="2"/>
                    </a:lnTo>
                    <a:lnTo>
                      <a:pt x="8" y="0"/>
                    </a:lnTo>
                    <a:lnTo>
                      <a:pt x="16" y="2"/>
                    </a:lnTo>
                    <a:lnTo>
                      <a:pt x="23" y="3"/>
                    </a:lnTo>
                    <a:lnTo>
                      <a:pt x="29" y="7"/>
                    </a:lnTo>
                    <a:lnTo>
                      <a:pt x="35" y="10"/>
                    </a:lnTo>
                    <a:lnTo>
                      <a:pt x="40" y="15"/>
                    </a:lnTo>
                    <a:lnTo>
                      <a:pt x="46" y="20"/>
                    </a:lnTo>
                    <a:lnTo>
                      <a:pt x="50" y="2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48" name="Freeform 72">
                <a:extLst>
                  <a:ext uri="{FF2B5EF4-FFF2-40B4-BE49-F238E27FC236}">
                    <a16:creationId xmlns:a16="http://schemas.microsoft.com/office/drawing/2014/main" xmlns="" id="{B7558CEF-7A90-4142-9542-FC0235A7A606}"/>
                  </a:ext>
                </a:extLst>
              </p:cNvPr>
              <p:cNvSpPr>
                <a:spLocks/>
              </p:cNvSpPr>
              <p:nvPr/>
            </p:nvSpPr>
            <p:spPr bwMode="auto">
              <a:xfrm>
                <a:off x="2917" y="3568"/>
                <a:ext cx="25" cy="18"/>
              </a:xfrm>
              <a:custGeom>
                <a:avLst/>
                <a:gdLst>
                  <a:gd name="T0" fmla="*/ 50 w 50"/>
                  <a:gd name="T1" fmla="*/ 52 h 52"/>
                  <a:gd name="T2" fmla="*/ 0 w 50"/>
                  <a:gd name="T3" fmla="*/ 0 h 52"/>
                  <a:gd name="T4" fmla="*/ 27 w 50"/>
                  <a:gd name="T5" fmla="*/ 20 h 52"/>
                  <a:gd name="T6" fmla="*/ 50 w 50"/>
                  <a:gd name="T7" fmla="*/ 52 h 52"/>
                </a:gdLst>
                <a:ahLst/>
                <a:cxnLst>
                  <a:cxn ang="0">
                    <a:pos x="T0" y="T1"/>
                  </a:cxn>
                  <a:cxn ang="0">
                    <a:pos x="T2" y="T3"/>
                  </a:cxn>
                  <a:cxn ang="0">
                    <a:pos x="T4" y="T5"/>
                  </a:cxn>
                  <a:cxn ang="0">
                    <a:pos x="T6" y="T7"/>
                  </a:cxn>
                </a:cxnLst>
                <a:rect l="0" t="0" r="r" b="b"/>
                <a:pathLst>
                  <a:path w="50" h="52">
                    <a:moveTo>
                      <a:pt x="50" y="52"/>
                    </a:moveTo>
                    <a:lnTo>
                      <a:pt x="0" y="0"/>
                    </a:lnTo>
                    <a:lnTo>
                      <a:pt x="27" y="20"/>
                    </a:lnTo>
                    <a:lnTo>
                      <a:pt x="50" y="5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2891849" name="Line 73">
              <a:extLst>
                <a:ext uri="{FF2B5EF4-FFF2-40B4-BE49-F238E27FC236}">
                  <a16:creationId xmlns:a16="http://schemas.microsoft.com/office/drawing/2014/main" xmlns="" id="{F0F8B2FC-8F6B-4288-9E9C-263717ED8B14}"/>
                </a:ext>
              </a:extLst>
            </p:cNvPr>
            <p:cNvSpPr>
              <a:spLocks noChangeShapeType="1"/>
            </p:cNvSpPr>
            <p:nvPr/>
          </p:nvSpPr>
          <p:spPr bwMode="auto">
            <a:xfrm>
              <a:off x="1296" y="2486"/>
              <a:ext cx="516" cy="0"/>
            </a:xfrm>
            <a:prstGeom prst="line">
              <a:avLst/>
            </a:prstGeom>
            <a:noFill/>
            <a:ln w="57150">
              <a:solidFill>
                <a:srgbClr val="666699"/>
              </a:solidFill>
              <a:round/>
              <a:headEnd/>
              <a:tailEnd type="triangle" w="med" len="me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nvGrpSpPr>
            <p:cNvPr id="87184" name="Group 74">
              <a:extLst>
                <a:ext uri="{FF2B5EF4-FFF2-40B4-BE49-F238E27FC236}">
                  <a16:creationId xmlns:a16="http://schemas.microsoft.com/office/drawing/2014/main" xmlns="" id="{A72D636B-F13C-4F80-8D9D-46451E9964EE}"/>
                </a:ext>
              </a:extLst>
            </p:cNvPr>
            <p:cNvGrpSpPr>
              <a:grpSpLocks/>
            </p:cNvGrpSpPr>
            <p:nvPr/>
          </p:nvGrpSpPr>
          <p:grpSpPr bwMode="auto">
            <a:xfrm>
              <a:off x="1333" y="2070"/>
              <a:ext cx="348" cy="320"/>
              <a:chOff x="1184" y="896"/>
              <a:chExt cx="1152" cy="1217"/>
            </a:xfrm>
          </p:grpSpPr>
          <p:sp>
            <p:nvSpPr>
              <p:cNvPr id="2891851" name="Oval 75">
                <a:extLst>
                  <a:ext uri="{FF2B5EF4-FFF2-40B4-BE49-F238E27FC236}">
                    <a16:creationId xmlns:a16="http://schemas.microsoft.com/office/drawing/2014/main" xmlns="" id="{16CFEA48-0AEF-4233-AFA2-217211606145}"/>
                  </a:ext>
                </a:extLst>
              </p:cNvPr>
              <p:cNvSpPr>
                <a:spLocks noChangeArrowheads="1"/>
              </p:cNvSpPr>
              <p:nvPr/>
            </p:nvSpPr>
            <p:spPr bwMode="auto">
              <a:xfrm>
                <a:off x="1344" y="1086"/>
                <a:ext cx="838" cy="844"/>
              </a:xfrm>
              <a:prstGeom prst="ellipse">
                <a:avLst/>
              </a:prstGeom>
              <a:solidFill>
                <a:srgbClr val="FF0000"/>
              </a:solidFill>
              <a:ln w="9525">
                <a:solidFill>
                  <a:srgbClr val="FF0000"/>
                </a:solidFill>
                <a:round/>
                <a:headEnd/>
                <a:tailEnd/>
              </a:ln>
              <a:effectLst/>
            </p:spPr>
            <p:txBody>
              <a:bodyPr wrap="none" anchor="ct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52" name="Line 76">
                <a:extLst>
                  <a:ext uri="{FF2B5EF4-FFF2-40B4-BE49-F238E27FC236}">
                    <a16:creationId xmlns:a16="http://schemas.microsoft.com/office/drawing/2014/main" xmlns="" id="{DA324239-5461-4FEB-B1A4-049046F1EA5F}"/>
                  </a:ext>
                </a:extLst>
              </p:cNvPr>
              <p:cNvSpPr>
                <a:spLocks noChangeShapeType="1"/>
              </p:cNvSpPr>
              <p:nvPr/>
            </p:nvSpPr>
            <p:spPr bwMode="auto">
              <a:xfrm>
                <a:off x="2175" y="1505"/>
                <a:ext cx="160" cy="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53" name="Line 77">
                <a:extLst>
                  <a:ext uri="{FF2B5EF4-FFF2-40B4-BE49-F238E27FC236}">
                    <a16:creationId xmlns:a16="http://schemas.microsoft.com/office/drawing/2014/main" xmlns="" id="{8CAC7ED4-F10D-483C-B04D-A1D4A31DADAB}"/>
                  </a:ext>
                </a:extLst>
              </p:cNvPr>
              <p:cNvSpPr>
                <a:spLocks noChangeShapeType="1"/>
              </p:cNvSpPr>
              <p:nvPr/>
            </p:nvSpPr>
            <p:spPr bwMode="auto">
              <a:xfrm>
                <a:off x="1184" y="1516"/>
                <a:ext cx="160" cy="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54" name="Line 78">
                <a:extLst>
                  <a:ext uri="{FF2B5EF4-FFF2-40B4-BE49-F238E27FC236}">
                    <a16:creationId xmlns:a16="http://schemas.microsoft.com/office/drawing/2014/main" xmlns="" id="{1ED48E28-063C-4111-9311-B42EE16AC73D}"/>
                  </a:ext>
                </a:extLst>
              </p:cNvPr>
              <p:cNvSpPr>
                <a:spLocks noChangeShapeType="1"/>
              </p:cNvSpPr>
              <p:nvPr/>
            </p:nvSpPr>
            <p:spPr bwMode="auto">
              <a:xfrm flipV="1">
                <a:off x="1300" y="1813"/>
                <a:ext cx="160" cy="11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55" name="Line 79">
                <a:extLst>
                  <a:ext uri="{FF2B5EF4-FFF2-40B4-BE49-F238E27FC236}">
                    <a16:creationId xmlns:a16="http://schemas.microsoft.com/office/drawing/2014/main" xmlns="" id="{03899DA0-E03F-40D4-8705-ACF08386B3BC}"/>
                  </a:ext>
                </a:extLst>
              </p:cNvPr>
              <p:cNvSpPr>
                <a:spLocks noChangeShapeType="1"/>
              </p:cNvSpPr>
              <p:nvPr/>
            </p:nvSpPr>
            <p:spPr bwMode="auto">
              <a:xfrm flipV="1">
                <a:off x="1802" y="1930"/>
                <a:ext cx="0" cy="183"/>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56" name="Line 80">
                <a:extLst>
                  <a:ext uri="{FF2B5EF4-FFF2-40B4-BE49-F238E27FC236}">
                    <a16:creationId xmlns:a16="http://schemas.microsoft.com/office/drawing/2014/main" xmlns="" id="{3EC0ACE7-EBC1-43EC-BDF4-642CF04039B6}"/>
                  </a:ext>
                </a:extLst>
              </p:cNvPr>
              <p:cNvSpPr>
                <a:spLocks noChangeShapeType="1"/>
              </p:cNvSpPr>
              <p:nvPr/>
            </p:nvSpPr>
            <p:spPr bwMode="auto">
              <a:xfrm flipH="1" flipV="1">
                <a:off x="2067" y="1813"/>
                <a:ext cx="138" cy="16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57" name="Line 81">
                <a:extLst>
                  <a:ext uri="{FF2B5EF4-FFF2-40B4-BE49-F238E27FC236}">
                    <a16:creationId xmlns:a16="http://schemas.microsoft.com/office/drawing/2014/main" xmlns="" id="{5D213763-9B8E-4564-9D7E-37402D646BA8}"/>
                  </a:ext>
                </a:extLst>
              </p:cNvPr>
              <p:cNvSpPr>
                <a:spLocks noChangeShapeType="1"/>
              </p:cNvSpPr>
              <p:nvPr/>
            </p:nvSpPr>
            <p:spPr bwMode="auto">
              <a:xfrm flipH="1" flipV="1">
                <a:off x="1292" y="1063"/>
                <a:ext cx="182" cy="152"/>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58" name="Line 82">
                <a:extLst>
                  <a:ext uri="{FF2B5EF4-FFF2-40B4-BE49-F238E27FC236}">
                    <a16:creationId xmlns:a16="http://schemas.microsoft.com/office/drawing/2014/main" xmlns="" id="{8C39C6B4-5EB0-4F3D-B40C-9A9A20179F05}"/>
                  </a:ext>
                </a:extLst>
              </p:cNvPr>
              <p:cNvSpPr>
                <a:spLocks noChangeShapeType="1"/>
              </p:cNvSpPr>
              <p:nvPr/>
            </p:nvSpPr>
            <p:spPr bwMode="auto">
              <a:xfrm flipV="1">
                <a:off x="1780" y="896"/>
                <a:ext cx="0" cy="183"/>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59" name="Line 83">
                <a:extLst>
                  <a:ext uri="{FF2B5EF4-FFF2-40B4-BE49-F238E27FC236}">
                    <a16:creationId xmlns:a16="http://schemas.microsoft.com/office/drawing/2014/main" xmlns="" id="{B55726B8-DF59-4BE9-962C-0D2CC8A4E5DE}"/>
                  </a:ext>
                </a:extLst>
              </p:cNvPr>
              <p:cNvSpPr>
                <a:spLocks noChangeShapeType="1"/>
              </p:cNvSpPr>
              <p:nvPr/>
            </p:nvSpPr>
            <p:spPr bwMode="auto">
              <a:xfrm flipV="1">
                <a:off x="2078" y="1056"/>
                <a:ext cx="153" cy="164"/>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grpSp>
        <p:nvGrpSpPr>
          <p:cNvPr id="87049" name="Group 84">
            <a:extLst>
              <a:ext uri="{FF2B5EF4-FFF2-40B4-BE49-F238E27FC236}">
                <a16:creationId xmlns:a16="http://schemas.microsoft.com/office/drawing/2014/main" xmlns="" id="{11AAEE91-7C3F-49AB-8305-D70129B7C2E4}"/>
              </a:ext>
            </a:extLst>
          </p:cNvPr>
          <p:cNvGrpSpPr>
            <a:grpSpLocks/>
          </p:cNvGrpSpPr>
          <p:nvPr/>
        </p:nvGrpSpPr>
        <p:grpSpPr bwMode="auto">
          <a:xfrm>
            <a:off x="1844675" y="2741614"/>
            <a:ext cx="1398588" cy="1023937"/>
            <a:chOff x="373" y="1429"/>
            <a:chExt cx="1116" cy="837"/>
          </a:xfrm>
        </p:grpSpPr>
        <p:sp>
          <p:nvSpPr>
            <p:cNvPr id="2891861" name="Freeform 85">
              <a:extLst>
                <a:ext uri="{FF2B5EF4-FFF2-40B4-BE49-F238E27FC236}">
                  <a16:creationId xmlns:a16="http://schemas.microsoft.com/office/drawing/2014/main" xmlns="" id="{AC94D61C-A80B-4EC1-A1E0-6383C17B739B}"/>
                </a:ext>
              </a:extLst>
            </p:cNvPr>
            <p:cNvSpPr>
              <a:spLocks/>
            </p:cNvSpPr>
            <p:nvPr/>
          </p:nvSpPr>
          <p:spPr bwMode="auto">
            <a:xfrm>
              <a:off x="373" y="1429"/>
              <a:ext cx="1116" cy="837"/>
            </a:xfrm>
            <a:custGeom>
              <a:avLst/>
              <a:gdLst>
                <a:gd name="T0" fmla="*/ 1105 w 3348"/>
                <a:gd name="T1" fmla="*/ 191 h 2511"/>
                <a:gd name="T2" fmla="*/ 1179 w 3348"/>
                <a:gd name="T3" fmla="*/ 425 h 2511"/>
                <a:gd name="T4" fmla="*/ 1109 w 3348"/>
                <a:gd name="T5" fmla="*/ 718 h 2511"/>
                <a:gd name="T6" fmla="*/ 1052 w 3348"/>
                <a:gd name="T7" fmla="*/ 1011 h 2511"/>
                <a:gd name="T8" fmla="*/ 1235 w 3348"/>
                <a:gd name="T9" fmla="*/ 994 h 2511"/>
                <a:gd name="T10" fmla="*/ 1860 w 3348"/>
                <a:gd name="T11" fmla="*/ 886 h 2511"/>
                <a:gd name="T12" fmla="*/ 2268 w 3348"/>
                <a:gd name="T13" fmla="*/ 917 h 2511"/>
                <a:gd name="T14" fmla="*/ 2715 w 3348"/>
                <a:gd name="T15" fmla="*/ 1035 h 2511"/>
                <a:gd name="T16" fmla="*/ 3079 w 3348"/>
                <a:gd name="T17" fmla="*/ 1136 h 2511"/>
                <a:gd name="T18" fmla="*/ 3180 w 3348"/>
                <a:gd name="T19" fmla="*/ 1181 h 2511"/>
                <a:gd name="T20" fmla="*/ 3143 w 3348"/>
                <a:gd name="T21" fmla="*/ 1265 h 2511"/>
                <a:gd name="T22" fmla="*/ 3139 w 3348"/>
                <a:gd name="T23" fmla="*/ 1301 h 2511"/>
                <a:gd name="T24" fmla="*/ 3254 w 3348"/>
                <a:gd name="T25" fmla="*/ 1220 h 2511"/>
                <a:gd name="T26" fmla="*/ 3200 w 3348"/>
                <a:gd name="T27" fmla="*/ 1332 h 2511"/>
                <a:gd name="T28" fmla="*/ 3348 w 3348"/>
                <a:gd name="T29" fmla="*/ 1367 h 2511"/>
                <a:gd name="T30" fmla="*/ 3287 w 3348"/>
                <a:gd name="T31" fmla="*/ 1440 h 2511"/>
                <a:gd name="T32" fmla="*/ 3086 w 3348"/>
                <a:gd name="T33" fmla="*/ 1549 h 2511"/>
                <a:gd name="T34" fmla="*/ 2776 w 3348"/>
                <a:gd name="T35" fmla="*/ 1712 h 2511"/>
                <a:gd name="T36" fmla="*/ 2558 w 3348"/>
                <a:gd name="T37" fmla="*/ 1894 h 2511"/>
                <a:gd name="T38" fmla="*/ 2218 w 3348"/>
                <a:gd name="T39" fmla="*/ 2047 h 2511"/>
                <a:gd name="T40" fmla="*/ 1949 w 3348"/>
                <a:gd name="T41" fmla="*/ 2062 h 2511"/>
                <a:gd name="T42" fmla="*/ 1899 w 3348"/>
                <a:gd name="T43" fmla="*/ 2176 h 2511"/>
                <a:gd name="T44" fmla="*/ 1928 w 3348"/>
                <a:gd name="T45" fmla="*/ 2302 h 2511"/>
                <a:gd name="T46" fmla="*/ 1810 w 3348"/>
                <a:gd name="T47" fmla="*/ 2414 h 2511"/>
                <a:gd name="T48" fmla="*/ 1574 w 3348"/>
                <a:gd name="T49" fmla="*/ 2501 h 2511"/>
                <a:gd name="T50" fmla="*/ 1557 w 3348"/>
                <a:gd name="T51" fmla="*/ 2487 h 2511"/>
                <a:gd name="T52" fmla="*/ 1561 w 3348"/>
                <a:gd name="T53" fmla="*/ 2434 h 2511"/>
                <a:gd name="T54" fmla="*/ 1460 w 3348"/>
                <a:gd name="T55" fmla="*/ 2442 h 2511"/>
                <a:gd name="T56" fmla="*/ 1578 w 3348"/>
                <a:gd name="T57" fmla="*/ 2372 h 2511"/>
                <a:gd name="T58" fmla="*/ 1500 w 3348"/>
                <a:gd name="T59" fmla="*/ 2344 h 2511"/>
                <a:gd name="T60" fmla="*/ 1700 w 3348"/>
                <a:gd name="T61" fmla="*/ 2288 h 2511"/>
                <a:gd name="T62" fmla="*/ 1827 w 3348"/>
                <a:gd name="T63" fmla="*/ 2138 h 2511"/>
                <a:gd name="T64" fmla="*/ 1810 w 3348"/>
                <a:gd name="T65" fmla="*/ 2047 h 2511"/>
                <a:gd name="T66" fmla="*/ 1639 w 3348"/>
                <a:gd name="T67" fmla="*/ 1995 h 2511"/>
                <a:gd name="T68" fmla="*/ 1619 w 3348"/>
                <a:gd name="T69" fmla="*/ 2102 h 2511"/>
                <a:gd name="T70" fmla="*/ 1611 w 3348"/>
                <a:gd name="T71" fmla="*/ 2167 h 2511"/>
                <a:gd name="T72" fmla="*/ 1541 w 3348"/>
                <a:gd name="T73" fmla="*/ 2232 h 2511"/>
                <a:gd name="T74" fmla="*/ 1329 w 3348"/>
                <a:gd name="T75" fmla="*/ 2281 h 2511"/>
                <a:gd name="T76" fmla="*/ 1342 w 3348"/>
                <a:gd name="T77" fmla="*/ 2232 h 2511"/>
                <a:gd name="T78" fmla="*/ 1220 w 3348"/>
                <a:gd name="T79" fmla="*/ 2201 h 2511"/>
                <a:gd name="T80" fmla="*/ 1264 w 3348"/>
                <a:gd name="T81" fmla="*/ 2184 h 2511"/>
                <a:gd name="T82" fmla="*/ 1288 w 3348"/>
                <a:gd name="T83" fmla="*/ 2162 h 2511"/>
                <a:gd name="T84" fmla="*/ 1375 w 3348"/>
                <a:gd name="T85" fmla="*/ 2138 h 2511"/>
                <a:gd name="T86" fmla="*/ 1541 w 3348"/>
                <a:gd name="T87" fmla="*/ 2100 h 2511"/>
                <a:gd name="T88" fmla="*/ 1493 w 3348"/>
                <a:gd name="T89" fmla="*/ 1954 h 2511"/>
                <a:gd name="T90" fmla="*/ 1174 w 3348"/>
                <a:gd name="T91" fmla="*/ 1852 h 2511"/>
                <a:gd name="T92" fmla="*/ 640 w 3348"/>
                <a:gd name="T93" fmla="*/ 1751 h 2511"/>
                <a:gd name="T94" fmla="*/ 452 w 3348"/>
                <a:gd name="T95" fmla="*/ 1629 h 2511"/>
                <a:gd name="T96" fmla="*/ 347 w 3348"/>
                <a:gd name="T97" fmla="*/ 1461 h 2511"/>
                <a:gd name="T98" fmla="*/ 395 w 3348"/>
                <a:gd name="T99" fmla="*/ 1168 h 2511"/>
                <a:gd name="T100" fmla="*/ 729 w 3348"/>
                <a:gd name="T101" fmla="*/ 785 h 2511"/>
                <a:gd name="T102" fmla="*/ 812 w 3348"/>
                <a:gd name="T103" fmla="*/ 564 h 2511"/>
                <a:gd name="T104" fmla="*/ 566 w 3348"/>
                <a:gd name="T105" fmla="*/ 436 h 2511"/>
                <a:gd name="T106" fmla="*/ 269 w 3348"/>
                <a:gd name="T107" fmla="*/ 373 h 2511"/>
                <a:gd name="T108" fmla="*/ 0 w 3348"/>
                <a:gd name="T109" fmla="*/ 380 h 2511"/>
                <a:gd name="T110" fmla="*/ 118 w 3348"/>
                <a:gd name="T111" fmla="*/ 275 h 2511"/>
                <a:gd name="T112" fmla="*/ 472 w 3348"/>
                <a:gd name="T113" fmla="*/ 157 h 2511"/>
                <a:gd name="T114" fmla="*/ 624 w 3348"/>
                <a:gd name="T115" fmla="*/ 24 h 2511"/>
                <a:gd name="T116" fmla="*/ 864 w 3348"/>
                <a:gd name="T117" fmla="*/ 21 h 2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48" h="2511">
                  <a:moveTo>
                    <a:pt x="958" y="56"/>
                  </a:moveTo>
                  <a:lnTo>
                    <a:pt x="1061" y="131"/>
                  </a:lnTo>
                  <a:lnTo>
                    <a:pt x="1105" y="191"/>
                  </a:lnTo>
                  <a:lnTo>
                    <a:pt x="1157" y="290"/>
                  </a:lnTo>
                  <a:lnTo>
                    <a:pt x="1170" y="338"/>
                  </a:lnTo>
                  <a:lnTo>
                    <a:pt x="1179" y="425"/>
                  </a:lnTo>
                  <a:lnTo>
                    <a:pt x="1174" y="484"/>
                  </a:lnTo>
                  <a:lnTo>
                    <a:pt x="1157" y="564"/>
                  </a:lnTo>
                  <a:lnTo>
                    <a:pt x="1109" y="718"/>
                  </a:lnTo>
                  <a:lnTo>
                    <a:pt x="1024" y="878"/>
                  </a:lnTo>
                  <a:lnTo>
                    <a:pt x="1015" y="938"/>
                  </a:lnTo>
                  <a:lnTo>
                    <a:pt x="1052" y="1011"/>
                  </a:lnTo>
                  <a:lnTo>
                    <a:pt x="1080" y="1026"/>
                  </a:lnTo>
                  <a:lnTo>
                    <a:pt x="1146" y="1018"/>
                  </a:lnTo>
                  <a:lnTo>
                    <a:pt x="1235" y="994"/>
                  </a:lnTo>
                  <a:lnTo>
                    <a:pt x="1570" y="931"/>
                  </a:lnTo>
                  <a:lnTo>
                    <a:pt x="1774" y="897"/>
                  </a:lnTo>
                  <a:lnTo>
                    <a:pt x="1860" y="886"/>
                  </a:lnTo>
                  <a:lnTo>
                    <a:pt x="1956" y="882"/>
                  </a:lnTo>
                  <a:lnTo>
                    <a:pt x="2083" y="893"/>
                  </a:lnTo>
                  <a:lnTo>
                    <a:pt x="2268" y="917"/>
                  </a:lnTo>
                  <a:lnTo>
                    <a:pt x="2410" y="945"/>
                  </a:lnTo>
                  <a:lnTo>
                    <a:pt x="2576" y="987"/>
                  </a:lnTo>
                  <a:lnTo>
                    <a:pt x="2715" y="1035"/>
                  </a:lnTo>
                  <a:lnTo>
                    <a:pt x="2781" y="1052"/>
                  </a:lnTo>
                  <a:lnTo>
                    <a:pt x="2940" y="1106"/>
                  </a:lnTo>
                  <a:lnTo>
                    <a:pt x="3079" y="1136"/>
                  </a:lnTo>
                  <a:lnTo>
                    <a:pt x="3196" y="1151"/>
                  </a:lnTo>
                  <a:lnTo>
                    <a:pt x="3204" y="1157"/>
                  </a:lnTo>
                  <a:lnTo>
                    <a:pt x="3180" y="1181"/>
                  </a:lnTo>
                  <a:lnTo>
                    <a:pt x="3030" y="1287"/>
                  </a:lnTo>
                  <a:lnTo>
                    <a:pt x="3111" y="1283"/>
                  </a:lnTo>
                  <a:lnTo>
                    <a:pt x="3143" y="1265"/>
                  </a:lnTo>
                  <a:lnTo>
                    <a:pt x="3148" y="1270"/>
                  </a:lnTo>
                  <a:lnTo>
                    <a:pt x="3148" y="1287"/>
                  </a:lnTo>
                  <a:lnTo>
                    <a:pt x="3139" y="1301"/>
                  </a:lnTo>
                  <a:lnTo>
                    <a:pt x="3143" y="1304"/>
                  </a:lnTo>
                  <a:lnTo>
                    <a:pt x="3204" y="1273"/>
                  </a:lnTo>
                  <a:lnTo>
                    <a:pt x="3254" y="1220"/>
                  </a:lnTo>
                  <a:lnTo>
                    <a:pt x="3254" y="1246"/>
                  </a:lnTo>
                  <a:lnTo>
                    <a:pt x="3204" y="1328"/>
                  </a:lnTo>
                  <a:lnTo>
                    <a:pt x="3200" y="1332"/>
                  </a:lnTo>
                  <a:lnTo>
                    <a:pt x="3221" y="1339"/>
                  </a:lnTo>
                  <a:lnTo>
                    <a:pt x="3320" y="1356"/>
                  </a:lnTo>
                  <a:lnTo>
                    <a:pt x="3348" y="1367"/>
                  </a:lnTo>
                  <a:lnTo>
                    <a:pt x="3348" y="1399"/>
                  </a:lnTo>
                  <a:lnTo>
                    <a:pt x="3335" y="1412"/>
                  </a:lnTo>
                  <a:lnTo>
                    <a:pt x="3287" y="1440"/>
                  </a:lnTo>
                  <a:lnTo>
                    <a:pt x="3209" y="1465"/>
                  </a:lnTo>
                  <a:lnTo>
                    <a:pt x="3167" y="1476"/>
                  </a:lnTo>
                  <a:lnTo>
                    <a:pt x="3086" y="1549"/>
                  </a:lnTo>
                  <a:lnTo>
                    <a:pt x="2919" y="1629"/>
                  </a:lnTo>
                  <a:lnTo>
                    <a:pt x="2879" y="1642"/>
                  </a:lnTo>
                  <a:lnTo>
                    <a:pt x="2776" y="1712"/>
                  </a:lnTo>
                  <a:lnTo>
                    <a:pt x="2687" y="1818"/>
                  </a:lnTo>
                  <a:lnTo>
                    <a:pt x="2622" y="1870"/>
                  </a:lnTo>
                  <a:lnTo>
                    <a:pt x="2558" y="1894"/>
                  </a:lnTo>
                  <a:lnTo>
                    <a:pt x="2394" y="1992"/>
                  </a:lnTo>
                  <a:lnTo>
                    <a:pt x="2279" y="2033"/>
                  </a:lnTo>
                  <a:lnTo>
                    <a:pt x="2218" y="2047"/>
                  </a:lnTo>
                  <a:lnTo>
                    <a:pt x="2067" y="2057"/>
                  </a:lnTo>
                  <a:lnTo>
                    <a:pt x="2039" y="2057"/>
                  </a:lnTo>
                  <a:lnTo>
                    <a:pt x="1949" y="2062"/>
                  </a:lnTo>
                  <a:lnTo>
                    <a:pt x="1941" y="2096"/>
                  </a:lnTo>
                  <a:lnTo>
                    <a:pt x="1904" y="2131"/>
                  </a:lnTo>
                  <a:lnTo>
                    <a:pt x="1899" y="2176"/>
                  </a:lnTo>
                  <a:lnTo>
                    <a:pt x="1908" y="2242"/>
                  </a:lnTo>
                  <a:lnTo>
                    <a:pt x="1928" y="2281"/>
                  </a:lnTo>
                  <a:lnTo>
                    <a:pt x="1928" y="2302"/>
                  </a:lnTo>
                  <a:lnTo>
                    <a:pt x="1916" y="2309"/>
                  </a:lnTo>
                  <a:lnTo>
                    <a:pt x="1879" y="2302"/>
                  </a:lnTo>
                  <a:lnTo>
                    <a:pt x="1810" y="2414"/>
                  </a:lnTo>
                  <a:lnTo>
                    <a:pt x="1692" y="2434"/>
                  </a:lnTo>
                  <a:lnTo>
                    <a:pt x="1602" y="2479"/>
                  </a:lnTo>
                  <a:lnTo>
                    <a:pt x="1574" y="2501"/>
                  </a:lnTo>
                  <a:lnTo>
                    <a:pt x="1561" y="2511"/>
                  </a:lnTo>
                  <a:lnTo>
                    <a:pt x="1557" y="2507"/>
                  </a:lnTo>
                  <a:lnTo>
                    <a:pt x="1557" y="2487"/>
                  </a:lnTo>
                  <a:lnTo>
                    <a:pt x="1574" y="2459"/>
                  </a:lnTo>
                  <a:lnTo>
                    <a:pt x="1574" y="2445"/>
                  </a:lnTo>
                  <a:lnTo>
                    <a:pt x="1561" y="2434"/>
                  </a:lnTo>
                  <a:lnTo>
                    <a:pt x="1497" y="2434"/>
                  </a:lnTo>
                  <a:lnTo>
                    <a:pt x="1469" y="2442"/>
                  </a:lnTo>
                  <a:lnTo>
                    <a:pt x="1460" y="2442"/>
                  </a:lnTo>
                  <a:lnTo>
                    <a:pt x="1456" y="2438"/>
                  </a:lnTo>
                  <a:lnTo>
                    <a:pt x="1456" y="2428"/>
                  </a:lnTo>
                  <a:lnTo>
                    <a:pt x="1578" y="2372"/>
                  </a:lnTo>
                  <a:lnTo>
                    <a:pt x="1585" y="2365"/>
                  </a:lnTo>
                  <a:lnTo>
                    <a:pt x="1554" y="2344"/>
                  </a:lnTo>
                  <a:lnTo>
                    <a:pt x="1500" y="2344"/>
                  </a:lnTo>
                  <a:lnTo>
                    <a:pt x="1533" y="2324"/>
                  </a:lnTo>
                  <a:lnTo>
                    <a:pt x="1591" y="2309"/>
                  </a:lnTo>
                  <a:lnTo>
                    <a:pt x="1700" y="2288"/>
                  </a:lnTo>
                  <a:lnTo>
                    <a:pt x="1770" y="2285"/>
                  </a:lnTo>
                  <a:lnTo>
                    <a:pt x="1810" y="2242"/>
                  </a:lnTo>
                  <a:lnTo>
                    <a:pt x="1827" y="2138"/>
                  </a:lnTo>
                  <a:lnTo>
                    <a:pt x="1818" y="2093"/>
                  </a:lnTo>
                  <a:lnTo>
                    <a:pt x="1810" y="2086"/>
                  </a:lnTo>
                  <a:lnTo>
                    <a:pt x="1810" y="2047"/>
                  </a:lnTo>
                  <a:lnTo>
                    <a:pt x="1814" y="2044"/>
                  </a:lnTo>
                  <a:lnTo>
                    <a:pt x="1814" y="2033"/>
                  </a:lnTo>
                  <a:lnTo>
                    <a:pt x="1639" y="1995"/>
                  </a:lnTo>
                  <a:lnTo>
                    <a:pt x="1631" y="1995"/>
                  </a:lnTo>
                  <a:lnTo>
                    <a:pt x="1614" y="2023"/>
                  </a:lnTo>
                  <a:lnTo>
                    <a:pt x="1619" y="2102"/>
                  </a:lnTo>
                  <a:lnTo>
                    <a:pt x="1652" y="2148"/>
                  </a:lnTo>
                  <a:lnTo>
                    <a:pt x="1652" y="2176"/>
                  </a:lnTo>
                  <a:lnTo>
                    <a:pt x="1611" y="2167"/>
                  </a:lnTo>
                  <a:lnTo>
                    <a:pt x="1585" y="2169"/>
                  </a:lnTo>
                  <a:lnTo>
                    <a:pt x="1570" y="2218"/>
                  </a:lnTo>
                  <a:lnTo>
                    <a:pt x="1541" y="2232"/>
                  </a:lnTo>
                  <a:lnTo>
                    <a:pt x="1476" y="2242"/>
                  </a:lnTo>
                  <a:lnTo>
                    <a:pt x="1370" y="2264"/>
                  </a:lnTo>
                  <a:lnTo>
                    <a:pt x="1329" y="2281"/>
                  </a:lnTo>
                  <a:lnTo>
                    <a:pt x="1312" y="2275"/>
                  </a:lnTo>
                  <a:lnTo>
                    <a:pt x="1321" y="2253"/>
                  </a:lnTo>
                  <a:lnTo>
                    <a:pt x="1342" y="2232"/>
                  </a:lnTo>
                  <a:lnTo>
                    <a:pt x="1329" y="2218"/>
                  </a:lnTo>
                  <a:lnTo>
                    <a:pt x="1220" y="2204"/>
                  </a:lnTo>
                  <a:lnTo>
                    <a:pt x="1220" y="2201"/>
                  </a:lnTo>
                  <a:lnTo>
                    <a:pt x="1214" y="2197"/>
                  </a:lnTo>
                  <a:lnTo>
                    <a:pt x="1227" y="2186"/>
                  </a:lnTo>
                  <a:lnTo>
                    <a:pt x="1264" y="2184"/>
                  </a:lnTo>
                  <a:lnTo>
                    <a:pt x="1301" y="2176"/>
                  </a:lnTo>
                  <a:lnTo>
                    <a:pt x="1305" y="2173"/>
                  </a:lnTo>
                  <a:lnTo>
                    <a:pt x="1288" y="2162"/>
                  </a:lnTo>
                  <a:lnTo>
                    <a:pt x="1227" y="2152"/>
                  </a:lnTo>
                  <a:lnTo>
                    <a:pt x="1227" y="2141"/>
                  </a:lnTo>
                  <a:lnTo>
                    <a:pt x="1375" y="2138"/>
                  </a:lnTo>
                  <a:lnTo>
                    <a:pt x="1508" y="2128"/>
                  </a:lnTo>
                  <a:lnTo>
                    <a:pt x="1528" y="2117"/>
                  </a:lnTo>
                  <a:lnTo>
                    <a:pt x="1541" y="2100"/>
                  </a:lnTo>
                  <a:lnTo>
                    <a:pt x="1533" y="1999"/>
                  </a:lnTo>
                  <a:lnTo>
                    <a:pt x="1525" y="1973"/>
                  </a:lnTo>
                  <a:lnTo>
                    <a:pt x="1493" y="1954"/>
                  </a:lnTo>
                  <a:lnTo>
                    <a:pt x="1378" y="1915"/>
                  </a:lnTo>
                  <a:lnTo>
                    <a:pt x="1255" y="1883"/>
                  </a:lnTo>
                  <a:lnTo>
                    <a:pt x="1174" y="1852"/>
                  </a:lnTo>
                  <a:lnTo>
                    <a:pt x="941" y="1807"/>
                  </a:lnTo>
                  <a:lnTo>
                    <a:pt x="729" y="1786"/>
                  </a:lnTo>
                  <a:lnTo>
                    <a:pt x="640" y="1751"/>
                  </a:lnTo>
                  <a:lnTo>
                    <a:pt x="563" y="1709"/>
                  </a:lnTo>
                  <a:lnTo>
                    <a:pt x="522" y="1691"/>
                  </a:lnTo>
                  <a:lnTo>
                    <a:pt x="452" y="1629"/>
                  </a:lnTo>
                  <a:lnTo>
                    <a:pt x="355" y="1489"/>
                  </a:lnTo>
                  <a:lnTo>
                    <a:pt x="351" y="1465"/>
                  </a:lnTo>
                  <a:lnTo>
                    <a:pt x="347" y="1461"/>
                  </a:lnTo>
                  <a:lnTo>
                    <a:pt x="338" y="1420"/>
                  </a:lnTo>
                  <a:lnTo>
                    <a:pt x="351" y="1263"/>
                  </a:lnTo>
                  <a:lnTo>
                    <a:pt x="395" y="1168"/>
                  </a:lnTo>
                  <a:lnTo>
                    <a:pt x="456" y="1063"/>
                  </a:lnTo>
                  <a:lnTo>
                    <a:pt x="677" y="850"/>
                  </a:lnTo>
                  <a:lnTo>
                    <a:pt x="729" y="785"/>
                  </a:lnTo>
                  <a:lnTo>
                    <a:pt x="775" y="704"/>
                  </a:lnTo>
                  <a:lnTo>
                    <a:pt x="803" y="611"/>
                  </a:lnTo>
                  <a:lnTo>
                    <a:pt x="812" y="564"/>
                  </a:lnTo>
                  <a:lnTo>
                    <a:pt x="795" y="481"/>
                  </a:lnTo>
                  <a:lnTo>
                    <a:pt x="786" y="471"/>
                  </a:lnTo>
                  <a:lnTo>
                    <a:pt x="566" y="436"/>
                  </a:lnTo>
                  <a:lnTo>
                    <a:pt x="489" y="400"/>
                  </a:lnTo>
                  <a:lnTo>
                    <a:pt x="436" y="376"/>
                  </a:lnTo>
                  <a:lnTo>
                    <a:pt x="269" y="373"/>
                  </a:lnTo>
                  <a:lnTo>
                    <a:pt x="61" y="376"/>
                  </a:lnTo>
                  <a:lnTo>
                    <a:pt x="37" y="387"/>
                  </a:lnTo>
                  <a:lnTo>
                    <a:pt x="0" y="380"/>
                  </a:lnTo>
                  <a:lnTo>
                    <a:pt x="0" y="359"/>
                  </a:lnTo>
                  <a:lnTo>
                    <a:pt x="24" y="320"/>
                  </a:lnTo>
                  <a:lnTo>
                    <a:pt x="118" y="275"/>
                  </a:lnTo>
                  <a:lnTo>
                    <a:pt x="367" y="236"/>
                  </a:lnTo>
                  <a:lnTo>
                    <a:pt x="399" y="223"/>
                  </a:lnTo>
                  <a:lnTo>
                    <a:pt x="472" y="157"/>
                  </a:lnTo>
                  <a:lnTo>
                    <a:pt x="537" y="101"/>
                  </a:lnTo>
                  <a:lnTo>
                    <a:pt x="559" y="69"/>
                  </a:lnTo>
                  <a:lnTo>
                    <a:pt x="624" y="24"/>
                  </a:lnTo>
                  <a:lnTo>
                    <a:pt x="672" y="10"/>
                  </a:lnTo>
                  <a:lnTo>
                    <a:pt x="755" y="0"/>
                  </a:lnTo>
                  <a:lnTo>
                    <a:pt x="864" y="21"/>
                  </a:lnTo>
                  <a:lnTo>
                    <a:pt x="958" y="5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62" name="Freeform 86">
              <a:extLst>
                <a:ext uri="{FF2B5EF4-FFF2-40B4-BE49-F238E27FC236}">
                  <a16:creationId xmlns:a16="http://schemas.microsoft.com/office/drawing/2014/main" xmlns="" id="{FB60F056-61BA-4C9D-848B-3D608E61B4AD}"/>
                </a:ext>
              </a:extLst>
            </p:cNvPr>
            <p:cNvSpPr>
              <a:spLocks/>
            </p:cNvSpPr>
            <p:nvPr/>
          </p:nvSpPr>
          <p:spPr bwMode="auto">
            <a:xfrm>
              <a:off x="522" y="1435"/>
              <a:ext cx="237" cy="240"/>
            </a:xfrm>
            <a:custGeom>
              <a:avLst/>
              <a:gdLst>
                <a:gd name="T0" fmla="*/ 513 w 708"/>
                <a:gd name="T1" fmla="*/ 63 h 723"/>
                <a:gd name="T2" fmla="*/ 575 w 708"/>
                <a:gd name="T3" fmla="*/ 105 h 723"/>
                <a:gd name="T4" fmla="*/ 636 w 708"/>
                <a:gd name="T5" fmla="*/ 174 h 723"/>
                <a:gd name="T6" fmla="*/ 697 w 708"/>
                <a:gd name="T7" fmla="*/ 286 h 723"/>
                <a:gd name="T8" fmla="*/ 708 w 708"/>
                <a:gd name="T9" fmla="*/ 422 h 723"/>
                <a:gd name="T10" fmla="*/ 701 w 708"/>
                <a:gd name="T11" fmla="*/ 516 h 723"/>
                <a:gd name="T12" fmla="*/ 631 w 708"/>
                <a:gd name="T13" fmla="*/ 719 h 723"/>
                <a:gd name="T14" fmla="*/ 627 w 708"/>
                <a:gd name="T15" fmla="*/ 723 h 723"/>
                <a:gd name="T16" fmla="*/ 603 w 708"/>
                <a:gd name="T17" fmla="*/ 687 h 723"/>
                <a:gd name="T18" fmla="*/ 555 w 708"/>
                <a:gd name="T19" fmla="*/ 659 h 723"/>
                <a:gd name="T20" fmla="*/ 488 w 708"/>
                <a:gd name="T21" fmla="*/ 650 h 723"/>
                <a:gd name="T22" fmla="*/ 403 w 708"/>
                <a:gd name="T23" fmla="*/ 659 h 723"/>
                <a:gd name="T24" fmla="*/ 354 w 708"/>
                <a:gd name="T25" fmla="*/ 669 h 723"/>
                <a:gd name="T26" fmla="*/ 378 w 708"/>
                <a:gd name="T27" fmla="*/ 551 h 723"/>
                <a:gd name="T28" fmla="*/ 374 w 708"/>
                <a:gd name="T29" fmla="*/ 471 h 723"/>
                <a:gd name="T30" fmla="*/ 366 w 708"/>
                <a:gd name="T31" fmla="*/ 464 h 723"/>
                <a:gd name="T32" fmla="*/ 366 w 708"/>
                <a:gd name="T33" fmla="*/ 456 h 723"/>
                <a:gd name="T34" fmla="*/ 403 w 708"/>
                <a:gd name="T35" fmla="*/ 454 h 723"/>
                <a:gd name="T36" fmla="*/ 411 w 708"/>
                <a:gd name="T37" fmla="*/ 447 h 723"/>
                <a:gd name="T38" fmla="*/ 407 w 708"/>
                <a:gd name="T39" fmla="*/ 437 h 723"/>
                <a:gd name="T40" fmla="*/ 306 w 708"/>
                <a:gd name="T41" fmla="*/ 432 h 723"/>
                <a:gd name="T42" fmla="*/ 121 w 708"/>
                <a:gd name="T43" fmla="*/ 402 h 723"/>
                <a:gd name="T44" fmla="*/ 60 w 708"/>
                <a:gd name="T45" fmla="*/ 377 h 723"/>
                <a:gd name="T46" fmla="*/ 40 w 708"/>
                <a:gd name="T47" fmla="*/ 356 h 723"/>
                <a:gd name="T48" fmla="*/ 40 w 708"/>
                <a:gd name="T49" fmla="*/ 335 h 723"/>
                <a:gd name="T50" fmla="*/ 20 w 708"/>
                <a:gd name="T51" fmla="*/ 301 h 723"/>
                <a:gd name="T52" fmla="*/ 0 w 708"/>
                <a:gd name="T53" fmla="*/ 282 h 723"/>
                <a:gd name="T54" fmla="*/ 20 w 708"/>
                <a:gd name="T55" fmla="*/ 230 h 723"/>
                <a:gd name="T56" fmla="*/ 16 w 708"/>
                <a:gd name="T57" fmla="*/ 195 h 723"/>
                <a:gd name="T58" fmla="*/ 7 w 708"/>
                <a:gd name="T59" fmla="*/ 189 h 723"/>
                <a:gd name="T60" fmla="*/ 7 w 708"/>
                <a:gd name="T61" fmla="*/ 179 h 723"/>
                <a:gd name="T62" fmla="*/ 101 w 708"/>
                <a:gd name="T63" fmla="*/ 95 h 723"/>
                <a:gd name="T64" fmla="*/ 142 w 708"/>
                <a:gd name="T65" fmla="*/ 49 h 723"/>
                <a:gd name="T66" fmla="*/ 212 w 708"/>
                <a:gd name="T67" fmla="*/ 11 h 723"/>
                <a:gd name="T68" fmla="*/ 289 w 708"/>
                <a:gd name="T69" fmla="*/ 0 h 723"/>
                <a:gd name="T70" fmla="*/ 394 w 708"/>
                <a:gd name="T71" fmla="*/ 15 h 723"/>
                <a:gd name="T72" fmla="*/ 513 w 708"/>
                <a:gd name="T73" fmla="*/ 6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8" h="723">
                  <a:moveTo>
                    <a:pt x="513" y="63"/>
                  </a:moveTo>
                  <a:lnTo>
                    <a:pt x="575" y="105"/>
                  </a:lnTo>
                  <a:lnTo>
                    <a:pt x="636" y="174"/>
                  </a:lnTo>
                  <a:lnTo>
                    <a:pt x="697" y="286"/>
                  </a:lnTo>
                  <a:lnTo>
                    <a:pt x="708" y="422"/>
                  </a:lnTo>
                  <a:lnTo>
                    <a:pt x="701" y="516"/>
                  </a:lnTo>
                  <a:lnTo>
                    <a:pt x="631" y="719"/>
                  </a:lnTo>
                  <a:lnTo>
                    <a:pt x="627" y="723"/>
                  </a:lnTo>
                  <a:lnTo>
                    <a:pt x="603" y="687"/>
                  </a:lnTo>
                  <a:lnTo>
                    <a:pt x="555" y="659"/>
                  </a:lnTo>
                  <a:lnTo>
                    <a:pt x="488" y="650"/>
                  </a:lnTo>
                  <a:lnTo>
                    <a:pt x="403" y="659"/>
                  </a:lnTo>
                  <a:lnTo>
                    <a:pt x="354" y="669"/>
                  </a:lnTo>
                  <a:lnTo>
                    <a:pt x="378" y="551"/>
                  </a:lnTo>
                  <a:lnTo>
                    <a:pt x="374" y="471"/>
                  </a:lnTo>
                  <a:lnTo>
                    <a:pt x="366" y="464"/>
                  </a:lnTo>
                  <a:lnTo>
                    <a:pt x="366" y="456"/>
                  </a:lnTo>
                  <a:lnTo>
                    <a:pt x="403" y="454"/>
                  </a:lnTo>
                  <a:lnTo>
                    <a:pt x="411" y="447"/>
                  </a:lnTo>
                  <a:lnTo>
                    <a:pt x="407" y="437"/>
                  </a:lnTo>
                  <a:lnTo>
                    <a:pt x="306" y="432"/>
                  </a:lnTo>
                  <a:lnTo>
                    <a:pt x="121" y="402"/>
                  </a:lnTo>
                  <a:lnTo>
                    <a:pt x="60" y="377"/>
                  </a:lnTo>
                  <a:lnTo>
                    <a:pt x="40" y="356"/>
                  </a:lnTo>
                  <a:lnTo>
                    <a:pt x="40" y="335"/>
                  </a:lnTo>
                  <a:lnTo>
                    <a:pt x="20" y="301"/>
                  </a:lnTo>
                  <a:lnTo>
                    <a:pt x="0" y="282"/>
                  </a:lnTo>
                  <a:lnTo>
                    <a:pt x="20" y="230"/>
                  </a:lnTo>
                  <a:lnTo>
                    <a:pt x="16" y="195"/>
                  </a:lnTo>
                  <a:lnTo>
                    <a:pt x="7" y="189"/>
                  </a:lnTo>
                  <a:lnTo>
                    <a:pt x="7" y="179"/>
                  </a:lnTo>
                  <a:lnTo>
                    <a:pt x="101" y="95"/>
                  </a:lnTo>
                  <a:lnTo>
                    <a:pt x="142" y="49"/>
                  </a:lnTo>
                  <a:lnTo>
                    <a:pt x="212" y="11"/>
                  </a:lnTo>
                  <a:lnTo>
                    <a:pt x="289" y="0"/>
                  </a:lnTo>
                  <a:lnTo>
                    <a:pt x="394" y="15"/>
                  </a:lnTo>
                  <a:lnTo>
                    <a:pt x="513" y="6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63" name="Freeform 87">
              <a:extLst>
                <a:ext uri="{FF2B5EF4-FFF2-40B4-BE49-F238E27FC236}">
                  <a16:creationId xmlns:a16="http://schemas.microsoft.com/office/drawing/2014/main" xmlns="" id="{3807EA5C-437F-4F60-BC95-C17CCBD782C8}"/>
                </a:ext>
              </a:extLst>
            </p:cNvPr>
            <p:cNvSpPr>
              <a:spLocks/>
            </p:cNvSpPr>
            <p:nvPr/>
          </p:nvSpPr>
          <p:spPr bwMode="auto">
            <a:xfrm>
              <a:off x="535" y="1439"/>
              <a:ext cx="167" cy="57"/>
            </a:xfrm>
            <a:custGeom>
              <a:avLst/>
              <a:gdLst>
                <a:gd name="T0" fmla="*/ 307 w 503"/>
                <a:gd name="T1" fmla="*/ 2 h 174"/>
                <a:gd name="T2" fmla="*/ 352 w 503"/>
                <a:gd name="T3" fmla="*/ 10 h 174"/>
                <a:gd name="T4" fmla="*/ 392 w 503"/>
                <a:gd name="T5" fmla="*/ 26 h 174"/>
                <a:gd name="T6" fmla="*/ 426 w 503"/>
                <a:gd name="T7" fmla="*/ 47 h 174"/>
                <a:gd name="T8" fmla="*/ 455 w 503"/>
                <a:gd name="T9" fmla="*/ 70 h 174"/>
                <a:gd name="T10" fmla="*/ 477 w 503"/>
                <a:gd name="T11" fmla="*/ 94 h 174"/>
                <a:gd name="T12" fmla="*/ 493 w 503"/>
                <a:gd name="T13" fmla="*/ 117 h 174"/>
                <a:gd name="T14" fmla="*/ 502 w 503"/>
                <a:gd name="T15" fmla="*/ 138 h 174"/>
                <a:gd name="T16" fmla="*/ 502 w 503"/>
                <a:gd name="T17" fmla="*/ 150 h 174"/>
                <a:gd name="T18" fmla="*/ 499 w 503"/>
                <a:gd name="T19" fmla="*/ 156 h 174"/>
                <a:gd name="T20" fmla="*/ 489 w 503"/>
                <a:gd name="T21" fmla="*/ 160 h 174"/>
                <a:gd name="T22" fmla="*/ 468 w 503"/>
                <a:gd name="T23" fmla="*/ 161 h 174"/>
                <a:gd name="T24" fmla="*/ 438 w 503"/>
                <a:gd name="T25" fmla="*/ 156 h 174"/>
                <a:gd name="T26" fmla="*/ 381 w 503"/>
                <a:gd name="T27" fmla="*/ 145 h 174"/>
                <a:gd name="T28" fmla="*/ 313 w 503"/>
                <a:gd name="T29" fmla="*/ 134 h 174"/>
                <a:gd name="T30" fmla="*/ 264 w 503"/>
                <a:gd name="T31" fmla="*/ 129 h 174"/>
                <a:gd name="T32" fmla="*/ 216 w 503"/>
                <a:gd name="T33" fmla="*/ 129 h 174"/>
                <a:gd name="T34" fmla="*/ 169 w 503"/>
                <a:gd name="T35" fmla="*/ 135 h 174"/>
                <a:gd name="T36" fmla="*/ 106 w 503"/>
                <a:gd name="T37" fmla="*/ 150 h 174"/>
                <a:gd name="T38" fmla="*/ 41 w 503"/>
                <a:gd name="T39" fmla="*/ 171 h 174"/>
                <a:gd name="T40" fmla="*/ 11 w 503"/>
                <a:gd name="T41" fmla="*/ 174 h 174"/>
                <a:gd name="T42" fmla="*/ 3 w 503"/>
                <a:gd name="T43" fmla="*/ 171 h 174"/>
                <a:gd name="T44" fmla="*/ 0 w 503"/>
                <a:gd name="T45" fmla="*/ 166 h 174"/>
                <a:gd name="T46" fmla="*/ 1 w 503"/>
                <a:gd name="T47" fmla="*/ 154 h 174"/>
                <a:gd name="T48" fmla="*/ 15 w 503"/>
                <a:gd name="T49" fmla="*/ 132 h 174"/>
                <a:gd name="T50" fmla="*/ 40 w 503"/>
                <a:gd name="T51" fmla="*/ 106 h 174"/>
                <a:gd name="T52" fmla="*/ 74 w 503"/>
                <a:gd name="T53" fmla="*/ 79 h 174"/>
                <a:gd name="T54" fmla="*/ 114 w 503"/>
                <a:gd name="T55" fmla="*/ 53 h 174"/>
                <a:gd name="T56" fmla="*/ 160 w 503"/>
                <a:gd name="T57" fmla="*/ 30 h 174"/>
                <a:gd name="T58" fmla="*/ 209 w 503"/>
                <a:gd name="T59" fmla="*/ 13 h 174"/>
                <a:gd name="T60" fmla="*/ 246 w 503"/>
                <a:gd name="T61" fmla="*/ 4 h 174"/>
                <a:gd name="T62" fmla="*/ 271 w 503"/>
                <a:gd name="T63" fmla="*/ 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3" h="174">
                  <a:moveTo>
                    <a:pt x="283" y="0"/>
                  </a:moveTo>
                  <a:lnTo>
                    <a:pt x="307" y="2"/>
                  </a:lnTo>
                  <a:lnTo>
                    <a:pt x="330" y="5"/>
                  </a:lnTo>
                  <a:lnTo>
                    <a:pt x="352" y="10"/>
                  </a:lnTo>
                  <a:lnTo>
                    <a:pt x="372" y="17"/>
                  </a:lnTo>
                  <a:lnTo>
                    <a:pt x="392" y="26"/>
                  </a:lnTo>
                  <a:lnTo>
                    <a:pt x="409" y="36"/>
                  </a:lnTo>
                  <a:lnTo>
                    <a:pt x="426" y="47"/>
                  </a:lnTo>
                  <a:lnTo>
                    <a:pt x="442" y="58"/>
                  </a:lnTo>
                  <a:lnTo>
                    <a:pt x="455" y="70"/>
                  </a:lnTo>
                  <a:lnTo>
                    <a:pt x="468" y="82"/>
                  </a:lnTo>
                  <a:lnTo>
                    <a:pt x="477" y="94"/>
                  </a:lnTo>
                  <a:lnTo>
                    <a:pt x="486" y="106"/>
                  </a:lnTo>
                  <a:lnTo>
                    <a:pt x="493" y="117"/>
                  </a:lnTo>
                  <a:lnTo>
                    <a:pt x="499" y="128"/>
                  </a:lnTo>
                  <a:lnTo>
                    <a:pt x="502" y="138"/>
                  </a:lnTo>
                  <a:lnTo>
                    <a:pt x="503" y="146"/>
                  </a:lnTo>
                  <a:lnTo>
                    <a:pt x="502" y="150"/>
                  </a:lnTo>
                  <a:lnTo>
                    <a:pt x="502" y="152"/>
                  </a:lnTo>
                  <a:lnTo>
                    <a:pt x="499" y="156"/>
                  </a:lnTo>
                  <a:lnTo>
                    <a:pt x="497" y="157"/>
                  </a:lnTo>
                  <a:lnTo>
                    <a:pt x="489" y="160"/>
                  </a:lnTo>
                  <a:lnTo>
                    <a:pt x="480" y="161"/>
                  </a:lnTo>
                  <a:lnTo>
                    <a:pt x="468" y="161"/>
                  </a:lnTo>
                  <a:lnTo>
                    <a:pt x="453" y="160"/>
                  </a:lnTo>
                  <a:lnTo>
                    <a:pt x="438" y="156"/>
                  </a:lnTo>
                  <a:lnTo>
                    <a:pt x="421" y="154"/>
                  </a:lnTo>
                  <a:lnTo>
                    <a:pt x="381" y="145"/>
                  </a:lnTo>
                  <a:lnTo>
                    <a:pt x="337" y="138"/>
                  </a:lnTo>
                  <a:lnTo>
                    <a:pt x="313" y="134"/>
                  </a:lnTo>
                  <a:lnTo>
                    <a:pt x="288" y="131"/>
                  </a:lnTo>
                  <a:lnTo>
                    <a:pt x="264" y="129"/>
                  </a:lnTo>
                  <a:lnTo>
                    <a:pt x="240" y="128"/>
                  </a:lnTo>
                  <a:lnTo>
                    <a:pt x="216" y="129"/>
                  </a:lnTo>
                  <a:lnTo>
                    <a:pt x="192" y="132"/>
                  </a:lnTo>
                  <a:lnTo>
                    <a:pt x="169" y="135"/>
                  </a:lnTo>
                  <a:lnTo>
                    <a:pt x="148" y="140"/>
                  </a:lnTo>
                  <a:lnTo>
                    <a:pt x="106" y="150"/>
                  </a:lnTo>
                  <a:lnTo>
                    <a:pt x="71" y="161"/>
                  </a:lnTo>
                  <a:lnTo>
                    <a:pt x="41" y="171"/>
                  </a:lnTo>
                  <a:lnTo>
                    <a:pt x="20" y="174"/>
                  </a:lnTo>
                  <a:lnTo>
                    <a:pt x="11" y="174"/>
                  </a:lnTo>
                  <a:lnTo>
                    <a:pt x="5" y="173"/>
                  </a:lnTo>
                  <a:lnTo>
                    <a:pt x="3" y="171"/>
                  </a:lnTo>
                  <a:lnTo>
                    <a:pt x="1" y="168"/>
                  </a:lnTo>
                  <a:lnTo>
                    <a:pt x="0" y="166"/>
                  </a:lnTo>
                  <a:lnTo>
                    <a:pt x="0" y="162"/>
                  </a:lnTo>
                  <a:lnTo>
                    <a:pt x="1" y="154"/>
                  </a:lnTo>
                  <a:lnTo>
                    <a:pt x="7" y="143"/>
                  </a:lnTo>
                  <a:lnTo>
                    <a:pt x="15" y="132"/>
                  </a:lnTo>
                  <a:lnTo>
                    <a:pt x="25" y="120"/>
                  </a:lnTo>
                  <a:lnTo>
                    <a:pt x="40" y="106"/>
                  </a:lnTo>
                  <a:lnTo>
                    <a:pt x="55" y="93"/>
                  </a:lnTo>
                  <a:lnTo>
                    <a:pt x="74" y="79"/>
                  </a:lnTo>
                  <a:lnTo>
                    <a:pt x="92" y="66"/>
                  </a:lnTo>
                  <a:lnTo>
                    <a:pt x="114" y="53"/>
                  </a:lnTo>
                  <a:lnTo>
                    <a:pt x="136" y="41"/>
                  </a:lnTo>
                  <a:lnTo>
                    <a:pt x="160" y="30"/>
                  </a:lnTo>
                  <a:lnTo>
                    <a:pt x="185" y="20"/>
                  </a:lnTo>
                  <a:lnTo>
                    <a:pt x="209" y="13"/>
                  </a:lnTo>
                  <a:lnTo>
                    <a:pt x="233" y="6"/>
                  </a:lnTo>
                  <a:lnTo>
                    <a:pt x="246" y="4"/>
                  </a:lnTo>
                  <a:lnTo>
                    <a:pt x="259" y="2"/>
                  </a:lnTo>
                  <a:lnTo>
                    <a:pt x="271" y="2"/>
                  </a:lnTo>
                  <a:lnTo>
                    <a:pt x="283"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64" name="Freeform 88">
              <a:extLst>
                <a:ext uri="{FF2B5EF4-FFF2-40B4-BE49-F238E27FC236}">
                  <a16:creationId xmlns:a16="http://schemas.microsoft.com/office/drawing/2014/main" xmlns="" id="{C1142695-478D-4A64-85F6-2E19837B4665}"/>
                </a:ext>
              </a:extLst>
            </p:cNvPr>
            <p:cNvSpPr>
              <a:spLocks/>
            </p:cNvSpPr>
            <p:nvPr/>
          </p:nvSpPr>
          <p:spPr bwMode="auto">
            <a:xfrm>
              <a:off x="547" y="1439"/>
              <a:ext cx="152" cy="53"/>
            </a:xfrm>
            <a:custGeom>
              <a:avLst/>
              <a:gdLst>
                <a:gd name="T0" fmla="*/ 258 w 457"/>
                <a:gd name="T1" fmla="*/ 0 h 158"/>
                <a:gd name="T2" fmla="*/ 279 w 457"/>
                <a:gd name="T3" fmla="*/ 1 h 158"/>
                <a:gd name="T4" fmla="*/ 300 w 457"/>
                <a:gd name="T5" fmla="*/ 5 h 158"/>
                <a:gd name="T6" fmla="*/ 320 w 457"/>
                <a:gd name="T7" fmla="*/ 10 h 158"/>
                <a:gd name="T8" fmla="*/ 339 w 457"/>
                <a:gd name="T9" fmla="*/ 16 h 158"/>
                <a:gd name="T10" fmla="*/ 356 w 457"/>
                <a:gd name="T11" fmla="*/ 23 h 158"/>
                <a:gd name="T12" fmla="*/ 373 w 457"/>
                <a:gd name="T13" fmla="*/ 31 h 158"/>
                <a:gd name="T14" fmla="*/ 387 w 457"/>
                <a:gd name="T15" fmla="*/ 41 h 158"/>
                <a:gd name="T16" fmla="*/ 401 w 457"/>
                <a:gd name="T17" fmla="*/ 52 h 158"/>
                <a:gd name="T18" fmla="*/ 414 w 457"/>
                <a:gd name="T19" fmla="*/ 63 h 158"/>
                <a:gd name="T20" fmla="*/ 424 w 457"/>
                <a:gd name="T21" fmla="*/ 74 h 158"/>
                <a:gd name="T22" fmla="*/ 434 w 457"/>
                <a:gd name="T23" fmla="*/ 85 h 158"/>
                <a:gd name="T24" fmla="*/ 442 w 457"/>
                <a:gd name="T25" fmla="*/ 95 h 158"/>
                <a:gd name="T26" fmla="*/ 448 w 457"/>
                <a:gd name="T27" fmla="*/ 106 h 158"/>
                <a:gd name="T28" fmla="*/ 452 w 457"/>
                <a:gd name="T29" fmla="*/ 115 h 158"/>
                <a:gd name="T30" fmla="*/ 455 w 457"/>
                <a:gd name="T31" fmla="*/ 124 h 158"/>
                <a:gd name="T32" fmla="*/ 457 w 457"/>
                <a:gd name="T33" fmla="*/ 132 h 158"/>
                <a:gd name="T34" fmla="*/ 457 w 457"/>
                <a:gd name="T35" fmla="*/ 135 h 158"/>
                <a:gd name="T36" fmla="*/ 455 w 457"/>
                <a:gd name="T37" fmla="*/ 139 h 158"/>
                <a:gd name="T38" fmla="*/ 454 w 457"/>
                <a:gd name="T39" fmla="*/ 141 h 158"/>
                <a:gd name="T40" fmla="*/ 451 w 457"/>
                <a:gd name="T41" fmla="*/ 142 h 158"/>
                <a:gd name="T42" fmla="*/ 444 w 457"/>
                <a:gd name="T43" fmla="*/ 145 h 158"/>
                <a:gd name="T44" fmla="*/ 435 w 457"/>
                <a:gd name="T45" fmla="*/ 146 h 158"/>
                <a:gd name="T46" fmla="*/ 425 w 457"/>
                <a:gd name="T47" fmla="*/ 146 h 158"/>
                <a:gd name="T48" fmla="*/ 413 w 457"/>
                <a:gd name="T49" fmla="*/ 143 h 158"/>
                <a:gd name="T50" fmla="*/ 398 w 457"/>
                <a:gd name="T51" fmla="*/ 141 h 158"/>
                <a:gd name="T52" fmla="*/ 381 w 457"/>
                <a:gd name="T53" fmla="*/ 139 h 158"/>
                <a:gd name="T54" fmla="*/ 346 w 457"/>
                <a:gd name="T55" fmla="*/ 131 h 158"/>
                <a:gd name="T56" fmla="*/ 306 w 457"/>
                <a:gd name="T57" fmla="*/ 124 h 158"/>
                <a:gd name="T58" fmla="*/ 285 w 457"/>
                <a:gd name="T59" fmla="*/ 122 h 158"/>
                <a:gd name="T60" fmla="*/ 262 w 457"/>
                <a:gd name="T61" fmla="*/ 118 h 158"/>
                <a:gd name="T62" fmla="*/ 241 w 457"/>
                <a:gd name="T63" fmla="*/ 117 h 158"/>
                <a:gd name="T64" fmla="*/ 218 w 457"/>
                <a:gd name="T65" fmla="*/ 117 h 158"/>
                <a:gd name="T66" fmla="*/ 197 w 457"/>
                <a:gd name="T67" fmla="*/ 117 h 158"/>
                <a:gd name="T68" fmla="*/ 175 w 457"/>
                <a:gd name="T69" fmla="*/ 119 h 158"/>
                <a:gd name="T70" fmla="*/ 154 w 457"/>
                <a:gd name="T71" fmla="*/ 123 h 158"/>
                <a:gd name="T72" fmla="*/ 134 w 457"/>
                <a:gd name="T73" fmla="*/ 126 h 158"/>
                <a:gd name="T74" fmla="*/ 97 w 457"/>
                <a:gd name="T75" fmla="*/ 136 h 158"/>
                <a:gd name="T76" fmla="*/ 66 w 457"/>
                <a:gd name="T77" fmla="*/ 146 h 158"/>
                <a:gd name="T78" fmla="*/ 39 w 457"/>
                <a:gd name="T79" fmla="*/ 154 h 158"/>
                <a:gd name="T80" fmla="*/ 17 w 457"/>
                <a:gd name="T81" fmla="*/ 158 h 158"/>
                <a:gd name="T82" fmla="*/ 10 w 457"/>
                <a:gd name="T83" fmla="*/ 158 h 158"/>
                <a:gd name="T84" fmla="*/ 5 w 457"/>
                <a:gd name="T85" fmla="*/ 157 h 158"/>
                <a:gd name="T86" fmla="*/ 3 w 457"/>
                <a:gd name="T87" fmla="*/ 154 h 158"/>
                <a:gd name="T88" fmla="*/ 2 w 457"/>
                <a:gd name="T89" fmla="*/ 153 h 158"/>
                <a:gd name="T90" fmla="*/ 0 w 457"/>
                <a:gd name="T91" fmla="*/ 149 h 158"/>
                <a:gd name="T92" fmla="*/ 0 w 457"/>
                <a:gd name="T93" fmla="*/ 147 h 158"/>
                <a:gd name="T94" fmla="*/ 2 w 457"/>
                <a:gd name="T95" fmla="*/ 139 h 158"/>
                <a:gd name="T96" fmla="*/ 7 w 457"/>
                <a:gd name="T97" fmla="*/ 129 h 158"/>
                <a:gd name="T98" fmla="*/ 15 w 457"/>
                <a:gd name="T99" fmla="*/ 119 h 158"/>
                <a:gd name="T100" fmla="*/ 24 w 457"/>
                <a:gd name="T101" fmla="*/ 108 h 158"/>
                <a:gd name="T102" fmla="*/ 36 w 457"/>
                <a:gd name="T103" fmla="*/ 96 h 158"/>
                <a:gd name="T104" fmla="*/ 50 w 457"/>
                <a:gd name="T105" fmla="*/ 84 h 158"/>
                <a:gd name="T106" fmla="*/ 67 w 457"/>
                <a:gd name="T107" fmla="*/ 72 h 158"/>
                <a:gd name="T108" fmla="*/ 84 w 457"/>
                <a:gd name="T109" fmla="*/ 59 h 158"/>
                <a:gd name="T110" fmla="*/ 104 w 457"/>
                <a:gd name="T111" fmla="*/ 47 h 158"/>
                <a:gd name="T112" fmla="*/ 124 w 457"/>
                <a:gd name="T113" fmla="*/ 36 h 158"/>
                <a:gd name="T114" fmla="*/ 145 w 457"/>
                <a:gd name="T115" fmla="*/ 27 h 158"/>
                <a:gd name="T116" fmla="*/ 167 w 457"/>
                <a:gd name="T117" fmla="*/ 18 h 158"/>
                <a:gd name="T118" fmla="*/ 189 w 457"/>
                <a:gd name="T119" fmla="*/ 11 h 158"/>
                <a:gd name="T120" fmla="*/ 212 w 457"/>
                <a:gd name="T121" fmla="*/ 5 h 158"/>
                <a:gd name="T122" fmla="*/ 235 w 457"/>
                <a:gd name="T123" fmla="*/ 1 h 158"/>
                <a:gd name="T124" fmla="*/ 258 w 457"/>
                <a:gd name="T12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7" h="158">
                  <a:moveTo>
                    <a:pt x="258" y="0"/>
                  </a:moveTo>
                  <a:lnTo>
                    <a:pt x="279" y="1"/>
                  </a:lnTo>
                  <a:lnTo>
                    <a:pt x="300" y="5"/>
                  </a:lnTo>
                  <a:lnTo>
                    <a:pt x="320" y="10"/>
                  </a:lnTo>
                  <a:lnTo>
                    <a:pt x="339" y="16"/>
                  </a:lnTo>
                  <a:lnTo>
                    <a:pt x="356" y="23"/>
                  </a:lnTo>
                  <a:lnTo>
                    <a:pt x="373" y="31"/>
                  </a:lnTo>
                  <a:lnTo>
                    <a:pt x="387" y="41"/>
                  </a:lnTo>
                  <a:lnTo>
                    <a:pt x="401" y="52"/>
                  </a:lnTo>
                  <a:lnTo>
                    <a:pt x="414" y="63"/>
                  </a:lnTo>
                  <a:lnTo>
                    <a:pt x="424" y="74"/>
                  </a:lnTo>
                  <a:lnTo>
                    <a:pt x="434" y="85"/>
                  </a:lnTo>
                  <a:lnTo>
                    <a:pt x="442" y="95"/>
                  </a:lnTo>
                  <a:lnTo>
                    <a:pt x="448" y="106"/>
                  </a:lnTo>
                  <a:lnTo>
                    <a:pt x="452" y="115"/>
                  </a:lnTo>
                  <a:lnTo>
                    <a:pt x="455" y="124"/>
                  </a:lnTo>
                  <a:lnTo>
                    <a:pt x="457" y="132"/>
                  </a:lnTo>
                  <a:lnTo>
                    <a:pt x="457" y="135"/>
                  </a:lnTo>
                  <a:lnTo>
                    <a:pt x="455" y="139"/>
                  </a:lnTo>
                  <a:lnTo>
                    <a:pt x="454" y="141"/>
                  </a:lnTo>
                  <a:lnTo>
                    <a:pt x="451" y="142"/>
                  </a:lnTo>
                  <a:lnTo>
                    <a:pt x="444" y="145"/>
                  </a:lnTo>
                  <a:lnTo>
                    <a:pt x="435" y="146"/>
                  </a:lnTo>
                  <a:lnTo>
                    <a:pt x="425" y="146"/>
                  </a:lnTo>
                  <a:lnTo>
                    <a:pt x="413" y="143"/>
                  </a:lnTo>
                  <a:lnTo>
                    <a:pt x="398" y="141"/>
                  </a:lnTo>
                  <a:lnTo>
                    <a:pt x="381" y="139"/>
                  </a:lnTo>
                  <a:lnTo>
                    <a:pt x="346" y="131"/>
                  </a:lnTo>
                  <a:lnTo>
                    <a:pt x="306" y="124"/>
                  </a:lnTo>
                  <a:lnTo>
                    <a:pt x="285" y="122"/>
                  </a:lnTo>
                  <a:lnTo>
                    <a:pt x="262" y="118"/>
                  </a:lnTo>
                  <a:lnTo>
                    <a:pt x="241" y="117"/>
                  </a:lnTo>
                  <a:lnTo>
                    <a:pt x="218" y="117"/>
                  </a:lnTo>
                  <a:lnTo>
                    <a:pt x="197" y="117"/>
                  </a:lnTo>
                  <a:lnTo>
                    <a:pt x="175" y="119"/>
                  </a:lnTo>
                  <a:lnTo>
                    <a:pt x="154" y="123"/>
                  </a:lnTo>
                  <a:lnTo>
                    <a:pt x="134" y="126"/>
                  </a:lnTo>
                  <a:lnTo>
                    <a:pt x="97" y="136"/>
                  </a:lnTo>
                  <a:lnTo>
                    <a:pt x="66" y="146"/>
                  </a:lnTo>
                  <a:lnTo>
                    <a:pt x="39" y="154"/>
                  </a:lnTo>
                  <a:lnTo>
                    <a:pt x="17" y="158"/>
                  </a:lnTo>
                  <a:lnTo>
                    <a:pt x="10" y="158"/>
                  </a:lnTo>
                  <a:lnTo>
                    <a:pt x="5" y="157"/>
                  </a:lnTo>
                  <a:lnTo>
                    <a:pt x="3" y="154"/>
                  </a:lnTo>
                  <a:lnTo>
                    <a:pt x="2" y="153"/>
                  </a:lnTo>
                  <a:lnTo>
                    <a:pt x="0" y="149"/>
                  </a:lnTo>
                  <a:lnTo>
                    <a:pt x="0" y="147"/>
                  </a:lnTo>
                  <a:lnTo>
                    <a:pt x="2" y="139"/>
                  </a:lnTo>
                  <a:lnTo>
                    <a:pt x="7" y="129"/>
                  </a:lnTo>
                  <a:lnTo>
                    <a:pt x="15" y="119"/>
                  </a:lnTo>
                  <a:lnTo>
                    <a:pt x="24" y="108"/>
                  </a:lnTo>
                  <a:lnTo>
                    <a:pt x="36" y="96"/>
                  </a:lnTo>
                  <a:lnTo>
                    <a:pt x="50" y="84"/>
                  </a:lnTo>
                  <a:lnTo>
                    <a:pt x="67" y="72"/>
                  </a:lnTo>
                  <a:lnTo>
                    <a:pt x="84" y="59"/>
                  </a:lnTo>
                  <a:lnTo>
                    <a:pt x="104" y="47"/>
                  </a:lnTo>
                  <a:lnTo>
                    <a:pt x="124" y="36"/>
                  </a:lnTo>
                  <a:lnTo>
                    <a:pt x="145" y="27"/>
                  </a:lnTo>
                  <a:lnTo>
                    <a:pt x="167" y="18"/>
                  </a:lnTo>
                  <a:lnTo>
                    <a:pt x="189" y="11"/>
                  </a:lnTo>
                  <a:lnTo>
                    <a:pt x="212" y="5"/>
                  </a:lnTo>
                  <a:lnTo>
                    <a:pt x="235" y="1"/>
                  </a:lnTo>
                  <a:lnTo>
                    <a:pt x="258"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65" name="Freeform 89">
              <a:extLst>
                <a:ext uri="{FF2B5EF4-FFF2-40B4-BE49-F238E27FC236}">
                  <a16:creationId xmlns:a16="http://schemas.microsoft.com/office/drawing/2014/main" xmlns="" id="{BC4B5F4A-DD67-4BB3-B230-66647ACCD302}"/>
                </a:ext>
              </a:extLst>
            </p:cNvPr>
            <p:cNvSpPr>
              <a:spLocks/>
            </p:cNvSpPr>
            <p:nvPr/>
          </p:nvSpPr>
          <p:spPr bwMode="auto">
            <a:xfrm>
              <a:off x="558" y="1441"/>
              <a:ext cx="137" cy="47"/>
            </a:xfrm>
            <a:custGeom>
              <a:avLst/>
              <a:gdLst>
                <a:gd name="T0" fmla="*/ 230 w 409"/>
                <a:gd name="T1" fmla="*/ 0 h 143"/>
                <a:gd name="T2" fmla="*/ 250 w 409"/>
                <a:gd name="T3" fmla="*/ 1 h 143"/>
                <a:gd name="T4" fmla="*/ 269 w 409"/>
                <a:gd name="T5" fmla="*/ 4 h 143"/>
                <a:gd name="T6" fmla="*/ 287 w 409"/>
                <a:gd name="T7" fmla="*/ 9 h 143"/>
                <a:gd name="T8" fmla="*/ 303 w 409"/>
                <a:gd name="T9" fmla="*/ 14 h 143"/>
                <a:gd name="T10" fmla="*/ 318 w 409"/>
                <a:gd name="T11" fmla="*/ 21 h 143"/>
                <a:gd name="T12" fmla="*/ 334 w 409"/>
                <a:gd name="T13" fmla="*/ 29 h 143"/>
                <a:gd name="T14" fmla="*/ 347 w 409"/>
                <a:gd name="T15" fmla="*/ 38 h 143"/>
                <a:gd name="T16" fmla="*/ 360 w 409"/>
                <a:gd name="T17" fmla="*/ 47 h 143"/>
                <a:gd name="T18" fmla="*/ 371 w 409"/>
                <a:gd name="T19" fmla="*/ 56 h 143"/>
                <a:gd name="T20" fmla="*/ 381 w 409"/>
                <a:gd name="T21" fmla="*/ 66 h 143"/>
                <a:gd name="T22" fmla="*/ 389 w 409"/>
                <a:gd name="T23" fmla="*/ 76 h 143"/>
                <a:gd name="T24" fmla="*/ 397 w 409"/>
                <a:gd name="T25" fmla="*/ 85 h 143"/>
                <a:gd name="T26" fmla="*/ 402 w 409"/>
                <a:gd name="T27" fmla="*/ 95 h 143"/>
                <a:gd name="T28" fmla="*/ 406 w 409"/>
                <a:gd name="T29" fmla="*/ 104 h 143"/>
                <a:gd name="T30" fmla="*/ 408 w 409"/>
                <a:gd name="T31" fmla="*/ 112 h 143"/>
                <a:gd name="T32" fmla="*/ 409 w 409"/>
                <a:gd name="T33" fmla="*/ 120 h 143"/>
                <a:gd name="T34" fmla="*/ 409 w 409"/>
                <a:gd name="T35" fmla="*/ 122 h 143"/>
                <a:gd name="T36" fmla="*/ 408 w 409"/>
                <a:gd name="T37" fmla="*/ 124 h 143"/>
                <a:gd name="T38" fmla="*/ 406 w 409"/>
                <a:gd name="T39" fmla="*/ 127 h 143"/>
                <a:gd name="T40" fmla="*/ 405 w 409"/>
                <a:gd name="T41" fmla="*/ 128 h 143"/>
                <a:gd name="T42" fmla="*/ 398 w 409"/>
                <a:gd name="T43" fmla="*/ 130 h 143"/>
                <a:gd name="T44" fmla="*/ 391 w 409"/>
                <a:gd name="T45" fmla="*/ 132 h 143"/>
                <a:gd name="T46" fmla="*/ 369 w 409"/>
                <a:gd name="T47" fmla="*/ 129 h 143"/>
                <a:gd name="T48" fmla="*/ 342 w 409"/>
                <a:gd name="T49" fmla="*/ 124 h 143"/>
                <a:gd name="T50" fmla="*/ 310 w 409"/>
                <a:gd name="T51" fmla="*/ 118 h 143"/>
                <a:gd name="T52" fmla="*/ 274 w 409"/>
                <a:gd name="T53" fmla="*/ 112 h 143"/>
                <a:gd name="T54" fmla="*/ 254 w 409"/>
                <a:gd name="T55" fmla="*/ 109 h 143"/>
                <a:gd name="T56" fmla="*/ 234 w 409"/>
                <a:gd name="T57" fmla="*/ 106 h 143"/>
                <a:gd name="T58" fmla="*/ 216 w 409"/>
                <a:gd name="T59" fmla="*/ 105 h 143"/>
                <a:gd name="T60" fmla="*/ 196 w 409"/>
                <a:gd name="T61" fmla="*/ 105 h 143"/>
                <a:gd name="T62" fmla="*/ 176 w 409"/>
                <a:gd name="T63" fmla="*/ 105 h 143"/>
                <a:gd name="T64" fmla="*/ 156 w 409"/>
                <a:gd name="T65" fmla="*/ 107 h 143"/>
                <a:gd name="T66" fmla="*/ 138 w 409"/>
                <a:gd name="T67" fmla="*/ 110 h 143"/>
                <a:gd name="T68" fmla="*/ 121 w 409"/>
                <a:gd name="T69" fmla="*/ 113 h 143"/>
                <a:gd name="T70" fmla="*/ 87 w 409"/>
                <a:gd name="T71" fmla="*/ 122 h 143"/>
                <a:gd name="T72" fmla="*/ 58 w 409"/>
                <a:gd name="T73" fmla="*/ 132 h 143"/>
                <a:gd name="T74" fmla="*/ 34 w 409"/>
                <a:gd name="T75" fmla="*/ 139 h 143"/>
                <a:gd name="T76" fmla="*/ 16 w 409"/>
                <a:gd name="T77" fmla="*/ 143 h 143"/>
                <a:gd name="T78" fmla="*/ 8 w 409"/>
                <a:gd name="T79" fmla="*/ 143 h 143"/>
                <a:gd name="T80" fmla="*/ 4 w 409"/>
                <a:gd name="T81" fmla="*/ 140 h 143"/>
                <a:gd name="T82" fmla="*/ 1 w 409"/>
                <a:gd name="T83" fmla="*/ 138 h 143"/>
                <a:gd name="T84" fmla="*/ 0 w 409"/>
                <a:gd name="T85" fmla="*/ 132 h 143"/>
                <a:gd name="T86" fmla="*/ 1 w 409"/>
                <a:gd name="T87" fmla="*/ 124 h 143"/>
                <a:gd name="T88" fmla="*/ 6 w 409"/>
                <a:gd name="T89" fmla="*/ 116 h 143"/>
                <a:gd name="T90" fmla="*/ 13 w 409"/>
                <a:gd name="T91" fmla="*/ 107 h 143"/>
                <a:gd name="T92" fmla="*/ 21 w 409"/>
                <a:gd name="T93" fmla="*/ 96 h 143"/>
                <a:gd name="T94" fmla="*/ 33 w 409"/>
                <a:gd name="T95" fmla="*/ 87 h 143"/>
                <a:gd name="T96" fmla="*/ 45 w 409"/>
                <a:gd name="T97" fmla="*/ 76 h 143"/>
                <a:gd name="T98" fmla="*/ 60 w 409"/>
                <a:gd name="T99" fmla="*/ 65 h 143"/>
                <a:gd name="T100" fmla="*/ 75 w 409"/>
                <a:gd name="T101" fmla="*/ 54 h 143"/>
                <a:gd name="T102" fmla="*/ 92 w 409"/>
                <a:gd name="T103" fmla="*/ 43 h 143"/>
                <a:gd name="T104" fmla="*/ 111 w 409"/>
                <a:gd name="T105" fmla="*/ 33 h 143"/>
                <a:gd name="T106" fmla="*/ 131 w 409"/>
                <a:gd name="T107" fmla="*/ 25 h 143"/>
                <a:gd name="T108" fmla="*/ 149 w 409"/>
                <a:gd name="T109" fmla="*/ 16 h 143"/>
                <a:gd name="T110" fmla="*/ 170 w 409"/>
                <a:gd name="T111" fmla="*/ 10 h 143"/>
                <a:gd name="T112" fmla="*/ 190 w 409"/>
                <a:gd name="T113" fmla="*/ 5 h 143"/>
                <a:gd name="T114" fmla="*/ 210 w 409"/>
                <a:gd name="T115" fmla="*/ 1 h 143"/>
                <a:gd name="T116" fmla="*/ 230 w 409"/>
                <a:gd name="T1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143">
                  <a:moveTo>
                    <a:pt x="230" y="0"/>
                  </a:moveTo>
                  <a:lnTo>
                    <a:pt x="250" y="1"/>
                  </a:lnTo>
                  <a:lnTo>
                    <a:pt x="269" y="4"/>
                  </a:lnTo>
                  <a:lnTo>
                    <a:pt x="287" y="9"/>
                  </a:lnTo>
                  <a:lnTo>
                    <a:pt x="303" y="14"/>
                  </a:lnTo>
                  <a:lnTo>
                    <a:pt x="318" y="21"/>
                  </a:lnTo>
                  <a:lnTo>
                    <a:pt x="334" y="29"/>
                  </a:lnTo>
                  <a:lnTo>
                    <a:pt x="347" y="38"/>
                  </a:lnTo>
                  <a:lnTo>
                    <a:pt x="360" y="47"/>
                  </a:lnTo>
                  <a:lnTo>
                    <a:pt x="371" y="56"/>
                  </a:lnTo>
                  <a:lnTo>
                    <a:pt x="381" y="66"/>
                  </a:lnTo>
                  <a:lnTo>
                    <a:pt x="389" y="76"/>
                  </a:lnTo>
                  <a:lnTo>
                    <a:pt x="397" y="85"/>
                  </a:lnTo>
                  <a:lnTo>
                    <a:pt x="402" y="95"/>
                  </a:lnTo>
                  <a:lnTo>
                    <a:pt x="406" y="104"/>
                  </a:lnTo>
                  <a:lnTo>
                    <a:pt x="408" y="112"/>
                  </a:lnTo>
                  <a:lnTo>
                    <a:pt x="409" y="120"/>
                  </a:lnTo>
                  <a:lnTo>
                    <a:pt x="409" y="122"/>
                  </a:lnTo>
                  <a:lnTo>
                    <a:pt x="408" y="124"/>
                  </a:lnTo>
                  <a:lnTo>
                    <a:pt x="406" y="127"/>
                  </a:lnTo>
                  <a:lnTo>
                    <a:pt x="405" y="128"/>
                  </a:lnTo>
                  <a:lnTo>
                    <a:pt x="398" y="130"/>
                  </a:lnTo>
                  <a:lnTo>
                    <a:pt x="391" y="132"/>
                  </a:lnTo>
                  <a:lnTo>
                    <a:pt x="369" y="129"/>
                  </a:lnTo>
                  <a:lnTo>
                    <a:pt x="342" y="124"/>
                  </a:lnTo>
                  <a:lnTo>
                    <a:pt x="310" y="118"/>
                  </a:lnTo>
                  <a:lnTo>
                    <a:pt x="274" y="112"/>
                  </a:lnTo>
                  <a:lnTo>
                    <a:pt x="254" y="109"/>
                  </a:lnTo>
                  <a:lnTo>
                    <a:pt x="234" y="106"/>
                  </a:lnTo>
                  <a:lnTo>
                    <a:pt x="216" y="105"/>
                  </a:lnTo>
                  <a:lnTo>
                    <a:pt x="196" y="105"/>
                  </a:lnTo>
                  <a:lnTo>
                    <a:pt x="176" y="105"/>
                  </a:lnTo>
                  <a:lnTo>
                    <a:pt x="156" y="107"/>
                  </a:lnTo>
                  <a:lnTo>
                    <a:pt x="138" y="110"/>
                  </a:lnTo>
                  <a:lnTo>
                    <a:pt x="121" y="113"/>
                  </a:lnTo>
                  <a:lnTo>
                    <a:pt x="87" y="122"/>
                  </a:lnTo>
                  <a:lnTo>
                    <a:pt x="58" y="132"/>
                  </a:lnTo>
                  <a:lnTo>
                    <a:pt x="34" y="139"/>
                  </a:lnTo>
                  <a:lnTo>
                    <a:pt x="16" y="143"/>
                  </a:lnTo>
                  <a:lnTo>
                    <a:pt x="8" y="143"/>
                  </a:lnTo>
                  <a:lnTo>
                    <a:pt x="4" y="140"/>
                  </a:lnTo>
                  <a:lnTo>
                    <a:pt x="1" y="138"/>
                  </a:lnTo>
                  <a:lnTo>
                    <a:pt x="0" y="132"/>
                  </a:lnTo>
                  <a:lnTo>
                    <a:pt x="1" y="124"/>
                  </a:lnTo>
                  <a:lnTo>
                    <a:pt x="6" y="116"/>
                  </a:lnTo>
                  <a:lnTo>
                    <a:pt x="13" y="107"/>
                  </a:lnTo>
                  <a:lnTo>
                    <a:pt x="21" y="96"/>
                  </a:lnTo>
                  <a:lnTo>
                    <a:pt x="33" y="87"/>
                  </a:lnTo>
                  <a:lnTo>
                    <a:pt x="45" y="76"/>
                  </a:lnTo>
                  <a:lnTo>
                    <a:pt x="60" y="65"/>
                  </a:lnTo>
                  <a:lnTo>
                    <a:pt x="75" y="54"/>
                  </a:lnTo>
                  <a:lnTo>
                    <a:pt x="92" y="43"/>
                  </a:lnTo>
                  <a:lnTo>
                    <a:pt x="111" y="33"/>
                  </a:lnTo>
                  <a:lnTo>
                    <a:pt x="131" y="25"/>
                  </a:lnTo>
                  <a:lnTo>
                    <a:pt x="149" y="16"/>
                  </a:lnTo>
                  <a:lnTo>
                    <a:pt x="170" y="10"/>
                  </a:lnTo>
                  <a:lnTo>
                    <a:pt x="190" y="5"/>
                  </a:lnTo>
                  <a:lnTo>
                    <a:pt x="210" y="1"/>
                  </a:lnTo>
                  <a:lnTo>
                    <a:pt x="230"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66" name="Freeform 90">
              <a:extLst>
                <a:ext uri="{FF2B5EF4-FFF2-40B4-BE49-F238E27FC236}">
                  <a16:creationId xmlns:a16="http://schemas.microsoft.com/office/drawing/2014/main" xmlns="" id="{538B0A62-4E4B-4937-919F-06A6EA9BC377}"/>
                </a:ext>
              </a:extLst>
            </p:cNvPr>
            <p:cNvSpPr>
              <a:spLocks/>
            </p:cNvSpPr>
            <p:nvPr/>
          </p:nvSpPr>
          <p:spPr bwMode="auto">
            <a:xfrm>
              <a:off x="571" y="1442"/>
              <a:ext cx="120" cy="42"/>
            </a:xfrm>
            <a:custGeom>
              <a:avLst/>
              <a:gdLst>
                <a:gd name="T0" fmla="*/ 205 w 363"/>
                <a:gd name="T1" fmla="*/ 0 h 125"/>
                <a:gd name="T2" fmla="*/ 222 w 363"/>
                <a:gd name="T3" fmla="*/ 1 h 125"/>
                <a:gd name="T4" fmla="*/ 238 w 363"/>
                <a:gd name="T5" fmla="*/ 3 h 125"/>
                <a:gd name="T6" fmla="*/ 255 w 363"/>
                <a:gd name="T7" fmla="*/ 7 h 125"/>
                <a:gd name="T8" fmla="*/ 269 w 363"/>
                <a:gd name="T9" fmla="*/ 12 h 125"/>
                <a:gd name="T10" fmla="*/ 283 w 363"/>
                <a:gd name="T11" fmla="*/ 18 h 125"/>
                <a:gd name="T12" fmla="*/ 296 w 363"/>
                <a:gd name="T13" fmla="*/ 25 h 125"/>
                <a:gd name="T14" fmla="*/ 307 w 363"/>
                <a:gd name="T15" fmla="*/ 33 h 125"/>
                <a:gd name="T16" fmla="*/ 319 w 363"/>
                <a:gd name="T17" fmla="*/ 41 h 125"/>
                <a:gd name="T18" fmla="*/ 329 w 363"/>
                <a:gd name="T19" fmla="*/ 50 h 125"/>
                <a:gd name="T20" fmla="*/ 337 w 363"/>
                <a:gd name="T21" fmla="*/ 58 h 125"/>
                <a:gd name="T22" fmla="*/ 346 w 363"/>
                <a:gd name="T23" fmla="*/ 67 h 125"/>
                <a:gd name="T24" fmla="*/ 352 w 363"/>
                <a:gd name="T25" fmla="*/ 75 h 125"/>
                <a:gd name="T26" fmla="*/ 357 w 363"/>
                <a:gd name="T27" fmla="*/ 84 h 125"/>
                <a:gd name="T28" fmla="*/ 360 w 363"/>
                <a:gd name="T29" fmla="*/ 91 h 125"/>
                <a:gd name="T30" fmla="*/ 363 w 363"/>
                <a:gd name="T31" fmla="*/ 98 h 125"/>
                <a:gd name="T32" fmla="*/ 363 w 363"/>
                <a:gd name="T33" fmla="*/ 104 h 125"/>
                <a:gd name="T34" fmla="*/ 362 w 363"/>
                <a:gd name="T35" fmla="*/ 109 h 125"/>
                <a:gd name="T36" fmla="*/ 359 w 363"/>
                <a:gd name="T37" fmla="*/ 113 h 125"/>
                <a:gd name="T38" fmla="*/ 353 w 363"/>
                <a:gd name="T39" fmla="*/ 115 h 125"/>
                <a:gd name="T40" fmla="*/ 347 w 363"/>
                <a:gd name="T41" fmla="*/ 115 h 125"/>
                <a:gd name="T42" fmla="*/ 327 w 363"/>
                <a:gd name="T43" fmla="*/ 114 h 125"/>
                <a:gd name="T44" fmla="*/ 303 w 363"/>
                <a:gd name="T45" fmla="*/ 110 h 125"/>
                <a:gd name="T46" fmla="*/ 275 w 363"/>
                <a:gd name="T47" fmla="*/ 104 h 125"/>
                <a:gd name="T48" fmla="*/ 244 w 363"/>
                <a:gd name="T49" fmla="*/ 98 h 125"/>
                <a:gd name="T50" fmla="*/ 226 w 363"/>
                <a:gd name="T51" fmla="*/ 96 h 125"/>
                <a:gd name="T52" fmla="*/ 209 w 363"/>
                <a:gd name="T53" fmla="*/ 93 h 125"/>
                <a:gd name="T54" fmla="*/ 191 w 363"/>
                <a:gd name="T55" fmla="*/ 92 h 125"/>
                <a:gd name="T56" fmla="*/ 174 w 363"/>
                <a:gd name="T57" fmla="*/ 92 h 125"/>
                <a:gd name="T58" fmla="*/ 157 w 363"/>
                <a:gd name="T59" fmla="*/ 92 h 125"/>
                <a:gd name="T60" fmla="*/ 140 w 363"/>
                <a:gd name="T61" fmla="*/ 95 h 125"/>
                <a:gd name="T62" fmla="*/ 123 w 363"/>
                <a:gd name="T63" fmla="*/ 97 h 125"/>
                <a:gd name="T64" fmla="*/ 107 w 363"/>
                <a:gd name="T65" fmla="*/ 101 h 125"/>
                <a:gd name="T66" fmla="*/ 77 w 363"/>
                <a:gd name="T67" fmla="*/ 108 h 125"/>
                <a:gd name="T68" fmla="*/ 52 w 363"/>
                <a:gd name="T69" fmla="*/ 115 h 125"/>
                <a:gd name="T70" fmla="*/ 30 w 363"/>
                <a:gd name="T71" fmla="*/ 123 h 125"/>
                <a:gd name="T72" fmla="*/ 15 w 363"/>
                <a:gd name="T73" fmla="*/ 125 h 125"/>
                <a:gd name="T74" fmla="*/ 9 w 363"/>
                <a:gd name="T75" fmla="*/ 125 h 125"/>
                <a:gd name="T76" fmla="*/ 5 w 363"/>
                <a:gd name="T77" fmla="*/ 124 h 125"/>
                <a:gd name="T78" fmla="*/ 2 w 363"/>
                <a:gd name="T79" fmla="*/ 121 h 125"/>
                <a:gd name="T80" fmla="*/ 0 w 363"/>
                <a:gd name="T81" fmla="*/ 117 h 125"/>
                <a:gd name="T82" fmla="*/ 2 w 363"/>
                <a:gd name="T83" fmla="*/ 110 h 125"/>
                <a:gd name="T84" fmla="*/ 6 w 363"/>
                <a:gd name="T85" fmla="*/ 103 h 125"/>
                <a:gd name="T86" fmla="*/ 12 w 363"/>
                <a:gd name="T87" fmla="*/ 95 h 125"/>
                <a:gd name="T88" fmla="*/ 19 w 363"/>
                <a:gd name="T89" fmla="*/ 85 h 125"/>
                <a:gd name="T90" fmla="*/ 29 w 363"/>
                <a:gd name="T91" fmla="*/ 76 h 125"/>
                <a:gd name="T92" fmla="*/ 40 w 363"/>
                <a:gd name="T93" fmla="*/ 67 h 125"/>
                <a:gd name="T94" fmla="*/ 53 w 363"/>
                <a:gd name="T95" fmla="*/ 57 h 125"/>
                <a:gd name="T96" fmla="*/ 67 w 363"/>
                <a:gd name="T97" fmla="*/ 47 h 125"/>
                <a:gd name="T98" fmla="*/ 83 w 363"/>
                <a:gd name="T99" fmla="*/ 37 h 125"/>
                <a:gd name="T100" fmla="*/ 99 w 363"/>
                <a:gd name="T101" fmla="*/ 29 h 125"/>
                <a:gd name="T102" fmla="*/ 116 w 363"/>
                <a:gd name="T103" fmla="*/ 20 h 125"/>
                <a:gd name="T104" fmla="*/ 133 w 363"/>
                <a:gd name="T105" fmla="*/ 14 h 125"/>
                <a:gd name="T106" fmla="*/ 151 w 363"/>
                <a:gd name="T107" fmla="*/ 8 h 125"/>
                <a:gd name="T108" fmla="*/ 170 w 363"/>
                <a:gd name="T109" fmla="*/ 3 h 125"/>
                <a:gd name="T110" fmla="*/ 187 w 363"/>
                <a:gd name="T111" fmla="*/ 1 h 125"/>
                <a:gd name="T112" fmla="*/ 205 w 363"/>
                <a:gd name="T11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125">
                  <a:moveTo>
                    <a:pt x="205" y="0"/>
                  </a:moveTo>
                  <a:lnTo>
                    <a:pt x="222" y="1"/>
                  </a:lnTo>
                  <a:lnTo>
                    <a:pt x="238" y="3"/>
                  </a:lnTo>
                  <a:lnTo>
                    <a:pt x="255" y="7"/>
                  </a:lnTo>
                  <a:lnTo>
                    <a:pt x="269" y="12"/>
                  </a:lnTo>
                  <a:lnTo>
                    <a:pt x="283" y="18"/>
                  </a:lnTo>
                  <a:lnTo>
                    <a:pt x="296" y="25"/>
                  </a:lnTo>
                  <a:lnTo>
                    <a:pt x="307" y="33"/>
                  </a:lnTo>
                  <a:lnTo>
                    <a:pt x="319" y="41"/>
                  </a:lnTo>
                  <a:lnTo>
                    <a:pt x="329" y="50"/>
                  </a:lnTo>
                  <a:lnTo>
                    <a:pt x="337" y="58"/>
                  </a:lnTo>
                  <a:lnTo>
                    <a:pt x="346" y="67"/>
                  </a:lnTo>
                  <a:lnTo>
                    <a:pt x="352" y="75"/>
                  </a:lnTo>
                  <a:lnTo>
                    <a:pt x="357" y="84"/>
                  </a:lnTo>
                  <a:lnTo>
                    <a:pt x="360" y="91"/>
                  </a:lnTo>
                  <a:lnTo>
                    <a:pt x="363" y="98"/>
                  </a:lnTo>
                  <a:lnTo>
                    <a:pt x="363" y="104"/>
                  </a:lnTo>
                  <a:lnTo>
                    <a:pt x="362" y="109"/>
                  </a:lnTo>
                  <a:lnTo>
                    <a:pt x="359" y="113"/>
                  </a:lnTo>
                  <a:lnTo>
                    <a:pt x="353" y="115"/>
                  </a:lnTo>
                  <a:lnTo>
                    <a:pt x="347" y="115"/>
                  </a:lnTo>
                  <a:lnTo>
                    <a:pt x="327" y="114"/>
                  </a:lnTo>
                  <a:lnTo>
                    <a:pt x="303" y="110"/>
                  </a:lnTo>
                  <a:lnTo>
                    <a:pt x="275" y="104"/>
                  </a:lnTo>
                  <a:lnTo>
                    <a:pt x="244" y="98"/>
                  </a:lnTo>
                  <a:lnTo>
                    <a:pt x="226" y="96"/>
                  </a:lnTo>
                  <a:lnTo>
                    <a:pt x="209" y="93"/>
                  </a:lnTo>
                  <a:lnTo>
                    <a:pt x="191" y="92"/>
                  </a:lnTo>
                  <a:lnTo>
                    <a:pt x="174" y="92"/>
                  </a:lnTo>
                  <a:lnTo>
                    <a:pt x="157" y="92"/>
                  </a:lnTo>
                  <a:lnTo>
                    <a:pt x="140" y="95"/>
                  </a:lnTo>
                  <a:lnTo>
                    <a:pt x="123" y="97"/>
                  </a:lnTo>
                  <a:lnTo>
                    <a:pt x="107" y="101"/>
                  </a:lnTo>
                  <a:lnTo>
                    <a:pt x="77" y="108"/>
                  </a:lnTo>
                  <a:lnTo>
                    <a:pt x="52" y="115"/>
                  </a:lnTo>
                  <a:lnTo>
                    <a:pt x="30" y="123"/>
                  </a:lnTo>
                  <a:lnTo>
                    <a:pt x="15" y="125"/>
                  </a:lnTo>
                  <a:lnTo>
                    <a:pt x="9" y="125"/>
                  </a:lnTo>
                  <a:lnTo>
                    <a:pt x="5" y="124"/>
                  </a:lnTo>
                  <a:lnTo>
                    <a:pt x="2" y="121"/>
                  </a:lnTo>
                  <a:lnTo>
                    <a:pt x="0" y="117"/>
                  </a:lnTo>
                  <a:lnTo>
                    <a:pt x="2" y="110"/>
                  </a:lnTo>
                  <a:lnTo>
                    <a:pt x="6" y="103"/>
                  </a:lnTo>
                  <a:lnTo>
                    <a:pt x="12" y="95"/>
                  </a:lnTo>
                  <a:lnTo>
                    <a:pt x="19" y="85"/>
                  </a:lnTo>
                  <a:lnTo>
                    <a:pt x="29" y="76"/>
                  </a:lnTo>
                  <a:lnTo>
                    <a:pt x="40" y="67"/>
                  </a:lnTo>
                  <a:lnTo>
                    <a:pt x="53" y="57"/>
                  </a:lnTo>
                  <a:lnTo>
                    <a:pt x="67" y="47"/>
                  </a:lnTo>
                  <a:lnTo>
                    <a:pt x="83" y="37"/>
                  </a:lnTo>
                  <a:lnTo>
                    <a:pt x="99" y="29"/>
                  </a:lnTo>
                  <a:lnTo>
                    <a:pt x="116" y="20"/>
                  </a:lnTo>
                  <a:lnTo>
                    <a:pt x="133" y="14"/>
                  </a:lnTo>
                  <a:lnTo>
                    <a:pt x="151" y="8"/>
                  </a:lnTo>
                  <a:lnTo>
                    <a:pt x="170" y="3"/>
                  </a:lnTo>
                  <a:lnTo>
                    <a:pt x="187" y="1"/>
                  </a:lnTo>
                  <a:lnTo>
                    <a:pt x="20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67" name="Freeform 91">
              <a:extLst>
                <a:ext uri="{FF2B5EF4-FFF2-40B4-BE49-F238E27FC236}">
                  <a16:creationId xmlns:a16="http://schemas.microsoft.com/office/drawing/2014/main" xmlns="" id="{B8460FC3-F5F1-4740-BCCD-49FD9102979E}"/>
                </a:ext>
              </a:extLst>
            </p:cNvPr>
            <p:cNvSpPr>
              <a:spLocks/>
            </p:cNvSpPr>
            <p:nvPr/>
          </p:nvSpPr>
          <p:spPr bwMode="auto">
            <a:xfrm>
              <a:off x="582" y="1442"/>
              <a:ext cx="105" cy="38"/>
            </a:xfrm>
            <a:custGeom>
              <a:avLst/>
              <a:gdLst>
                <a:gd name="T0" fmla="*/ 178 w 316"/>
                <a:gd name="T1" fmla="*/ 0 h 110"/>
                <a:gd name="T2" fmla="*/ 193 w 316"/>
                <a:gd name="T3" fmla="*/ 1 h 110"/>
                <a:gd name="T4" fmla="*/ 208 w 316"/>
                <a:gd name="T5" fmla="*/ 3 h 110"/>
                <a:gd name="T6" fmla="*/ 222 w 316"/>
                <a:gd name="T7" fmla="*/ 6 h 110"/>
                <a:gd name="T8" fmla="*/ 235 w 316"/>
                <a:gd name="T9" fmla="*/ 11 h 110"/>
                <a:gd name="T10" fmla="*/ 246 w 316"/>
                <a:gd name="T11" fmla="*/ 16 h 110"/>
                <a:gd name="T12" fmla="*/ 257 w 316"/>
                <a:gd name="T13" fmla="*/ 22 h 110"/>
                <a:gd name="T14" fmla="*/ 269 w 316"/>
                <a:gd name="T15" fmla="*/ 29 h 110"/>
                <a:gd name="T16" fmla="*/ 277 w 316"/>
                <a:gd name="T17" fmla="*/ 35 h 110"/>
                <a:gd name="T18" fmla="*/ 286 w 316"/>
                <a:gd name="T19" fmla="*/ 44 h 110"/>
                <a:gd name="T20" fmla="*/ 294 w 316"/>
                <a:gd name="T21" fmla="*/ 51 h 110"/>
                <a:gd name="T22" fmla="*/ 300 w 316"/>
                <a:gd name="T23" fmla="*/ 59 h 110"/>
                <a:gd name="T24" fmla="*/ 306 w 316"/>
                <a:gd name="T25" fmla="*/ 66 h 110"/>
                <a:gd name="T26" fmla="*/ 310 w 316"/>
                <a:gd name="T27" fmla="*/ 73 h 110"/>
                <a:gd name="T28" fmla="*/ 313 w 316"/>
                <a:gd name="T29" fmla="*/ 80 h 110"/>
                <a:gd name="T30" fmla="*/ 316 w 316"/>
                <a:gd name="T31" fmla="*/ 87 h 110"/>
                <a:gd name="T32" fmla="*/ 316 w 316"/>
                <a:gd name="T33" fmla="*/ 91 h 110"/>
                <a:gd name="T34" fmla="*/ 316 w 316"/>
                <a:gd name="T35" fmla="*/ 96 h 110"/>
                <a:gd name="T36" fmla="*/ 313 w 316"/>
                <a:gd name="T37" fmla="*/ 99 h 110"/>
                <a:gd name="T38" fmla="*/ 307 w 316"/>
                <a:gd name="T39" fmla="*/ 100 h 110"/>
                <a:gd name="T40" fmla="*/ 301 w 316"/>
                <a:gd name="T41" fmla="*/ 101 h 110"/>
                <a:gd name="T42" fmla="*/ 286 w 316"/>
                <a:gd name="T43" fmla="*/ 100 h 110"/>
                <a:gd name="T44" fmla="*/ 264 w 316"/>
                <a:gd name="T45" fmla="*/ 96 h 110"/>
                <a:gd name="T46" fmla="*/ 239 w 316"/>
                <a:gd name="T47" fmla="*/ 91 h 110"/>
                <a:gd name="T48" fmla="*/ 212 w 316"/>
                <a:gd name="T49" fmla="*/ 87 h 110"/>
                <a:gd name="T50" fmla="*/ 182 w 316"/>
                <a:gd name="T51" fmla="*/ 82 h 110"/>
                <a:gd name="T52" fmla="*/ 151 w 316"/>
                <a:gd name="T53" fmla="*/ 80 h 110"/>
                <a:gd name="T54" fmla="*/ 136 w 316"/>
                <a:gd name="T55" fmla="*/ 82 h 110"/>
                <a:gd name="T56" fmla="*/ 121 w 316"/>
                <a:gd name="T57" fmla="*/ 83 h 110"/>
                <a:gd name="T58" fmla="*/ 107 w 316"/>
                <a:gd name="T59" fmla="*/ 85 h 110"/>
                <a:gd name="T60" fmla="*/ 92 w 316"/>
                <a:gd name="T61" fmla="*/ 88 h 110"/>
                <a:gd name="T62" fmla="*/ 67 w 316"/>
                <a:gd name="T63" fmla="*/ 94 h 110"/>
                <a:gd name="T64" fmla="*/ 45 w 316"/>
                <a:gd name="T65" fmla="*/ 101 h 110"/>
                <a:gd name="T66" fmla="*/ 26 w 316"/>
                <a:gd name="T67" fmla="*/ 107 h 110"/>
                <a:gd name="T68" fmla="*/ 13 w 316"/>
                <a:gd name="T69" fmla="*/ 110 h 110"/>
                <a:gd name="T70" fmla="*/ 7 w 316"/>
                <a:gd name="T71" fmla="*/ 110 h 110"/>
                <a:gd name="T72" fmla="*/ 3 w 316"/>
                <a:gd name="T73" fmla="*/ 108 h 110"/>
                <a:gd name="T74" fmla="*/ 1 w 316"/>
                <a:gd name="T75" fmla="*/ 106 h 110"/>
                <a:gd name="T76" fmla="*/ 0 w 316"/>
                <a:gd name="T77" fmla="*/ 101 h 110"/>
                <a:gd name="T78" fmla="*/ 1 w 316"/>
                <a:gd name="T79" fmla="*/ 96 h 110"/>
                <a:gd name="T80" fmla="*/ 4 w 316"/>
                <a:gd name="T81" fmla="*/ 90 h 110"/>
                <a:gd name="T82" fmla="*/ 10 w 316"/>
                <a:gd name="T83" fmla="*/ 83 h 110"/>
                <a:gd name="T84" fmla="*/ 17 w 316"/>
                <a:gd name="T85" fmla="*/ 74 h 110"/>
                <a:gd name="T86" fmla="*/ 26 w 316"/>
                <a:gd name="T87" fmla="*/ 66 h 110"/>
                <a:gd name="T88" fmla="*/ 34 w 316"/>
                <a:gd name="T89" fmla="*/ 57 h 110"/>
                <a:gd name="T90" fmla="*/ 45 w 316"/>
                <a:gd name="T91" fmla="*/ 49 h 110"/>
                <a:gd name="T92" fmla="*/ 58 w 316"/>
                <a:gd name="T93" fmla="*/ 42 h 110"/>
                <a:gd name="T94" fmla="*/ 71 w 316"/>
                <a:gd name="T95" fmla="*/ 33 h 110"/>
                <a:gd name="T96" fmla="*/ 85 w 316"/>
                <a:gd name="T97" fmla="*/ 26 h 110"/>
                <a:gd name="T98" fmla="*/ 101 w 316"/>
                <a:gd name="T99" fmla="*/ 18 h 110"/>
                <a:gd name="T100" fmla="*/ 115 w 316"/>
                <a:gd name="T101" fmla="*/ 12 h 110"/>
                <a:gd name="T102" fmla="*/ 131 w 316"/>
                <a:gd name="T103" fmla="*/ 7 h 110"/>
                <a:gd name="T104" fmla="*/ 146 w 316"/>
                <a:gd name="T105" fmla="*/ 4 h 110"/>
                <a:gd name="T106" fmla="*/ 162 w 316"/>
                <a:gd name="T107" fmla="*/ 1 h 110"/>
                <a:gd name="T108" fmla="*/ 178 w 316"/>
                <a:gd name="T10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6" h="110">
                  <a:moveTo>
                    <a:pt x="178" y="0"/>
                  </a:moveTo>
                  <a:lnTo>
                    <a:pt x="193" y="1"/>
                  </a:lnTo>
                  <a:lnTo>
                    <a:pt x="208" y="3"/>
                  </a:lnTo>
                  <a:lnTo>
                    <a:pt x="222" y="6"/>
                  </a:lnTo>
                  <a:lnTo>
                    <a:pt x="235" y="11"/>
                  </a:lnTo>
                  <a:lnTo>
                    <a:pt x="246" y="16"/>
                  </a:lnTo>
                  <a:lnTo>
                    <a:pt x="257" y="22"/>
                  </a:lnTo>
                  <a:lnTo>
                    <a:pt x="269" y="29"/>
                  </a:lnTo>
                  <a:lnTo>
                    <a:pt x="277" y="35"/>
                  </a:lnTo>
                  <a:lnTo>
                    <a:pt x="286" y="44"/>
                  </a:lnTo>
                  <a:lnTo>
                    <a:pt x="294" y="51"/>
                  </a:lnTo>
                  <a:lnTo>
                    <a:pt x="300" y="59"/>
                  </a:lnTo>
                  <a:lnTo>
                    <a:pt x="306" y="66"/>
                  </a:lnTo>
                  <a:lnTo>
                    <a:pt x="310" y="73"/>
                  </a:lnTo>
                  <a:lnTo>
                    <a:pt x="313" y="80"/>
                  </a:lnTo>
                  <a:lnTo>
                    <a:pt x="316" y="87"/>
                  </a:lnTo>
                  <a:lnTo>
                    <a:pt x="316" y="91"/>
                  </a:lnTo>
                  <a:lnTo>
                    <a:pt x="316" y="96"/>
                  </a:lnTo>
                  <a:lnTo>
                    <a:pt x="313" y="99"/>
                  </a:lnTo>
                  <a:lnTo>
                    <a:pt x="307" y="100"/>
                  </a:lnTo>
                  <a:lnTo>
                    <a:pt x="301" y="101"/>
                  </a:lnTo>
                  <a:lnTo>
                    <a:pt x="286" y="100"/>
                  </a:lnTo>
                  <a:lnTo>
                    <a:pt x="264" y="96"/>
                  </a:lnTo>
                  <a:lnTo>
                    <a:pt x="239" y="91"/>
                  </a:lnTo>
                  <a:lnTo>
                    <a:pt x="212" y="87"/>
                  </a:lnTo>
                  <a:lnTo>
                    <a:pt x="182" y="82"/>
                  </a:lnTo>
                  <a:lnTo>
                    <a:pt x="151" y="80"/>
                  </a:lnTo>
                  <a:lnTo>
                    <a:pt x="136" y="82"/>
                  </a:lnTo>
                  <a:lnTo>
                    <a:pt x="121" y="83"/>
                  </a:lnTo>
                  <a:lnTo>
                    <a:pt x="107" y="85"/>
                  </a:lnTo>
                  <a:lnTo>
                    <a:pt x="92" y="88"/>
                  </a:lnTo>
                  <a:lnTo>
                    <a:pt x="67" y="94"/>
                  </a:lnTo>
                  <a:lnTo>
                    <a:pt x="45" y="101"/>
                  </a:lnTo>
                  <a:lnTo>
                    <a:pt x="26" y="107"/>
                  </a:lnTo>
                  <a:lnTo>
                    <a:pt x="13" y="110"/>
                  </a:lnTo>
                  <a:lnTo>
                    <a:pt x="7" y="110"/>
                  </a:lnTo>
                  <a:lnTo>
                    <a:pt x="3" y="108"/>
                  </a:lnTo>
                  <a:lnTo>
                    <a:pt x="1" y="106"/>
                  </a:lnTo>
                  <a:lnTo>
                    <a:pt x="0" y="101"/>
                  </a:lnTo>
                  <a:lnTo>
                    <a:pt x="1" y="96"/>
                  </a:lnTo>
                  <a:lnTo>
                    <a:pt x="4" y="90"/>
                  </a:lnTo>
                  <a:lnTo>
                    <a:pt x="10" y="83"/>
                  </a:lnTo>
                  <a:lnTo>
                    <a:pt x="17" y="74"/>
                  </a:lnTo>
                  <a:lnTo>
                    <a:pt x="26" y="66"/>
                  </a:lnTo>
                  <a:lnTo>
                    <a:pt x="34" y="57"/>
                  </a:lnTo>
                  <a:lnTo>
                    <a:pt x="45" y="49"/>
                  </a:lnTo>
                  <a:lnTo>
                    <a:pt x="58" y="42"/>
                  </a:lnTo>
                  <a:lnTo>
                    <a:pt x="71" y="33"/>
                  </a:lnTo>
                  <a:lnTo>
                    <a:pt x="85" y="26"/>
                  </a:lnTo>
                  <a:lnTo>
                    <a:pt x="101" y="18"/>
                  </a:lnTo>
                  <a:lnTo>
                    <a:pt x="115" y="12"/>
                  </a:lnTo>
                  <a:lnTo>
                    <a:pt x="131" y="7"/>
                  </a:lnTo>
                  <a:lnTo>
                    <a:pt x="146" y="4"/>
                  </a:lnTo>
                  <a:lnTo>
                    <a:pt x="162" y="1"/>
                  </a:lnTo>
                  <a:lnTo>
                    <a:pt x="178"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68" name="Freeform 92">
              <a:extLst>
                <a:ext uri="{FF2B5EF4-FFF2-40B4-BE49-F238E27FC236}">
                  <a16:creationId xmlns:a16="http://schemas.microsoft.com/office/drawing/2014/main" xmlns="" id="{87F9C208-9CE1-4CEC-BAB7-B2DC687E8C3D}"/>
                </a:ext>
              </a:extLst>
            </p:cNvPr>
            <p:cNvSpPr>
              <a:spLocks/>
            </p:cNvSpPr>
            <p:nvPr/>
          </p:nvSpPr>
          <p:spPr bwMode="auto">
            <a:xfrm>
              <a:off x="522" y="1481"/>
              <a:ext cx="147" cy="99"/>
            </a:xfrm>
            <a:custGeom>
              <a:avLst/>
              <a:gdLst>
                <a:gd name="T0" fmla="*/ 46 w 449"/>
                <a:gd name="T1" fmla="*/ 31 h 297"/>
                <a:gd name="T2" fmla="*/ 54 w 449"/>
                <a:gd name="T3" fmla="*/ 52 h 297"/>
                <a:gd name="T4" fmla="*/ 74 w 449"/>
                <a:gd name="T5" fmla="*/ 59 h 297"/>
                <a:gd name="T6" fmla="*/ 81 w 449"/>
                <a:gd name="T7" fmla="*/ 58 h 297"/>
                <a:gd name="T8" fmla="*/ 83 w 449"/>
                <a:gd name="T9" fmla="*/ 58 h 297"/>
                <a:gd name="T10" fmla="*/ 124 w 449"/>
                <a:gd name="T11" fmla="*/ 53 h 297"/>
                <a:gd name="T12" fmla="*/ 148 w 449"/>
                <a:gd name="T13" fmla="*/ 41 h 297"/>
                <a:gd name="T14" fmla="*/ 164 w 449"/>
                <a:gd name="T15" fmla="*/ 31 h 297"/>
                <a:gd name="T16" fmla="*/ 177 w 449"/>
                <a:gd name="T17" fmla="*/ 24 h 297"/>
                <a:gd name="T18" fmla="*/ 188 w 449"/>
                <a:gd name="T19" fmla="*/ 16 h 297"/>
                <a:gd name="T20" fmla="*/ 196 w 449"/>
                <a:gd name="T21" fmla="*/ 12 h 297"/>
                <a:gd name="T22" fmla="*/ 204 w 449"/>
                <a:gd name="T23" fmla="*/ 7 h 297"/>
                <a:gd name="T24" fmla="*/ 313 w 449"/>
                <a:gd name="T25" fmla="*/ 14 h 297"/>
                <a:gd name="T26" fmla="*/ 420 w 449"/>
                <a:gd name="T27" fmla="*/ 20 h 297"/>
                <a:gd name="T28" fmla="*/ 421 w 449"/>
                <a:gd name="T29" fmla="*/ 23 h 297"/>
                <a:gd name="T30" fmla="*/ 422 w 449"/>
                <a:gd name="T31" fmla="*/ 25 h 297"/>
                <a:gd name="T32" fmla="*/ 437 w 449"/>
                <a:gd name="T33" fmla="*/ 28 h 297"/>
                <a:gd name="T34" fmla="*/ 449 w 449"/>
                <a:gd name="T35" fmla="*/ 31 h 297"/>
                <a:gd name="T36" fmla="*/ 420 w 449"/>
                <a:gd name="T37" fmla="*/ 35 h 297"/>
                <a:gd name="T38" fmla="*/ 391 w 449"/>
                <a:gd name="T39" fmla="*/ 40 h 297"/>
                <a:gd name="T40" fmla="*/ 346 w 449"/>
                <a:gd name="T41" fmla="*/ 50 h 297"/>
                <a:gd name="T42" fmla="*/ 297 w 449"/>
                <a:gd name="T43" fmla="*/ 52 h 297"/>
                <a:gd name="T44" fmla="*/ 293 w 449"/>
                <a:gd name="T45" fmla="*/ 56 h 297"/>
                <a:gd name="T46" fmla="*/ 289 w 449"/>
                <a:gd name="T47" fmla="*/ 57 h 297"/>
                <a:gd name="T48" fmla="*/ 287 w 449"/>
                <a:gd name="T49" fmla="*/ 58 h 297"/>
                <a:gd name="T50" fmla="*/ 286 w 449"/>
                <a:gd name="T51" fmla="*/ 59 h 297"/>
                <a:gd name="T52" fmla="*/ 270 w 449"/>
                <a:gd name="T53" fmla="*/ 63 h 297"/>
                <a:gd name="T54" fmla="*/ 246 w 449"/>
                <a:gd name="T55" fmla="*/ 71 h 297"/>
                <a:gd name="T56" fmla="*/ 201 w 449"/>
                <a:gd name="T57" fmla="*/ 76 h 297"/>
                <a:gd name="T58" fmla="*/ 145 w 449"/>
                <a:gd name="T59" fmla="*/ 76 h 297"/>
                <a:gd name="T60" fmla="*/ 120 w 449"/>
                <a:gd name="T61" fmla="*/ 82 h 297"/>
                <a:gd name="T62" fmla="*/ 53 w 449"/>
                <a:gd name="T63" fmla="*/ 86 h 297"/>
                <a:gd name="T64" fmla="*/ 20 w 449"/>
                <a:gd name="T65" fmla="*/ 96 h 297"/>
                <a:gd name="T66" fmla="*/ 14 w 449"/>
                <a:gd name="T67" fmla="*/ 109 h 297"/>
                <a:gd name="T68" fmla="*/ 14 w 449"/>
                <a:gd name="T69" fmla="*/ 127 h 297"/>
                <a:gd name="T70" fmla="*/ 19 w 449"/>
                <a:gd name="T71" fmla="*/ 142 h 297"/>
                <a:gd name="T72" fmla="*/ 30 w 449"/>
                <a:gd name="T73" fmla="*/ 155 h 297"/>
                <a:gd name="T74" fmla="*/ 44 w 449"/>
                <a:gd name="T75" fmla="*/ 171 h 297"/>
                <a:gd name="T76" fmla="*/ 57 w 449"/>
                <a:gd name="T77" fmla="*/ 199 h 297"/>
                <a:gd name="T78" fmla="*/ 148 w 449"/>
                <a:gd name="T79" fmla="*/ 219 h 297"/>
                <a:gd name="T80" fmla="*/ 174 w 449"/>
                <a:gd name="T81" fmla="*/ 226 h 297"/>
                <a:gd name="T82" fmla="*/ 199 w 449"/>
                <a:gd name="T83" fmla="*/ 231 h 297"/>
                <a:gd name="T84" fmla="*/ 209 w 449"/>
                <a:gd name="T85" fmla="*/ 241 h 297"/>
                <a:gd name="T86" fmla="*/ 259 w 449"/>
                <a:gd name="T87" fmla="*/ 253 h 297"/>
                <a:gd name="T88" fmla="*/ 303 w 449"/>
                <a:gd name="T89" fmla="*/ 263 h 297"/>
                <a:gd name="T90" fmla="*/ 356 w 449"/>
                <a:gd name="T91" fmla="*/ 276 h 297"/>
                <a:gd name="T92" fmla="*/ 383 w 449"/>
                <a:gd name="T93" fmla="*/ 281 h 297"/>
                <a:gd name="T94" fmla="*/ 387 w 449"/>
                <a:gd name="T95" fmla="*/ 284 h 297"/>
                <a:gd name="T96" fmla="*/ 388 w 449"/>
                <a:gd name="T97" fmla="*/ 287 h 297"/>
                <a:gd name="T98" fmla="*/ 390 w 449"/>
                <a:gd name="T99" fmla="*/ 290 h 297"/>
                <a:gd name="T100" fmla="*/ 391 w 449"/>
                <a:gd name="T101" fmla="*/ 294 h 297"/>
                <a:gd name="T102" fmla="*/ 390 w 449"/>
                <a:gd name="T103" fmla="*/ 295 h 297"/>
                <a:gd name="T104" fmla="*/ 306 w 449"/>
                <a:gd name="T105" fmla="*/ 293 h 297"/>
                <a:gd name="T106" fmla="*/ 40 w 449"/>
                <a:gd name="T107" fmla="*/ 196 h 297"/>
                <a:gd name="T108" fmla="*/ 16 w 449"/>
                <a:gd name="T109" fmla="*/ 5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297">
                  <a:moveTo>
                    <a:pt x="51" y="0"/>
                  </a:moveTo>
                  <a:lnTo>
                    <a:pt x="49" y="11"/>
                  </a:lnTo>
                  <a:lnTo>
                    <a:pt x="46" y="22"/>
                  </a:lnTo>
                  <a:lnTo>
                    <a:pt x="46" y="31"/>
                  </a:lnTo>
                  <a:lnTo>
                    <a:pt x="47" y="41"/>
                  </a:lnTo>
                  <a:lnTo>
                    <a:pt x="49" y="45"/>
                  </a:lnTo>
                  <a:lnTo>
                    <a:pt x="51" y="48"/>
                  </a:lnTo>
                  <a:lnTo>
                    <a:pt x="54" y="52"/>
                  </a:lnTo>
                  <a:lnTo>
                    <a:pt x="57" y="54"/>
                  </a:lnTo>
                  <a:lnTo>
                    <a:pt x="63" y="57"/>
                  </a:lnTo>
                  <a:lnTo>
                    <a:pt x="67" y="59"/>
                  </a:lnTo>
                  <a:lnTo>
                    <a:pt x="74" y="59"/>
                  </a:lnTo>
                  <a:lnTo>
                    <a:pt x="81" y="61"/>
                  </a:lnTo>
                  <a:lnTo>
                    <a:pt x="81" y="59"/>
                  </a:lnTo>
                  <a:lnTo>
                    <a:pt x="81" y="59"/>
                  </a:lnTo>
                  <a:lnTo>
                    <a:pt x="81" y="58"/>
                  </a:lnTo>
                  <a:lnTo>
                    <a:pt x="81" y="58"/>
                  </a:lnTo>
                  <a:lnTo>
                    <a:pt x="83" y="58"/>
                  </a:lnTo>
                  <a:lnTo>
                    <a:pt x="83" y="58"/>
                  </a:lnTo>
                  <a:lnTo>
                    <a:pt x="83" y="58"/>
                  </a:lnTo>
                  <a:lnTo>
                    <a:pt x="83" y="57"/>
                  </a:lnTo>
                  <a:lnTo>
                    <a:pt x="120" y="57"/>
                  </a:lnTo>
                  <a:lnTo>
                    <a:pt x="123" y="53"/>
                  </a:lnTo>
                  <a:lnTo>
                    <a:pt x="124" y="53"/>
                  </a:lnTo>
                  <a:lnTo>
                    <a:pt x="130" y="51"/>
                  </a:lnTo>
                  <a:lnTo>
                    <a:pt x="135" y="48"/>
                  </a:lnTo>
                  <a:lnTo>
                    <a:pt x="142" y="45"/>
                  </a:lnTo>
                  <a:lnTo>
                    <a:pt x="148" y="41"/>
                  </a:lnTo>
                  <a:lnTo>
                    <a:pt x="155" y="37"/>
                  </a:lnTo>
                  <a:lnTo>
                    <a:pt x="159" y="35"/>
                  </a:lnTo>
                  <a:lnTo>
                    <a:pt x="164" y="33"/>
                  </a:lnTo>
                  <a:lnTo>
                    <a:pt x="164" y="31"/>
                  </a:lnTo>
                  <a:lnTo>
                    <a:pt x="165" y="30"/>
                  </a:lnTo>
                  <a:lnTo>
                    <a:pt x="168" y="29"/>
                  </a:lnTo>
                  <a:lnTo>
                    <a:pt x="172" y="26"/>
                  </a:lnTo>
                  <a:lnTo>
                    <a:pt x="177" y="24"/>
                  </a:lnTo>
                  <a:lnTo>
                    <a:pt x="181" y="22"/>
                  </a:lnTo>
                  <a:lnTo>
                    <a:pt x="184" y="19"/>
                  </a:lnTo>
                  <a:lnTo>
                    <a:pt x="186" y="18"/>
                  </a:lnTo>
                  <a:lnTo>
                    <a:pt x="188" y="16"/>
                  </a:lnTo>
                  <a:lnTo>
                    <a:pt x="188" y="16"/>
                  </a:lnTo>
                  <a:lnTo>
                    <a:pt x="191" y="14"/>
                  </a:lnTo>
                  <a:lnTo>
                    <a:pt x="194" y="13"/>
                  </a:lnTo>
                  <a:lnTo>
                    <a:pt x="196" y="12"/>
                  </a:lnTo>
                  <a:lnTo>
                    <a:pt x="198" y="11"/>
                  </a:lnTo>
                  <a:lnTo>
                    <a:pt x="201" y="9"/>
                  </a:lnTo>
                  <a:lnTo>
                    <a:pt x="204" y="8"/>
                  </a:lnTo>
                  <a:lnTo>
                    <a:pt x="204" y="7"/>
                  </a:lnTo>
                  <a:lnTo>
                    <a:pt x="231" y="8"/>
                  </a:lnTo>
                  <a:lnTo>
                    <a:pt x="258" y="9"/>
                  </a:lnTo>
                  <a:lnTo>
                    <a:pt x="285" y="12"/>
                  </a:lnTo>
                  <a:lnTo>
                    <a:pt x="313" y="14"/>
                  </a:lnTo>
                  <a:lnTo>
                    <a:pt x="340" y="17"/>
                  </a:lnTo>
                  <a:lnTo>
                    <a:pt x="366" y="18"/>
                  </a:lnTo>
                  <a:lnTo>
                    <a:pt x="393" y="19"/>
                  </a:lnTo>
                  <a:lnTo>
                    <a:pt x="420" y="20"/>
                  </a:lnTo>
                  <a:lnTo>
                    <a:pt x="420" y="22"/>
                  </a:lnTo>
                  <a:lnTo>
                    <a:pt x="420" y="22"/>
                  </a:lnTo>
                  <a:lnTo>
                    <a:pt x="420" y="23"/>
                  </a:lnTo>
                  <a:lnTo>
                    <a:pt x="421" y="23"/>
                  </a:lnTo>
                  <a:lnTo>
                    <a:pt x="421" y="24"/>
                  </a:lnTo>
                  <a:lnTo>
                    <a:pt x="422" y="24"/>
                  </a:lnTo>
                  <a:lnTo>
                    <a:pt x="422" y="24"/>
                  </a:lnTo>
                  <a:lnTo>
                    <a:pt x="422" y="25"/>
                  </a:lnTo>
                  <a:lnTo>
                    <a:pt x="425" y="25"/>
                  </a:lnTo>
                  <a:lnTo>
                    <a:pt x="428" y="25"/>
                  </a:lnTo>
                  <a:lnTo>
                    <a:pt x="432" y="26"/>
                  </a:lnTo>
                  <a:lnTo>
                    <a:pt x="437" y="28"/>
                  </a:lnTo>
                  <a:lnTo>
                    <a:pt x="441" y="29"/>
                  </a:lnTo>
                  <a:lnTo>
                    <a:pt x="445" y="30"/>
                  </a:lnTo>
                  <a:lnTo>
                    <a:pt x="448" y="30"/>
                  </a:lnTo>
                  <a:lnTo>
                    <a:pt x="449" y="31"/>
                  </a:lnTo>
                  <a:lnTo>
                    <a:pt x="442" y="31"/>
                  </a:lnTo>
                  <a:lnTo>
                    <a:pt x="435" y="33"/>
                  </a:lnTo>
                  <a:lnTo>
                    <a:pt x="427" y="34"/>
                  </a:lnTo>
                  <a:lnTo>
                    <a:pt x="420" y="35"/>
                  </a:lnTo>
                  <a:lnTo>
                    <a:pt x="413" y="37"/>
                  </a:lnTo>
                  <a:lnTo>
                    <a:pt x="405" y="39"/>
                  </a:lnTo>
                  <a:lnTo>
                    <a:pt x="398" y="39"/>
                  </a:lnTo>
                  <a:lnTo>
                    <a:pt x="391" y="40"/>
                  </a:lnTo>
                  <a:lnTo>
                    <a:pt x="384" y="44"/>
                  </a:lnTo>
                  <a:lnTo>
                    <a:pt x="373" y="46"/>
                  </a:lnTo>
                  <a:lnTo>
                    <a:pt x="360" y="48"/>
                  </a:lnTo>
                  <a:lnTo>
                    <a:pt x="346" y="50"/>
                  </a:lnTo>
                  <a:lnTo>
                    <a:pt x="331" y="51"/>
                  </a:lnTo>
                  <a:lnTo>
                    <a:pt x="317" y="52"/>
                  </a:lnTo>
                  <a:lnTo>
                    <a:pt x="306" y="52"/>
                  </a:lnTo>
                  <a:lnTo>
                    <a:pt x="297" y="52"/>
                  </a:lnTo>
                  <a:lnTo>
                    <a:pt x="296" y="56"/>
                  </a:lnTo>
                  <a:lnTo>
                    <a:pt x="295" y="56"/>
                  </a:lnTo>
                  <a:lnTo>
                    <a:pt x="295" y="56"/>
                  </a:lnTo>
                  <a:lnTo>
                    <a:pt x="293" y="56"/>
                  </a:lnTo>
                  <a:lnTo>
                    <a:pt x="292" y="56"/>
                  </a:lnTo>
                  <a:lnTo>
                    <a:pt x="290" y="57"/>
                  </a:lnTo>
                  <a:lnTo>
                    <a:pt x="290" y="57"/>
                  </a:lnTo>
                  <a:lnTo>
                    <a:pt x="289" y="57"/>
                  </a:lnTo>
                  <a:lnTo>
                    <a:pt x="289" y="57"/>
                  </a:lnTo>
                  <a:lnTo>
                    <a:pt x="289" y="58"/>
                  </a:lnTo>
                  <a:lnTo>
                    <a:pt x="287" y="58"/>
                  </a:lnTo>
                  <a:lnTo>
                    <a:pt x="287" y="58"/>
                  </a:lnTo>
                  <a:lnTo>
                    <a:pt x="287" y="58"/>
                  </a:lnTo>
                  <a:lnTo>
                    <a:pt x="287" y="58"/>
                  </a:lnTo>
                  <a:lnTo>
                    <a:pt x="286" y="59"/>
                  </a:lnTo>
                  <a:lnTo>
                    <a:pt x="286" y="59"/>
                  </a:lnTo>
                  <a:lnTo>
                    <a:pt x="286" y="61"/>
                  </a:lnTo>
                  <a:lnTo>
                    <a:pt x="282" y="61"/>
                  </a:lnTo>
                  <a:lnTo>
                    <a:pt x="276" y="62"/>
                  </a:lnTo>
                  <a:lnTo>
                    <a:pt x="270" y="63"/>
                  </a:lnTo>
                  <a:lnTo>
                    <a:pt x="263" y="65"/>
                  </a:lnTo>
                  <a:lnTo>
                    <a:pt x="258" y="68"/>
                  </a:lnTo>
                  <a:lnTo>
                    <a:pt x="250" y="69"/>
                  </a:lnTo>
                  <a:lnTo>
                    <a:pt x="246" y="71"/>
                  </a:lnTo>
                  <a:lnTo>
                    <a:pt x="242" y="73"/>
                  </a:lnTo>
                  <a:lnTo>
                    <a:pt x="231" y="75"/>
                  </a:lnTo>
                  <a:lnTo>
                    <a:pt x="216" y="76"/>
                  </a:lnTo>
                  <a:lnTo>
                    <a:pt x="201" y="76"/>
                  </a:lnTo>
                  <a:lnTo>
                    <a:pt x="184" y="75"/>
                  </a:lnTo>
                  <a:lnTo>
                    <a:pt x="167" y="75"/>
                  </a:lnTo>
                  <a:lnTo>
                    <a:pt x="151" y="75"/>
                  </a:lnTo>
                  <a:lnTo>
                    <a:pt x="145" y="76"/>
                  </a:lnTo>
                  <a:lnTo>
                    <a:pt x="138" y="78"/>
                  </a:lnTo>
                  <a:lnTo>
                    <a:pt x="134" y="80"/>
                  </a:lnTo>
                  <a:lnTo>
                    <a:pt x="130" y="82"/>
                  </a:lnTo>
                  <a:lnTo>
                    <a:pt x="120" y="82"/>
                  </a:lnTo>
                  <a:lnTo>
                    <a:pt x="105" y="82"/>
                  </a:lnTo>
                  <a:lnTo>
                    <a:pt x="88" y="84"/>
                  </a:lnTo>
                  <a:lnTo>
                    <a:pt x="70" y="85"/>
                  </a:lnTo>
                  <a:lnTo>
                    <a:pt x="53" y="86"/>
                  </a:lnTo>
                  <a:lnTo>
                    <a:pt x="37" y="90"/>
                  </a:lnTo>
                  <a:lnTo>
                    <a:pt x="30" y="91"/>
                  </a:lnTo>
                  <a:lnTo>
                    <a:pt x="24" y="93"/>
                  </a:lnTo>
                  <a:lnTo>
                    <a:pt x="20" y="96"/>
                  </a:lnTo>
                  <a:lnTo>
                    <a:pt x="17" y="98"/>
                  </a:lnTo>
                  <a:lnTo>
                    <a:pt x="16" y="101"/>
                  </a:lnTo>
                  <a:lnTo>
                    <a:pt x="16" y="104"/>
                  </a:lnTo>
                  <a:lnTo>
                    <a:pt x="14" y="109"/>
                  </a:lnTo>
                  <a:lnTo>
                    <a:pt x="14" y="115"/>
                  </a:lnTo>
                  <a:lnTo>
                    <a:pt x="14" y="120"/>
                  </a:lnTo>
                  <a:lnTo>
                    <a:pt x="14" y="125"/>
                  </a:lnTo>
                  <a:lnTo>
                    <a:pt x="14" y="127"/>
                  </a:lnTo>
                  <a:lnTo>
                    <a:pt x="16" y="129"/>
                  </a:lnTo>
                  <a:lnTo>
                    <a:pt x="16" y="134"/>
                  </a:lnTo>
                  <a:lnTo>
                    <a:pt x="17" y="137"/>
                  </a:lnTo>
                  <a:lnTo>
                    <a:pt x="19" y="142"/>
                  </a:lnTo>
                  <a:lnTo>
                    <a:pt x="22" y="146"/>
                  </a:lnTo>
                  <a:lnTo>
                    <a:pt x="23" y="149"/>
                  </a:lnTo>
                  <a:lnTo>
                    <a:pt x="26" y="152"/>
                  </a:lnTo>
                  <a:lnTo>
                    <a:pt x="30" y="155"/>
                  </a:lnTo>
                  <a:lnTo>
                    <a:pt x="33" y="159"/>
                  </a:lnTo>
                  <a:lnTo>
                    <a:pt x="37" y="162"/>
                  </a:lnTo>
                  <a:lnTo>
                    <a:pt x="41" y="165"/>
                  </a:lnTo>
                  <a:lnTo>
                    <a:pt x="44" y="171"/>
                  </a:lnTo>
                  <a:lnTo>
                    <a:pt x="49" y="179"/>
                  </a:lnTo>
                  <a:lnTo>
                    <a:pt x="53" y="187"/>
                  </a:lnTo>
                  <a:lnTo>
                    <a:pt x="56" y="193"/>
                  </a:lnTo>
                  <a:lnTo>
                    <a:pt x="57" y="199"/>
                  </a:lnTo>
                  <a:lnTo>
                    <a:pt x="59" y="203"/>
                  </a:lnTo>
                  <a:lnTo>
                    <a:pt x="60" y="203"/>
                  </a:lnTo>
                  <a:lnTo>
                    <a:pt x="63" y="203"/>
                  </a:lnTo>
                  <a:lnTo>
                    <a:pt x="148" y="219"/>
                  </a:lnTo>
                  <a:lnTo>
                    <a:pt x="152" y="220"/>
                  </a:lnTo>
                  <a:lnTo>
                    <a:pt x="159" y="222"/>
                  </a:lnTo>
                  <a:lnTo>
                    <a:pt x="167" y="224"/>
                  </a:lnTo>
                  <a:lnTo>
                    <a:pt x="174" y="226"/>
                  </a:lnTo>
                  <a:lnTo>
                    <a:pt x="181" y="228"/>
                  </a:lnTo>
                  <a:lnTo>
                    <a:pt x="188" y="230"/>
                  </a:lnTo>
                  <a:lnTo>
                    <a:pt x="194" y="231"/>
                  </a:lnTo>
                  <a:lnTo>
                    <a:pt x="199" y="231"/>
                  </a:lnTo>
                  <a:lnTo>
                    <a:pt x="199" y="233"/>
                  </a:lnTo>
                  <a:lnTo>
                    <a:pt x="201" y="236"/>
                  </a:lnTo>
                  <a:lnTo>
                    <a:pt x="205" y="238"/>
                  </a:lnTo>
                  <a:lnTo>
                    <a:pt x="209" y="241"/>
                  </a:lnTo>
                  <a:lnTo>
                    <a:pt x="221" y="244"/>
                  </a:lnTo>
                  <a:lnTo>
                    <a:pt x="233" y="247"/>
                  </a:lnTo>
                  <a:lnTo>
                    <a:pt x="246" y="250"/>
                  </a:lnTo>
                  <a:lnTo>
                    <a:pt x="259" y="253"/>
                  </a:lnTo>
                  <a:lnTo>
                    <a:pt x="270" y="256"/>
                  </a:lnTo>
                  <a:lnTo>
                    <a:pt x="277" y="260"/>
                  </a:lnTo>
                  <a:lnTo>
                    <a:pt x="290" y="261"/>
                  </a:lnTo>
                  <a:lnTo>
                    <a:pt x="303" y="263"/>
                  </a:lnTo>
                  <a:lnTo>
                    <a:pt x="316" y="266"/>
                  </a:lnTo>
                  <a:lnTo>
                    <a:pt x="329" y="270"/>
                  </a:lnTo>
                  <a:lnTo>
                    <a:pt x="343" y="273"/>
                  </a:lnTo>
                  <a:lnTo>
                    <a:pt x="356" y="276"/>
                  </a:lnTo>
                  <a:lnTo>
                    <a:pt x="368" y="278"/>
                  </a:lnTo>
                  <a:lnTo>
                    <a:pt x="381" y="280"/>
                  </a:lnTo>
                  <a:lnTo>
                    <a:pt x="381" y="280"/>
                  </a:lnTo>
                  <a:lnTo>
                    <a:pt x="383" y="281"/>
                  </a:lnTo>
                  <a:lnTo>
                    <a:pt x="384" y="282"/>
                  </a:lnTo>
                  <a:lnTo>
                    <a:pt x="384" y="283"/>
                  </a:lnTo>
                  <a:lnTo>
                    <a:pt x="386" y="284"/>
                  </a:lnTo>
                  <a:lnTo>
                    <a:pt x="387" y="284"/>
                  </a:lnTo>
                  <a:lnTo>
                    <a:pt x="387" y="286"/>
                  </a:lnTo>
                  <a:lnTo>
                    <a:pt x="387" y="286"/>
                  </a:lnTo>
                  <a:lnTo>
                    <a:pt x="387" y="287"/>
                  </a:lnTo>
                  <a:lnTo>
                    <a:pt x="388" y="287"/>
                  </a:lnTo>
                  <a:lnTo>
                    <a:pt x="388" y="288"/>
                  </a:lnTo>
                  <a:lnTo>
                    <a:pt x="390" y="289"/>
                  </a:lnTo>
                  <a:lnTo>
                    <a:pt x="390" y="289"/>
                  </a:lnTo>
                  <a:lnTo>
                    <a:pt x="390" y="290"/>
                  </a:lnTo>
                  <a:lnTo>
                    <a:pt x="391" y="292"/>
                  </a:lnTo>
                  <a:lnTo>
                    <a:pt x="391" y="292"/>
                  </a:lnTo>
                  <a:lnTo>
                    <a:pt x="391" y="294"/>
                  </a:lnTo>
                  <a:lnTo>
                    <a:pt x="391" y="294"/>
                  </a:lnTo>
                  <a:lnTo>
                    <a:pt x="391" y="294"/>
                  </a:lnTo>
                  <a:lnTo>
                    <a:pt x="391" y="294"/>
                  </a:lnTo>
                  <a:lnTo>
                    <a:pt x="390" y="295"/>
                  </a:lnTo>
                  <a:lnTo>
                    <a:pt x="390" y="295"/>
                  </a:lnTo>
                  <a:lnTo>
                    <a:pt x="390" y="295"/>
                  </a:lnTo>
                  <a:lnTo>
                    <a:pt x="390" y="297"/>
                  </a:lnTo>
                  <a:lnTo>
                    <a:pt x="390" y="297"/>
                  </a:lnTo>
                  <a:lnTo>
                    <a:pt x="306" y="293"/>
                  </a:lnTo>
                  <a:lnTo>
                    <a:pt x="121" y="263"/>
                  </a:lnTo>
                  <a:lnTo>
                    <a:pt x="60" y="238"/>
                  </a:lnTo>
                  <a:lnTo>
                    <a:pt x="40" y="217"/>
                  </a:lnTo>
                  <a:lnTo>
                    <a:pt x="40" y="196"/>
                  </a:lnTo>
                  <a:lnTo>
                    <a:pt x="20" y="162"/>
                  </a:lnTo>
                  <a:lnTo>
                    <a:pt x="0" y="143"/>
                  </a:lnTo>
                  <a:lnTo>
                    <a:pt x="20" y="91"/>
                  </a:lnTo>
                  <a:lnTo>
                    <a:pt x="16" y="56"/>
                  </a:lnTo>
                  <a:lnTo>
                    <a:pt x="7" y="50"/>
                  </a:lnTo>
                  <a:lnTo>
                    <a:pt x="7" y="40"/>
                  </a:lnTo>
                  <a:lnTo>
                    <a:pt x="51"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69" name="Freeform 93">
              <a:extLst>
                <a:ext uri="{FF2B5EF4-FFF2-40B4-BE49-F238E27FC236}">
                  <a16:creationId xmlns:a16="http://schemas.microsoft.com/office/drawing/2014/main" xmlns="" id="{3CB39353-8D21-4211-BC9C-C0A1ED2F0918}"/>
                </a:ext>
              </a:extLst>
            </p:cNvPr>
            <p:cNvSpPr>
              <a:spLocks/>
            </p:cNvSpPr>
            <p:nvPr/>
          </p:nvSpPr>
          <p:spPr bwMode="auto">
            <a:xfrm>
              <a:off x="579" y="1480"/>
              <a:ext cx="33" cy="26"/>
            </a:xfrm>
            <a:custGeom>
              <a:avLst/>
              <a:gdLst>
                <a:gd name="T0" fmla="*/ 102 w 102"/>
                <a:gd name="T1" fmla="*/ 28 h 80"/>
                <a:gd name="T2" fmla="*/ 98 w 102"/>
                <a:gd name="T3" fmla="*/ 62 h 80"/>
                <a:gd name="T4" fmla="*/ 70 w 102"/>
                <a:gd name="T5" fmla="*/ 80 h 80"/>
                <a:gd name="T6" fmla="*/ 20 w 102"/>
                <a:gd name="T7" fmla="*/ 76 h 80"/>
                <a:gd name="T8" fmla="*/ 0 w 102"/>
                <a:gd name="T9" fmla="*/ 56 h 80"/>
                <a:gd name="T10" fmla="*/ 8 w 102"/>
                <a:gd name="T11" fmla="*/ 20 h 80"/>
                <a:gd name="T12" fmla="*/ 33 w 102"/>
                <a:gd name="T13" fmla="*/ 0 h 80"/>
                <a:gd name="T14" fmla="*/ 81 w 102"/>
                <a:gd name="T15" fmla="*/ 7 h 80"/>
                <a:gd name="T16" fmla="*/ 102 w 102"/>
                <a:gd name="T17" fmla="*/ 2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80">
                  <a:moveTo>
                    <a:pt x="102" y="28"/>
                  </a:moveTo>
                  <a:lnTo>
                    <a:pt x="98" y="62"/>
                  </a:lnTo>
                  <a:lnTo>
                    <a:pt x="70" y="80"/>
                  </a:lnTo>
                  <a:lnTo>
                    <a:pt x="20" y="76"/>
                  </a:lnTo>
                  <a:lnTo>
                    <a:pt x="0" y="56"/>
                  </a:lnTo>
                  <a:lnTo>
                    <a:pt x="8" y="20"/>
                  </a:lnTo>
                  <a:lnTo>
                    <a:pt x="33" y="0"/>
                  </a:lnTo>
                  <a:lnTo>
                    <a:pt x="81" y="7"/>
                  </a:lnTo>
                  <a:lnTo>
                    <a:pt x="102" y="2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70" name="Freeform 94">
              <a:extLst>
                <a:ext uri="{FF2B5EF4-FFF2-40B4-BE49-F238E27FC236}">
                  <a16:creationId xmlns:a16="http://schemas.microsoft.com/office/drawing/2014/main" xmlns="" id="{EB3F2870-7EC6-48AC-8631-65658C145A2C}"/>
                </a:ext>
              </a:extLst>
            </p:cNvPr>
            <p:cNvSpPr>
              <a:spLocks/>
            </p:cNvSpPr>
            <p:nvPr/>
          </p:nvSpPr>
          <p:spPr bwMode="auto">
            <a:xfrm>
              <a:off x="586" y="1486"/>
              <a:ext cx="23" cy="14"/>
            </a:xfrm>
            <a:custGeom>
              <a:avLst/>
              <a:gdLst>
                <a:gd name="T0" fmla="*/ 61 w 61"/>
                <a:gd name="T1" fmla="*/ 15 h 42"/>
                <a:gd name="T2" fmla="*/ 58 w 61"/>
                <a:gd name="T3" fmla="*/ 32 h 42"/>
                <a:gd name="T4" fmla="*/ 37 w 61"/>
                <a:gd name="T5" fmla="*/ 42 h 42"/>
                <a:gd name="T6" fmla="*/ 8 w 61"/>
                <a:gd name="T7" fmla="*/ 39 h 42"/>
                <a:gd name="T8" fmla="*/ 0 w 61"/>
                <a:gd name="T9" fmla="*/ 32 h 42"/>
                <a:gd name="T10" fmla="*/ 13 w 61"/>
                <a:gd name="T11" fmla="*/ 4 h 42"/>
                <a:gd name="T12" fmla="*/ 21 w 61"/>
                <a:gd name="T13" fmla="*/ 0 h 42"/>
                <a:gd name="T14" fmla="*/ 50 w 61"/>
                <a:gd name="T15" fmla="*/ 0 h 42"/>
                <a:gd name="T16" fmla="*/ 61 w 61"/>
                <a:gd name="T1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42">
                  <a:moveTo>
                    <a:pt x="61" y="15"/>
                  </a:moveTo>
                  <a:lnTo>
                    <a:pt x="58" y="32"/>
                  </a:lnTo>
                  <a:lnTo>
                    <a:pt x="37" y="42"/>
                  </a:lnTo>
                  <a:lnTo>
                    <a:pt x="8" y="39"/>
                  </a:lnTo>
                  <a:lnTo>
                    <a:pt x="0" y="32"/>
                  </a:lnTo>
                  <a:lnTo>
                    <a:pt x="13" y="4"/>
                  </a:lnTo>
                  <a:lnTo>
                    <a:pt x="21" y="0"/>
                  </a:lnTo>
                  <a:lnTo>
                    <a:pt x="50" y="0"/>
                  </a:lnTo>
                  <a:lnTo>
                    <a:pt x="61" y="1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71" name="Freeform 95">
              <a:extLst>
                <a:ext uri="{FF2B5EF4-FFF2-40B4-BE49-F238E27FC236}">
                  <a16:creationId xmlns:a16="http://schemas.microsoft.com/office/drawing/2014/main" xmlns="" id="{BE2D684A-7E9F-40EF-A5A2-B543383B42FC}"/>
                </a:ext>
              </a:extLst>
            </p:cNvPr>
            <p:cNvSpPr>
              <a:spLocks/>
            </p:cNvSpPr>
            <p:nvPr/>
          </p:nvSpPr>
          <p:spPr bwMode="auto">
            <a:xfrm>
              <a:off x="381" y="1500"/>
              <a:ext cx="142" cy="52"/>
            </a:xfrm>
            <a:custGeom>
              <a:avLst/>
              <a:gdLst>
                <a:gd name="T0" fmla="*/ 408 w 425"/>
                <a:gd name="T1" fmla="*/ 56 h 155"/>
                <a:gd name="T2" fmla="*/ 400 w 425"/>
                <a:gd name="T3" fmla="*/ 71 h 155"/>
                <a:gd name="T4" fmla="*/ 404 w 425"/>
                <a:gd name="T5" fmla="*/ 95 h 155"/>
                <a:gd name="T6" fmla="*/ 425 w 425"/>
                <a:gd name="T7" fmla="*/ 120 h 155"/>
                <a:gd name="T8" fmla="*/ 294 w 425"/>
                <a:gd name="T9" fmla="*/ 129 h 155"/>
                <a:gd name="T10" fmla="*/ 151 w 425"/>
                <a:gd name="T11" fmla="*/ 144 h 155"/>
                <a:gd name="T12" fmla="*/ 122 w 425"/>
                <a:gd name="T13" fmla="*/ 144 h 155"/>
                <a:gd name="T14" fmla="*/ 94 w 425"/>
                <a:gd name="T15" fmla="*/ 140 h 155"/>
                <a:gd name="T16" fmla="*/ 98 w 425"/>
                <a:gd name="T17" fmla="*/ 140 h 155"/>
                <a:gd name="T18" fmla="*/ 103 w 425"/>
                <a:gd name="T19" fmla="*/ 134 h 155"/>
                <a:gd name="T20" fmla="*/ 103 w 425"/>
                <a:gd name="T21" fmla="*/ 123 h 155"/>
                <a:gd name="T22" fmla="*/ 94 w 425"/>
                <a:gd name="T23" fmla="*/ 120 h 155"/>
                <a:gd name="T24" fmla="*/ 4 w 425"/>
                <a:gd name="T25" fmla="*/ 155 h 155"/>
                <a:gd name="T26" fmla="*/ 0 w 425"/>
                <a:gd name="T27" fmla="*/ 151 h 155"/>
                <a:gd name="T28" fmla="*/ 17 w 425"/>
                <a:gd name="T29" fmla="*/ 116 h 155"/>
                <a:gd name="T30" fmla="*/ 114 w 425"/>
                <a:gd name="T31" fmla="*/ 75 h 155"/>
                <a:gd name="T32" fmla="*/ 238 w 425"/>
                <a:gd name="T33" fmla="*/ 54 h 155"/>
                <a:gd name="T34" fmla="*/ 310 w 425"/>
                <a:gd name="T35" fmla="*/ 45 h 155"/>
                <a:gd name="T36" fmla="*/ 375 w 425"/>
                <a:gd name="T37" fmla="*/ 30 h 155"/>
                <a:gd name="T38" fmla="*/ 412 w 425"/>
                <a:gd name="T39" fmla="*/ 0 h 155"/>
                <a:gd name="T40" fmla="*/ 425 w 425"/>
                <a:gd name="T41" fmla="*/ 15 h 155"/>
                <a:gd name="T42" fmla="*/ 408 w 425"/>
                <a:gd name="T43" fmla="*/ 5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5" h="155">
                  <a:moveTo>
                    <a:pt x="408" y="56"/>
                  </a:moveTo>
                  <a:lnTo>
                    <a:pt x="400" y="71"/>
                  </a:lnTo>
                  <a:lnTo>
                    <a:pt x="404" y="95"/>
                  </a:lnTo>
                  <a:lnTo>
                    <a:pt x="425" y="120"/>
                  </a:lnTo>
                  <a:lnTo>
                    <a:pt x="294" y="129"/>
                  </a:lnTo>
                  <a:lnTo>
                    <a:pt x="151" y="144"/>
                  </a:lnTo>
                  <a:lnTo>
                    <a:pt x="122" y="144"/>
                  </a:lnTo>
                  <a:lnTo>
                    <a:pt x="94" y="140"/>
                  </a:lnTo>
                  <a:lnTo>
                    <a:pt x="98" y="140"/>
                  </a:lnTo>
                  <a:lnTo>
                    <a:pt x="103" y="134"/>
                  </a:lnTo>
                  <a:lnTo>
                    <a:pt x="103" y="123"/>
                  </a:lnTo>
                  <a:lnTo>
                    <a:pt x="94" y="120"/>
                  </a:lnTo>
                  <a:lnTo>
                    <a:pt x="4" y="155"/>
                  </a:lnTo>
                  <a:lnTo>
                    <a:pt x="0" y="151"/>
                  </a:lnTo>
                  <a:lnTo>
                    <a:pt x="17" y="116"/>
                  </a:lnTo>
                  <a:lnTo>
                    <a:pt x="114" y="75"/>
                  </a:lnTo>
                  <a:lnTo>
                    <a:pt x="238" y="54"/>
                  </a:lnTo>
                  <a:lnTo>
                    <a:pt x="310" y="45"/>
                  </a:lnTo>
                  <a:lnTo>
                    <a:pt x="375" y="30"/>
                  </a:lnTo>
                  <a:lnTo>
                    <a:pt x="412" y="0"/>
                  </a:lnTo>
                  <a:lnTo>
                    <a:pt x="425" y="15"/>
                  </a:lnTo>
                  <a:lnTo>
                    <a:pt x="408" y="5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72" name="Freeform 96">
              <a:extLst>
                <a:ext uri="{FF2B5EF4-FFF2-40B4-BE49-F238E27FC236}">
                  <a16:creationId xmlns:a16="http://schemas.microsoft.com/office/drawing/2014/main" xmlns="" id="{5613331F-D215-45B6-8099-2EB459005CE2}"/>
                </a:ext>
              </a:extLst>
            </p:cNvPr>
            <p:cNvSpPr>
              <a:spLocks/>
            </p:cNvSpPr>
            <p:nvPr/>
          </p:nvSpPr>
          <p:spPr bwMode="auto">
            <a:xfrm>
              <a:off x="484" y="1521"/>
              <a:ext cx="18" cy="10"/>
            </a:xfrm>
            <a:custGeom>
              <a:avLst/>
              <a:gdLst>
                <a:gd name="T0" fmla="*/ 41 w 53"/>
                <a:gd name="T1" fmla="*/ 35 h 35"/>
                <a:gd name="T2" fmla="*/ 17 w 53"/>
                <a:gd name="T3" fmla="*/ 28 h 35"/>
                <a:gd name="T4" fmla="*/ 13 w 53"/>
                <a:gd name="T5" fmla="*/ 32 h 35"/>
                <a:gd name="T6" fmla="*/ 0 w 53"/>
                <a:gd name="T7" fmla="*/ 32 h 35"/>
                <a:gd name="T8" fmla="*/ 0 w 53"/>
                <a:gd name="T9" fmla="*/ 15 h 35"/>
                <a:gd name="T10" fmla="*/ 29 w 53"/>
                <a:gd name="T11" fmla="*/ 7 h 35"/>
                <a:gd name="T12" fmla="*/ 41 w 53"/>
                <a:gd name="T13" fmla="*/ 0 h 35"/>
                <a:gd name="T14" fmla="*/ 53 w 53"/>
                <a:gd name="T15" fmla="*/ 24 h 35"/>
                <a:gd name="T16" fmla="*/ 41 w 53"/>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5">
                  <a:moveTo>
                    <a:pt x="41" y="35"/>
                  </a:moveTo>
                  <a:lnTo>
                    <a:pt x="17" y="28"/>
                  </a:lnTo>
                  <a:lnTo>
                    <a:pt x="13" y="32"/>
                  </a:lnTo>
                  <a:lnTo>
                    <a:pt x="0" y="32"/>
                  </a:lnTo>
                  <a:lnTo>
                    <a:pt x="0" y="15"/>
                  </a:lnTo>
                  <a:lnTo>
                    <a:pt x="29" y="7"/>
                  </a:lnTo>
                  <a:lnTo>
                    <a:pt x="41" y="0"/>
                  </a:lnTo>
                  <a:lnTo>
                    <a:pt x="53" y="24"/>
                  </a:lnTo>
                  <a:lnTo>
                    <a:pt x="41" y="3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73" name="Freeform 97">
              <a:extLst>
                <a:ext uri="{FF2B5EF4-FFF2-40B4-BE49-F238E27FC236}">
                  <a16:creationId xmlns:a16="http://schemas.microsoft.com/office/drawing/2014/main" xmlns="" id="{114E5635-B66D-4E4E-89F2-861902284B18}"/>
                </a:ext>
              </a:extLst>
            </p:cNvPr>
            <p:cNvSpPr>
              <a:spLocks/>
            </p:cNvSpPr>
            <p:nvPr/>
          </p:nvSpPr>
          <p:spPr bwMode="auto">
            <a:xfrm>
              <a:off x="498" y="1546"/>
              <a:ext cx="29" cy="6"/>
            </a:xfrm>
            <a:custGeom>
              <a:avLst/>
              <a:gdLst>
                <a:gd name="T0" fmla="*/ 94 w 94"/>
                <a:gd name="T1" fmla="*/ 18 h 18"/>
                <a:gd name="T2" fmla="*/ 57 w 94"/>
                <a:gd name="T3" fmla="*/ 11 h 18"/>
                <a:gd name="T4" fmla="*/ 0 w 94"/>
                <a:gd name="T5" fmla="*/ 11 h 18"/>
                <a:gd name="T6" fmla="*/ 77 w 94"/>
                <a:gd name="T7" fmla="*/ 0 h 18"/>
                <a:gd name="T8" fmla="*/ 94 w 94"/>
                <a:gd name="T9" fmla="*/ 0 h 18"/>
                <a:gd name="T10" fmla="*/ 94 w 94"/>
                <a:gd name="T11" fmla="*/ 18 h 18"/>
              </a:gdLst>
              <a:ahLst/>
              <a:cxnLst>
                <a:cxn ang="0">
                  <a:pos x="T0" y="T1"/>
                </a:cxn>
                <a:cxn ang="0">
                  <a:pos x="T2" y="T3"/>
                </a:cxn>
                <a:cxn ang="0">
                  <a:pos x="T4" y="T5"/>
                </a:cxn>
                <a:cxn ang="0">
                  <a:pos x="T6" y="T7"/>
                </a:cxn>
                <a:cxn ang="0">
                  <a:pos x="T8" y="T9"/>
                </a:cxn>
                <a:cxn ang="0">
                  <a:pos x="T10" y="T11"/>
                </a:cxn>
              </a:cxnLst>
              <a:rect l="0" t="0" r="r" b="b"/>
              <a:pathLst>
                <a:path w="94" h="18">
                  <a:moveTo>
                    <a:pt x="94" y="18"/>
                  </a:moveTo>
                  <a:lnTo>
                    <a:pt x="57" y="11"/>
                  </a:lnTo>
                  <a:lnTo>
                    <a:pt x="0" y="11"/>
                  </a:lnTo>
                  <a:lnTo>
                    <a:pt x="77" y="0"/>
                  </a:lnTo>
                  <a:lnTo>
                    <a:pt x="94" y="0"/>
                  </a:lnTo>
                  <a:lnTo>
                    <a:pt x="94" y="1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74" name="Freeform 98">
              <a:extLst>
                <a:ext uri="{FF2B5EF4-FFF2-40B4-BE49-F238E27FC236}">
                  <a16:creationId xmlns:a16="http://schemas.microsoft.com/office/drawing/2014/main" xmlns="" id="{61429D13-A218-44DB-BA1A-F15239760F96}"/>
                </a:ext>
              </a:extLst>
            </p:cNvPr>
            <p:cNvSpPr>
              <a:spLocks/>
            </p:cNvSpPr>
            <p:nvPr/>
          </p:nvSpPr>
          <p:spPr bwMode="auto">
            <a:xfrm>
              <a:off x="620" y="1664"/>
              <a:ext cx="27" cy="32"/>
            </a:xfrm>
            <a:custGeom>
              <a:avLst/>
              <a:gdLst>
                <a:gd name="T0" fmla="*/ 81 w 81"/>
                <a:gd name="T1" fmla="*/ 0 h 98"/>
                <a:gd name="T2" fmla="*/ 38 w 81"/>
                <a:gd name="T3" fmla="*/ 90 h 98"/>
                <a:gd name="T4" fmla="*/ 24 w 81"/>
                <a:gd name="T5" fmla="*/ 92 h 98"/>
                <a:gd name="T6" fmla="*/ 0 w 81"/>
                <a:gd name="T7" fmla="*/ 98 h 98"/>
                <a:gd name="T8" fmla="*/ 29 w 81"/>
                <a:gd name="T9" fmla="*/ 47 h 98"/>
                <a:gd name="T10" fmla="*/ 48 w 81"/>
                <a:gd name="T11" fmla="*/ 14 h 98"/>
                <a:gd name="T12" fmla="*/ 81 w 81"/>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81" h="98">
                  <a:moveTo>
                    <a:pt x="81" y="0"/>
                  </a:moveTo>
                  <a:lnTo>
                    <a:pt x="38" y="90"/>
                  </a:lnTo>
                  <a:lnTo>
                    <a:pt x="24" y="92"/>
                  </a:lnTo>
                  <a:lnTo>
                    <a:pt x="0" y="98"/>
                  </a:lnTo>
                  <a:lnTo>
                    <a:pt x="29" y="47"/>
                  </a:lnTo>
                  <a:lnTo>
                    <a:pt x="48" y="14"/>
                  </a:lnTo>
                  <a:lnTo>
                    <a:pt x="81"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75" name="Freeform 99">
              <a:extLst>
                <a:ext uri="{FF2B5EF4-FFF2-40B4-BE49-F238E27FC236}">
                  <a16:creationId xmlns:a16="http://schemas.microsoft.com/office/drawing/2014/main" xmlns="" id="{FA30E96B-C63D-45F6-8861-97A63CF4EB8B}"/>
                </a:ext>
              </a:extLst>
            </p:cNvPr>
            <p:cNvSpPr>
              <a:spLocks/>
            </p:cNvSpPr>
            <p:nvPr/>
          </p:nvSpPr>
          <p:spPr bwMode="auto">
            <a:xfrm>
              <a:off x="633" y="1657"/>
              <a:ext cx="38" cy="35"/>
            </a:xfrm>
            <a:custGeom>
              <a:avLst/>
              <a:gdLst>
                <a:gd name="T0" fmla="*/ 0 w 114"/>
                <a:gd name="T1" fmla="*/ 107 h 107"/>
                <a:gd name="T2" fmla="*/ 43 w 114"/>
                <a:gd name="T3" fmla="*/ 17 h 107"/>
                <a:gd name="T4" fmla="*/ 60 w 114"/>
                <a:gd name="T5" fmla="*/ 10 h 107"/>
                <a:gd name="T6" fmla="*/ 114 w 114"/>
                <a:gd name="T7" fmla="*/ 0 h 107"/>
                <a:gd name="T8" fmla="*/ 66 w 114"/>
                <a:gd name="T9" fmla="*/ 103 h 107"/>
                <a:gd name="T10" fmla="*/ 0 w 114"/>
                <a:gd name="T11" fmla="*/ 107 h 107"/>
              </a:gdLst>
              <a:ahLst/>
              <a:cxnLst>
                <a:cxn ang="0">
                  <a:pos x="T0" y="T1"/>
                </a:cxn>
                <a:cxn ang="0">
                  <a:pos x="T2" y="T3"/>
                </a:cxn>
                <a:cxn ang="0">
                  <a:pos x="T4" y="T5"/>
                </a:cxn>
                <a:cxn ang="0">
                  <a:pos x="T6" y="T7"/>
                </a:cxn>
                <a:cxn ang="0">
                  <a:pos x="T8" y="T9"/>
                </a:cxn>
                <a:cxn ang="0">
                  <a:pos x="T10" y="T11"/>
                </a:cxn>
              </a:cxnLst>
              <a:rect l="0" t="0" r="r" b="b"/>
              <a:pathLst>
                <a:path w="114" h="107">
                  <a:moveTo>
                    <a:pt x="0" y="107"/>
                  </a:moveTo>
                  <a:lnTo>
                    <a:pt x="43" y="17"/>
                  </a:lnTo>
                  <a:lnTo>
                    <a:pt x="60" y="10"/>
                  </a:lnTo>
                  <a:lnTo>
                    <a:pt x="114" y="0"/>
                  </a:lnTo>
                  <a:lnTo>
                    <a:pt x="66" y="103"/>
                  </a:lnTo>
                  <a:lnTo>
                    <a:pt x="0" y="10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76" name="Freeform 100">
              <a:extLst>
                <a:ext uri="{FF2B5EF4-FFF2-40B4-BE49-F238E27FC236}">
                  <a16:creationId xmlns:a16="http://schemas.microsoft.com/office/drawing/2014/main" xmlns="" id="{897DFF4B-0170-4275-9B47-1BBA9D9B653B}"/>
                </a:ext>
              </a:extLst>
            </p:cNvPr>
            <p:cNvSpPr>
              <a:spLocks/>
            </p:cNvSpPr>
            <p:nvPr/>
          </p:nvSpPr>
          <p:spPr bwMode="auto">
            <a:xfrm>
              <a:off x="655" y="1657"/>
              <a:ext cx="37" cy="35"/>
            </a:xfrm>
            <a:custGeom>
              <a:avLst/>
              <a:gdLst>
                <a:gd name="T0" fmla="*/ 0 w 111"/>
                <a:gd name="T1" fmla="*/ 106 h 108"/>
                <a:gd name="T2" fmla="*/ 48 w 111"/>
                <a:gd name="T3" fmla="*/ 3 h 108"/>
                <a:gd name="T4" fmla="*/ 51 w 111"/>
                <a:gd name="T5" fmla="*/ 2 h 108"/>
                <a:gd name="T6" fmla="*/ 84 w 111"/>
                <a:gd name="T7" fmla="*/ 0 h 108"/>
                <a:gd name="T8" fmla="*/ 111 w 111"/>
                <a:gd name="T9" fmla="*/ 5 h 108"/>
                <a:gd name="T10" fmla="*/ 61 w 111"/>
                <a:gd name="T11" fmla="*/ 108 h 108"/>
                <a:gd name="T12" fmla="*/ 23 w 111"/>
                <a:gd name="T13" fmla="*/ 104 h 108"/>
                <a:gd name="T14" fmla="*/ 0 w 111"/>
                <a:gd name="T15" fmla="*/ 10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8">
                  <a:moveTo>
                    <a:pt x="0" y="106"/>
                  </a:moveTo>
                  <a:lnTo>
                    <a:pt x="48" y="3"/>
                  </a:lnTo>
                  <a:lnTo>
                    <a:pt x="51" y="2"/>
                  </a:lnTo>
                  <a:lnTo>
                    <a:pt x="84" y="0"/>
                  </a:lnTo>
                  <a:lnTo>
                    <a:pt x="111" y="5"/>
                  </a:lnTo>
                  <a:lnTo>
                    <a:pt x="61" y="108"/>
                  </a:lnTo>
                  <a:lnTo>
                    <a:pt x="23" y="104"/>
                  </a:lnTo>
                  <a:lnTo>
                    <a:pt x="0" y="10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77" name="Freeform 101">
              <a:extLst>
                <a:ext uri="{FF2B5EF4-FFF2-40B4-BE49-F238E27FC236}">
                  <a16:creationId xmlns:a16="http://schemas.microsoft.com/office/drawing/2014/main" xmlns="" id="{DCC7CA32-8CA4-4E93-96DD-16081B675DC5}"/>
                </a:ext>
              </a:extLst>
            </p:cNvPr>
            <p:cNvSpPr>
              <a:spLocks/>
            </p:cNvSpPr>
            <p:nvPr/>
          </p:nvSpPr>
          <p:spPr bwMode="auto">
            <a:xfrm>
              <a:off x="674" y="1659"/>
              <a:ext cx="33" cy="36"/>
            </a:xfrm>
            <a:custGeom>
              <a:avLst/>
              <a:gdLst>
                <a:gd name="T0" fmla="*/ 0 w 105"/>
                <a:gd name="T1" fmla="*/ 103 h 110"/>
                <a:gd name="T2" fmla="*/ 50 w 105"/>
                <a:gd name="T3" fmla="*/ 0 h 110"/>
                <a:gd name="T4" fmla="*/ 84 w 105"/>
                <a:gd name="T5" fmla="*/ 4 h 110"/>
                <a:gd name="T6" fmla="*/ 84 w 105"/>
                <a:gd name="T7" fmla="*/ 4 h 110"/>
                <a:gd name="T8" fmla="*/ 105 w 105"/>
                <a:gd name="T9" fmla="*/ 13 h 110"/>
                <a:gd name="T10" fmla="*/ 58 w 105"/>
                <a:gd name="T11" fmla="*/ 110 h 110"/>
                <a:gd name="T12" fmla="*/ 43 w 105"/>
                <a:gd name="T13" fmla="*/ 107 h 110"/>
                <a:gd name="T14" fmla="*/ 0 w 105"/>
                <a:gd name="T15" fmla="*/ 103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10">
                  <a:moveTo>
                    <a:pt x="0" y="103"/>
                  </a:moveTo>
                  <a:lnTo>
                    <a:pt x="50" y="0"/>
                  </a:lnTo>
                  <a:lnTo>
                    <a:pt x="84" y="4"/>
                  </a:lnTo>
                  <a:lnTo>
                    <a:pt x="84" y="4"/>
                  </a:lnTo>
                  <a:lnTo>
                    <a:pt x="105" y="13"/>
                  </a:lnTo>
                  <a:lnTo>
                    <a:pt x="58" y="110"/>
                  </a:lnTo>
                  <a:lnTo>
                    <a:pt x="43" y="107"/>
                  </a:lnTo>
                  <a:lnTo>
                    <a:pt x="0" y="10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78" name="Freeform 102">
              <a:extLst>
                <a:ext uri="{FF2B5EF4-FFF2-40B4-BE49-F238E27FC236}">
                  <a16:creationId xmlns:a16="http://schemas.microsoft.com/office/drawing/2014/main" xmlns="" id="{0B8712D1-F25F-4484-A5BE-B9DDDA47CB6C}"/>
                </a:ext>
              </a:extLst>
            </p:cNvPr>
            <p:cNvSpPr>
              <a:spLocks/>
            </p:cNvSpPr>
            <p:nvPr/>
          </p:nvSpPr>
          <p:spPr bwMode="auto">
            <a:xfrm>
              <a:off x="695" y="1663"/>
              <a:ext cx="29" cy="39"/>
            </a:xfrm>
            <a:custGeom>
              <a:avLst/>
              <a:gdLst>
                <a:gd name="T0" fmla="*/ 0 w 87"/>
                <a:gd name="T1" fmla="*/ 97 h 114"/>
                <a:gd name="T2" fmla="*/ 47 w 87"/>
                <a:gd name="T3" fmla="*/ 0 h 114"/>
                <a:gd name="T4" fmla="*/ 67 w 87"/>
                <a:gd name="T5" fmla="*/ 10 h 114"/>
                <a:gd name="T6" fmla="*/ 87 w 87"/>
                <a:gd name="T7" fmla="*/ 47 h 114"/>
                <a:gd name="T8" fmla="*/ 56 w 87"/>
                <a:gd name="T9" fmla="*/ 114 h 114"/>
                <a:gd name="T10" fmla="*/ 0 w 87"/>
                <a:gd name="T11" fmla="*/ 97 h 114"/>
              </a:gdLst>
              <a:ahLst/>
              <a:cxnLst>
                <a:cxn ang="0">
                  <a:pos x="T0" y="T1"/>
                </a:cxn>
                <a:cxn ang="0">
                  <a:pos x="T2" y="T3"/>
                </a:cxn>
                <a:cxn ang="0">
                  <a:pos x="T4" y="T5"/>
                </a:cxn>
                <a:cxn ang="0">
                  <a:pos x="T6" y="T7"/>
                </a:cxn>
                <a:cxn ang="0">
                  <a:pos x="T8" y="T9"/>
                </a:cxn>
                <a:cxn ang="0">
                  <a:pos x="T10" y="T11"/>
                </a:cxn>
              </a:cxnLst>
              <a:rect l="0" t="0" r="r" b="b"/>
              <a:pathLst>
                <a:path w="87" h="114">
                  <a:moveTo>
                    <a:pt x="0" y="97"/>
                  </a:moveTo>
                  <a:lnTo>
                    <a:pt x="47" y="0"/>
                  </a:lnTo>
                  <a:lnTo>
                    <a:pt x="67" y="10"/>
                  </a:lnTo>
                  <a:lnTo>
                    <a:pt x="87" y="47"/>
                  </a:lnTo>
                  <a:lnTo>
                    <a:pt x="56" y="114"/>
                  </a:lnTo>
                  <a:lnTo>
                    <a:pt x="0" y="9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79" name="Freeform 103">
              <a:extLst>
                <a:ext uri="{FF2B5EF4-FFF2-40B4-BE49-F238E27FC236}">
                  <a16:creationId xmlns:a16="http://schemas.microsoft.com/office/drawing/2014/main" xmlns="" id="{112EC5C7-1CBD-4DF6-81FE-760154D680E4}"/>
                </a:ext>
              </a:extLst>
            </p:cNvPr>
            <p:cNvSpPr>
              <a:spLocks/>
            </p:cNvSpPr>
            <p:nvPr/>
          </p:nvSpPr>
          <p:spPr bwMode="auto">
            <a:xfrm>
              <a:off x="712" y="1679"/>
              <a:ext cx="13" cy="22"/>
            </a:xfrm>
            <a:custGeom>
              <a:avLst/>
              <a:gdLst>
                <a:gd name="T0" fmla="*/ 0 w 35"/>
                <a:gd name="T1" fmla="*/ 67 h 71"/>
                <a:gd name="T2" fmla="*/ 31 w 35"/>
                <a:gd name="T3" fmla="*/ 0 h 71"/>
                <a:gd name="T4" fmla="*/ 35 w 35"/>
                <a:gd name="T5" fmla="*/ 8 h 71"/>
                <a:gd name="T6" fmla="*/ 31 w 35"/>
                <a:gd name="T7" fmla="*/ 39 h 71"/>
                <a:gd name="T8" fmla="*/ 11 w 35"/>
                <a:gd name="T9" fmla="*/ 71 h 71"/>
                <a:gd name="T10" fmla="*/ 0 w 35"/>
                <a:gd name="T11" fmla="*/ 67 h 71"/>
              </a:gdLst>
              <a:ahLst/>
              <a:cxnLst>
                <a:cxn ang="0">
                  <a:pos x="T0" y="T1"/>
                </a:cxn>
                <a:cxn ang="0">
                  <a:pos x="T2" y="T3"/>
                </a:cxn>
                <a:cxn ang="0">
                  <a:pos x="T4" y="T5"/>
                </a:cxn>
                <a:cxn ang="0">
                  <a:pos x="T6" y="T7"/>
                </a:cxn>
                <a:cxn ang="0">
                  <a:pos x="T8" y="T9"/>
                </a:cxn>
                <a:cxn ang="0">
                  <a:pos x="T10" y="T11"/>
                </a:cxn>
              </a:cxnLst>
              <a:rect l="0" t="0" r="r" b="b"/>
              <a:pathLst>
                <a:path w="35" h="71">
                  <a:moveTo>
                    <a:pt x="0" y="67"/>
                  </a:moveTo>
                  <a:lnTo>
                    <a:pt x="31" y="0"/>
                  </a:lnTo>
                  <a:lnTo>
                    <a:pt x="35" y="8"/>
                  </a:lnTo>
                  <a:lnTo>
                    <a:pt x="31" y="39"/>
                  </a:lnTo>
                  <a:lnTo>
                    <a:pt x="11" y="71"/>
                  </a:lnTo>
                  <a:lnTo>
                    <a:pt x="0" y="6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80" name="Freeform 104">
              <a:extLst>
                <a:ext uri="{FF2B5EF4-FFF2-40B4-BE49-F238E27FC236}">
                  <a16:creationId xmlns:a16="http://schemas.microsoft.com/office/drawing/2014/main" xmlns="" id="{7F5E2366-2C09-449A-8953-008EEE10DF19}"/>
                </a:ext>
              </a:extLst>
            </p:cNvPr>
            <p:cNvSpPr>
              <a:spLocks/>
            </p:cNvSpPr>
            <p:nvPr/>
          </p:nvSpPr>
          <p:spPr bwMode="auto">
            <a:xfrm>
              <a:off x="491" y="1698"/>
              <a:ext cx="236" cy="332"/>
            </a:xfrm>
            <a:custGeom>
              <a:avLst/>
              <a:gdLst>
                <a:gd name="T0" fmla="*/ 649 w 708"/>
                <a:gd name="T1" fmla="*/ 28 h 998"/>
                <a:gd name="T2" fmla="*/ 660 w 708"/>
                <a:gd name="T3" fmla="*/ 39 h 998"/>
                <a:gd name="T4" fmla="*/ 644 w 708"/>
                <a:gd name="T5" fmla="*/ 123 h 998"/>
                <a:gd name="T6" fmla="*/ 656 w 708"/>
                <a:gd name="T7" fmla="*/ 174 h 998"/>
                <a:gd name="T8" fmla="*/ 680 w 708"/>
                <a:gd name="T9" fmla="*/ 213 h 998"/>
                <a:gd name="T10" fmla="*/ 697 w 708"/>
                <a:gd name="T11" fmla="*/ 223 h 998"/>
                <a:gd name="T12" fmla="*/ 706 w 708"/>
                <a:gd name="T13" fmla="*/ 230 h 998"/>
                <a:gd name="T14" fmla="*/ 708 w 708"/>
                <a:gd name="T15" fmla="*/ 230 h 998"/>
                <a:gd name="T16" fmla="*/ 652 w 708"/>
                <a:gd name="T17" fmla="*/ 301 h 998"/>
                <a:gd name="T18" fmla="*/ 644 w 708"/>
                <a:gd name="T19" fmla="*/ 346 h 998"/>
                <a:gd name="T20" fmla="*/ 669 w 708"/>
                <a:gd name="T21" fmla="*/ 451 h 998"/>
                <a:gd name="T22" fmla="*/ 684 w 708"/>
                <a:gd name="T23" fmla="*/ 475 h 998"/>
                <a:gd name="T24" fmla="*/ 607 w 708"/>
                <a:gd name="T25" fmla="*/ 527 h 998"/>
                <a:gd name="T26" fmla="*/ 575 w 708"/>
                <a:gd name="T27" fmla="*/ 583 h 998"/>
                <a:gd name="T28" fmla="*/ 546 w 708"/>
                <a:gd name="T29" fmla="*/ 600 h 998"/>
                <a:gd name="T30" fmla="*/ 538 w 708"/>
                <a:gd name="T31" fmla="*/ 611 h 998"/>
                <a:gd name="T32" fmla="*/ 538 w 708"/>
                <a:gd name="T33" fmla="*/ 691 h 998"/>
                <a:gd name="T34" fmla="*/ 525 w 708"/>
                <a:gd name="T35" fmla="*/ 733 h 998"/>
                <a:gd name="T36" fmla="*/ 534 w 708"/>
                <a:gd name="T37" fmla="*/ 775 h 998"/>
                <a:gd name="T38" fmla="*/ 566 w 708"/>
                <a:gd name="T39" fmla="*/ 845 h 998"/>
                <a:gd name="T40" fmla="*/ 570 w 708"/>
                <a:gd name="T41" fmla="*/ 904 h 998"/>
                <a:gd name="T42" fmla="*/ 595 w 708"/>
                <a:gd name="T43" fmla="*/ 946 h 998"/>
                <a:gd name="T44" fmla="*/ 644 w 708"/>
                <a:gd name="T45" fmla="*/ 998 h 998"/>
                <a:gd name="T46" fmla="*/ 538 w 708"/>
                <a:gd name="T47" fmla="*/ 981 h 998"/>
                <a:gd name="T48" fmla="*/ 374 w 708"/>
                <a:gd name="T49" fmla="*/ 964 h 998"/>
                <a:gd name="T50" fmla="*/ 273 w 708"/>
                <a:gd name="T51" fmla="*/ 921 h 998"/>
                <a:gd name="T52" fmla="*/ 143 w 708"/>
                <a:gd name="T53" fmla="*/ 845 h 998"/>
                <a:gd name="T54" fmla="*/ 60 w 708"/>
                <a:gd name="T55" fmla="*/ 744 h 998"/>
                <a:gd name="T56" fmla="*/ 20 w 708"/>
                <a:gd name="T57" fmla="*/ 684 h 998"/>
                <a:gd name="T58" fmla="*/ 0 w 708"/>
                <a:gd name="T59" fmla="*/ 632 h 998"/>
                <a:gd name="T60" fmla="*/ 16 w 708"/>
                <a:gd name="T61" fmla="*/ 454 h 998"/>
                <a:gd name="T62" fmla="*/ 94 w 708"/>
                <a:gd name="T63" fmla="*/ 297 h 998"/>
                <a:gd name="T64" fmla="*/ 143 w 708"/>
                <a:gd name="T65" fmla="*/ 234 h 998"/>
                <a:gd name="T66" fmla="*/ 199 w 708"/>
                <a:gd name="T67" fmla="*/ 189 h 998"/>
                <a:gd name="T68" fmla="*/ 335 w 708"/>
                <a:gd name="T69" fmla="*/ 56 h 998"/>
                <a:gd name="T70" fmla="*/ 367 w 708"/>
                <a:gd name="T71" fmla="*/ 21 h 998"/>
                <a:gd name="T72" fmla="*/ 431 w 708"/>
                <a:gd name="T73" fmla="*/ 4 h 998"/>
                <a:gd name="T74" fmla="*/ 472 w 708"/>
                <a:gd name="T75" fmla="*/ 0 h 998"/>
                <a:gd name="T76" fmla="*/ 586 w 708"/>
                <a:gd name="T77" fmla="*/ 8 h 998"/>
                <a:gd name="T78" fmla="*/ 649 w 708"/>
                <a:gd name="T79" fmla="*/ 2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8" h="998">
                  <a:moveTo>
                    <a:pt x="649" y="28"/>
                  </a:moveTo>
                  <a:lnTo>
                    <a:pt x="660" y="39"/>
                  </a:lnTo>
                  <a:lnTo>
                    <a:pt x="644" y="123"/>
                  </a:lnTo>
                  <a:lnTo>
                    <a:pt x="656" y="174"/>
                  </a:lnTo>
                  <a:lnTo>
                    <a:pt x="680" y="213"/>
                  </a:lnTo>
                  <a:lnTo>
                    <a:pt x="697" y="223"/>
                  </a:lnTo>
                  <a:lnTo>
                    <a:pt x="706" y="230"/>
                  </a:lnTo>
                  <a:lnTo>
                    <a:pt x="708" y="230"/>
                  </a:lnTo>
                  <a:lnTo>
                    <a:pt x="652" y="301"/>
                  </a:lnTo>
                  <a:lnTo>
                    <a:pt x="644" y="346"/>
                  </a:lnTo>
                  <a:lnTo>
                    <a:pt x="669" y="451"/>
                  </a:lnTo>
                  <a:lnTo>
                    <a:pt x="684" y="475"/>
                  </a:lnTo>
                  <a:lnTo>
                    <a:pt x="607" y="527"/>
                  </a:lnTo>
                  <a:lnTo>
                    <a:pt x="575" y="583"/>
                  </a:lnTo>
                  <a:lnTo>
                    <a:pt x="546" y="600"/>
                  </a:lnTo>
                  <a:lnTo>
                    <a:pt x="538" y="611"/>
                  </a:lnTo>
                  <a:lnTo>
                    <a:pt x="538" y="691"/>
                  </a:lnTo>
                  <a:lnTo>
                    <a:pt x="525" y="733"/>
                  </a:lnTo>
                  <a:lnTo>
                    <a:pt x="534" y="775"/>
                  </a:lnTo>
                  <a:lnTo>
                    <a:pt x="566" y="845"/>
                  </a:lnTo>
                  <a:lnTo>
                    <a:pt x="570" y="904"/>
                  </a:lnTo>
                  <a:lnTo>
                    <a:pt x="595" y="946"/>
                  </a:lnTo>
                  <a:lnTo>
                    <a:pt x="644" y="998"/>
                  </a:lnTo>
                  <a:lnTo>
                    <a:pt x="538" y="981"/>
                  </a:lnTo>
                  <a:lnTo>
                    <a:pt x="374" y="964"/>
                  </a:lnTo>
                  <a:lnTo>
                    <a:pt x="273" y="921"/>
                  </a:lnTo>
                  <a:lnTo>
                    <a:pt x="143" y="845"/>
                  </a:lnTo>
                  <a:lnTo>
                    <a:pt x="60" y="744"/>
                  </a:lnTo>
                  <a:lnTo>
                    <a:pt x="20" y="684"/>
                  </a:lnTo>
                  <a:lnTo>
                    <a:pt x="0" y="632"/>
                  </a:lnTo>
                  <a:lnTo>
                    <a:pt x="16" y="454"/>
                  </a:lnTo>
                  <a:lnTo>
                    <a:pt x="94" y="297"/>
                  </a:lnTo>
                  <a:lnTo>
                    <a:pt x="143" y="234"/>
                  </a:lnTo>
                  <a:lnTo>
                    <a:pt x="199" y="189"/>
                  </a:lnTo>
                  <a:lnTo>
                    <a:pt x="335" y="56"/>
                  </a:lnTo>
                  <a:lnTo>
                    <a:pt x="367" y="21"/>
                  </a:lnTo>
                  <a:lnTo>
                    <a:pt x="431" y="4"/>
                  </a:lnTo>
                  <a:lnTo>
                    <a:pt x="472" y="0"/>
                  </a:lnTo>
                  <a:lnTo>
                    <a:pt x="586" y="8"/>
                  </a:lnTo>
                  <a:lnTo>
                    <a:pt x="649" y="2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81" name="Freeform 105">
              <a:extLst>
                <a:ext uri="{FF2B5EF4-FFF2-40B4-BE49-F238E27FC236}">
                  <a16:creationId xmlns:a16="http://schemas.microsoft.com/office/drawing/2014/main" xmlns="" id="{A6E975CF-664F-4A65-A866-8689601EE961}"/>
                </a:ext>
              </a:extLst>
            </p:cNvPr>
            <p:cNvSpPr>
              <a:spLocks/>
            </p:cNvSpPr>
            <p:nvPr/>
          </p:nvSpPr>
          <p:spPr bwMode="auto">
            <a:xfrm>
              <a:off x="714" y="1727"/>
              <a:ext cx="566" cy="134"/>
            </a:xfrm>
            <a:custGeom>
              <a:avLst/>
              <a:gdLst>
                <a:gd name="T0" fmla="*/ 1305 w 1696"/>
                <a:gd name="T1" fmla="*/ 52 h 404"/>
                <a:gd name="T2" fmla="*/ 1447 w 1696"/>
                <a:gd name="T3" fmla="*/ 77 h 404"/>
                <a:gd name="T4" fmla="*/ 1602 w 1696"/>
                <a:gd name="T5" fmla="*/ 129 h 404"/>
                <a:gd name="T6" fmla="*/ 1696 w 1696"/>
                <a:gd name="T7" fmla="*/ 159 h 404"/>
                <a:gd name="T8" fmla="*/ 1495 w 1696"/>
                <a:gd name="T9" fmla="*/ 254 h 404"/>
                <a:gd name="T10" fmla="*/ 1401 w 1696"/>
                <a:gd name="T11" fmla="*/ 275 h 404"/>
                <a:gd name="T12" fmla="*/ 1218 w 1696"/>
                <a:gd name="T13" fmla="*/ 293 h 404"/>
                <a:gd name="T14" fmla="*/ 1006 w 1696"/>
                <a:gd name="T15" fmla="*/ 327 h 404"/>
                <a:gd name="T16" fmla="*/ 908 w 1696"/>
                <a:gd name="T17" fmla="*/ 345 h 404"/>
                <a:gd name="T18" fmla="*/ 611 w 1696"/>
                <a:gd name="T19" fmla="*/ 366 h 404"/>
                <a:gd name="T20" fmla="*/ 476 w 1696"/>
                <a:gd name="T21" fmla="*/ 345 h 404"/>
                <a:gd name="T22" fmla="*/ 285 w 1696"/>
                <a:gd name="T23" fmla="*/ 324 h 404"/>
                <a:gd name="T24" fmla="*/ 159 w 1696"/>
                <a:gd name="T25" fmla="*/ 324 h 404"/>
                <a:gd name="T26" fmla="*/ 98 w 1696"/>
                <a:gd name="T27" fmla="*/ 345 h 404"/>
                <a:gd name="T28" fmla="*/ 76 w 1696"/>
                <a:gd name="T29" fmla="*/ 370 h 404"/>
                <a:gd name="T30" fmla="*/ 74 w 1696"/>
                <a:gd name="T31" fmla="*/ 401 h 404"/>
                <a:gd name="T32" fmla="*/ 74 w 1696"/>
                <a:gd name="T33" fmla="*/ 404 h 404"/>
                <a:gd name="T34" fmla="*/ 45 w 1696"/>
                <a:gd name="T35" fmla="*/ 387 h 404"/>
                <a:gd name="T36" fmla="*/ 15 w 1696"/>
                <a:gd name="T37" fmla="*/ 355 h 404"/>
                <a:gd name="T38" fmla="*/ 0 w 1696"/>
                <a:gd name="T39" fmla="*/ 240 h 404"/>
                <a:gd name="T40" fmla="*/ 11 w 1696"/>
                <a:gd name="T41" fmla="*/ 202 h 404"/>
                <a:gd name="T42" fmla="*/ 48 w 1696"/>
                <a:gd name="T43" fmla="*/ 159 h 404"/>
                <a:gd name="T44" fmla="*/ 236 w 1696"/>
                <a:gd name="T45" fmla="*/ 111 h 404"/>
                <a:gd name="T46" fmla="*/ 504 w 1696"/>
                <a:gd name="T47" fmla="*/ 60 h 404"/>
                <a:gd name="T48" fmla="*/ 831 w 1696"/>
                <a:gd name="T49" fmla="*/ 6 h 404"/>
                <a:gd name="T50" fmla="*/ 880 w 1696"/>
                <a:gd name="T51" fmla="*/ 0 h 404"/>
                <a:gd name="T52" fmla="*/ 1067 w 1696"/>
                <a:gd name="T53" fmla="*/ 11 h 404"/>
                <a:gd name="T54" fmla="*/ 1305 w 1696"/>
                <a:gd name="T55" fmla="*/ 5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404">
                  <a:moveTo>
                    <a:pt x="1305" y="52"/>
                  </a:moveTo>
                  <a:lnTo>
                    <a:pt x="1447" y="77"/>
                  </a:lnTo>
                  <a:lnTo>
                    <a:pt x="1602" y="129"/>
                  </a:lnTo>
                  <a:lnTo>
                    <a:pt x="1696" y="159"/>
                  </a:lnTo>
                  <a:lnTo>
                    <a:pt x="1495" y="254"/>
                  </a:lnTo>
                  <a:lnTo>
                    <a:pt x="1401" y="275"/>
                  </a:lnTo>
                  <a:lnTo>
                    <a:pt x="1218" y="293"/>
                  </a:lnTo>
                  <a:lnTo>
                    <a:pt x="1006" y="327"/>
                  </a:lnTo>
                  <a:lnTo>
                    <a:pt x="908" y="345"/>
                  </a:lnTo>
                  <a:lnTo>
                    <a:pt x="611" y="366"/>
                  </a:lnTo>
                  <a:lnTo>
                    <a:pt x="476" y="345"/>
                  </a:lnTo>
                  <a:lnTo>
                    <a:pt x="285" y="324"/>
                  </a:lnTo>
                  <a:lnTo>
                    <a:pt x="159" y="324"/>
                  </a:lnTo>
                  <a:lnTo>
                    <a:pt x="98" y="345"/>
                  </a:lnTo>
                  <a:lnTo>
                    <a:pt x="76" y="370"/>
                  </a:lnTo>
                  <a:lnTo>
                    <a:pt x="74" y="401"/>
                  </a:lnTo>
                  <a:lnTo>
                    <a:pt x="74" y="404"/>
                  </a:lnTo>
                  <a:lnTo>
                    <a:pt x="45" y="387"/>
                  </a:lnTo>
                  <a:lnTo>
                    <a:pt x="15" y="355"/>
                  </a:lnTo>
                  <a:lnTo>
                    <a:pt x="0" y="240"/>
                  </a:lnTo>
                  <a:lnTo>
                    <a:pt x="11" y="202"/>
                  </a:lnTo>
                  <a:lnTo>
                    <a:pt x="48" y="159"/>
                  </a:lnTo>
                  <a:lnTo>
                    <a:pt x="236" y="111"/>
                  </a:lnTo>
                  <a:lnTo>
                    <a:pt x="504" y="60"/>
                  </a:lnTo>
                  <a:lnTo>
                    <a:pt x="831" y="6"/>
                  </a:lnTo>
                  <a:lnTo>
                    <a:pt x="880" y="0"/>
                  </a:lnTo>
                  <a:lnTo>
                    <a:pt x="1067" y="11"/>
                  </a:lnTo>
                  <a:lnTo>
                    <a:pt x="1305" y="5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82" name="Freeform 106">
              <a:extLst>
                <a:ext uri="{FF2B5EF4-FFF2-40B4-BE49-F238E27FC236}">
                  <a16:creationId xmlns:a16="http://schemas.microsoft.com/office/drawing/2014/main" xmlns="" id="{C84C40AD-37D1-4CDD-AFB2-96EDE70CBF87}"/>
                </a:ext>
              </a:extLst>
            </p:cNvPr>
            <p:cNvSpPr>
              <a:spLocks/>
            </p:cNvSpPr>
            <p:nvPr/>
          </p:nvSpPr>
          <p:spPr bwMode="auto">
            <a:xfrm>
              <a:off x="1070" y="1782"/>
              <a:ext cx="277" cy="115"/>
            </a:xfrm>
            <a:custGeom>
              <a:avLst/>
              <a:gdLst>
                <a:gd name="T0" fmla="*/ 832 w 832"/>
                <a:gd name="T1" fmla="*/ 57 h 345"/>
                <a:gd name="T2" fmla="*/ 771 w 832"/>
                <a:gd name="T3" fmla="*/ 95 h 345"/>
                <a:gd name="T4" fmla="*/ 617 w 832"/>
                <a:gd name="T5" fmla="*/ 168 h 345"/>
                <a:gd name="T6" fmla="*/ 548 w 832"/>
                <a:gd name="T7" fmla="*/ 196 h 345"/>
                <a:gd name="T8" fmla="*/ 413 w 832"/>
                <a:gd name="T9" fmla="*/ 255 h 345"/>
                <a:gd name="T10" fmla="*/ 218 w 832"/>
                <a:gd name="T11" fmla="*/ 310 h 345"/>
                <a:gd name="T12" fmla="*/ 13 w 832"/>
                <a:gd name="T13" fmla="*/ 345 h 345"/>
                <a:gd name="T14" fmla="*/ 0 w 832"/>
                <a:gd name="T15" fmla="*/ 345 h 345"/>
                <a:gd name="T16" fmla="*/ 66 w 832"/>
                <a:gd name="T17" fmla="*/ 293 h 345"/>
                <a:gd name="T18" fmla="*/ 70 w 832"/>
                <a:gd name="T19" fmla="*/ 293 h 345"/>
                <a:gd name="T20" fmla="*/ 83 w 832"/>
                <a:gd name="T21" fmla="*/ 283 h 345"/>
                <a:gd name="T22" fmla="*/ 78 w 832"/>
                <a:gd name="T23" fmla="*/ 272 h 345"/>
                <a:gd name="T24" fmla="*/ 103 w 832"/>
                <a:gd name="T25" fmla="*/ 251 h 345"/>
                <a:gd name="T26" fmla="*/ 98 w 832"/>
                <a:gd name="T27" fmla="*/ 231 h 345"/>
                <a:gd name="T28" fmla="*/ 151 w 832"/>
                <a:gd name="T29" fmla="*/ 199 h 345"/>
                <a:gd name="T30" fmla="*/ 151 w 832"/>
                <a:gd name="T31" fmla="*/ 196 h 345"/>
                <a:gd name="T32" fmla="*/ 155 w 832"/>
                <a:gd name="T33" fmla="*/ 192 h 345"/>
                <a:gd name="T34" fmla="*/ 135 w 832"/>
                <a:gd name="T35" fmla="*/ 178 h 345"/>
                <a:gd name="T36" fmla="*/ 114 w 832"/>
                <a:gd name="T37" fmla="*/ 178 h 345"/>
                <a:gd name="T38" fmla="*/ 164 w 832"/>
                <a:gd name="T39" fmla="*/ 140 h 345"/>
                <a:gd name="T40" fmla="*/ 225 w 832"/>
                <a:gd name="T41" fmla="*/ 140 h 345"/>
                <a:gd name="T42" fmla="*/ 404 w 832"/>
                <a:gd name="T43" fmla="*/ 112 h 345"/>
                <a:gd name="T44" fmla="*/ 519 w 832"/>
                <a:gd name="T45" fmla="*/ 63 h 345"/>
                <a:gd name="T46" fmla="*/ 633 w 832"/>
                <a:gd name="T47" fmla="*/ 14 h 345"/>
                <a:gd name="T48" fmla="*/ 661 w 832"/>
                <a:gd name="T49" fmla="*/ 0 h 345"/>
                <a:gd name="T50" fmla="*/ 771 w 832"/>
                <a:gd name="T51" fmla="*/ 35 h 345"/>
                <a:gd name="T52" fmla="*/ 832 w 832"/>
                <a:gd name="T53" fmla="*/ 5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2" h="345">
                  <a:moveTo>
                    <a:pt x="832" y="57"/>
                  </a:moveTo>
                  <a:lnTo>
                    <a:pt x="771" y="95"/>
                  </a:lnTo>
                  <a:lnTo>
                    <a:pt x="617" y="168"/>
                  </a:lnTo>
                  <a:lnTo>
                    <a:pt x="548" y="196"/>
                  </a:lnTo>
                  <a:lnTo>
                    <a:pt x="413" y="255"/>
                  </a:lnTo>
                  <a:lnTo>
                    <a:pt x="218" y="310"/>
                  </a:lnTo>
                  <a:lnTo>
                    <a:pt x="13" y="345"/>
                  </a:lnTo>
                  <a:lnTo>
                    <a:pt x="0" y="345"/>
                  </a:lnTo>
                  <a:lnTo>
                    <a:pt x="66" y="293"/>
                  </a:lnTo>
                  <a:lnTo>
                    <a:pt x="70" y="293"/>
                  </a:lnTo>
                  <a:lnTo>
                    <a:pt x="83" y="283"/>
                  </a:lnTo>
                  <a:lnTo>
                    <a:pt x="78" y="272"/>
                  </a:lnTo>
                  <a:lnTo>
                    <a:pt x="103" y="251"/>
                  </a:lnTo>
                  <a:lnTo>
                    <a:pt x="98" y="231"/>
                  </a:lnTo>
                  <a:lnTo>
                    <a:pt x="151" y="199"/>
                  </a:lnTo>
                  <a:lnTo>
                    <a:pt x="151" y="196"/>
                  </a:lnTo>
                  <a:lnTo>
                    <a:pt x="155" y="192"/>
                  </a:lnTo>
                  <a:lnTo>
                    <a:pt x="135" y="178"/>
                  </a:lnTo>
                  <a:lnTo>
                    <a:pt x="114" y="178"/>
                  </a:lnTo>
                  <a:lnTo>
                    <a:pt x="164" y="140"/>
                  </a:lnTo>
                  <a:lnTo>
                    <a:pt x="225" y="140"/>
                  </a:lnTo>
                  <a:lnTo>
                    <a:pt x="404" y="112"/>
                  </a:lnTo>
                  <a:lnTo>
                    <a:pt x="519" y="63"/>
                  </a:lnTo>
                  <a:lnTo>
                    <a:pt x="633" y="14"/>
                  </a:lnTo>
                  <a:lnTo>
                    <a:pt x="661" y="0"/>
                  </a:lnTo>
                  <a:lnTo>
                    <a:pt x="771" y="35"/>
                  </a:lnTo>
                  <a:lnTo>
                    <a:pt x="832" y="5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83" name="Freeform 107">
              <a:extLst>
                <a:ext uri="{FF2B5EF4-FFF2-40B4-BE49-F238E27FC236}">
                  <a16:creationId xmlns:a16="http://schemas.microsoft.com/office/drawing/2014/main" xmlns="" id="{50982970-7695-46F1-9938-C8D2426DA842}"/>
                </a:ext>
              </a:extLst>
            </p:cNvPr>
            <p:cNvSpPr>
              <a:spLocks/>
            </p:cNvSpPr>
            <p:nvPr/>
          </p:nvSpPr>
          <p:spPr bwMode="auto">
            <a:xfrm>
              <a:off x="1171" y="1803"/>
              <a:ext cx="193" cy="91"/>
            </a:xfrm>
            <a:custGeom>
              <a:avLst/>
              <a:gdLst>
                <a:gd name="T0" fmla="*/ 579 w 579"/>
                <a:gd name="T1" fmla="*/ 7 h 271"/>
                <a:gd name="T2" fmla="*/ 334 w 579"/>
                <a:gd name="T3" fmla="*/ 142 h 271"/>
                <a:gd name="T4" fmla="*/ 146 w 579"/>
                <a:gd name="T5" fmla="*/ 223 h 271"/>
                <a:gd name="T6" fmla="*/ 0 w 579"/>
                <a:gd name="T7" fmla="*/ 271 h 271"/>
                <a:gd name="T8" fmla="*/ 11 w 579"/>
                <a:gd name="T9" fmla="*/ 241 h 271"/>
                <a:gd name="T10" fmla="*/ 195 w 579"/>
                <a:gd name="T11" fmla="*/ 174 h 271"/>
                <a:gd name="T12" fmla="*/ 456 w 579"/>
                <a:gd name="T13" fmla="*/ 56 h 271"/>
                <a:gd name="T14" fmla="*/ 518 w 579"/>
                <a:gd name="T15" fmla="*/ 24 h 271"/>
                <a:gd name="T16" fmla="*/ 553 w 579"/>
                <a:gd name="T17" fmla="*/ 0 h 271"/>
                <a:gd name="T18" fmla="*/ 574 w 579"/>
                <a:gd name="T19" fmla="*/ 4 h 271"/>
                <a:gd name="T20" fmla="*/ 579 w 579"/>
                <a:gd name="T21" fmla="*/ 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9" h="271">
                  <a:moveTo>
                    <a:pt x="579" y="7"/>
                  </a:moveTo>
                  <a:lnTo>
                    <a:pt x="334" y="142"/>
                  </a:lnTo>
                  <a:lnTo>
                    <a:pt x="146" y="223"/>
                  </a:lnTo>
                  <a:lnTo>
                    <a:pt x="0" y="271"/>
                  </a:lnTo>
                  <a:lnTo>
                    <a:pt x="11" y="241"/>
                  </a:lnTo>
                  <a:lnTo>
                    <a:pt x="195" y="174"/>
                  </a:lnTo>
                  <a:lnTo>
                    <a:pt x="456" y="56"/>
                  </a:lnTo>
                  <a:lnTo>
                    <a:pt x="518" y="24"/>
                  </a:lnTo>
                  <a:lnTo>
                    <a:pt x="553" y="0"/>
                  </a:lnTo>
                  <a:lnTo>
                    <a:pt x="574" y="4"/>
                  </a:lnTo>
                  <a:lnTo>
                    <a:pt x="579" y="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84" name="Freeform 108">
              <a:extLst>
                <a:ext uri="{FF2B5EF4-FFF2-40B4-BE49-F238E27FC236}">
                  <a16:creationId xmlns:a16="http://schemas.microsoft.com/office/drawing/2014/main" xmlns="" id="{04FA29FC-3968-4254-80B1-64765AA50458}"/>
                </a:ext>
              </a:extLst>
            </p:cNvPr>
            <p:cNvSpPr>
              <a:spLocks/>
            </p:cNvSpPr>
            <p:nvPr/>
          </p:nvSpPr>
          <p:spPr bwMode="auto">
            <a:xfrm>
              <a:off x="1158" y="1808"/>
              <a:ext cx="236" cy="101"/>
            </a:xfrm>
            <a:custGeom>
              <a:avLst/>
              <a:gdLst>
                <a:gd name="T0" fmla="*/ 705 w 705"/>
                <a:gd name="T1" fmla="*/ 11 h 304"/>
                <a:gd name="T2" fmla="*/ 530 w 705"/>
                <a:gd name="T3" fmla="*/ 123 h 304"/>
                <a:gd name="T4" fmla="*/ 277 w 705"/>
                <a:gd name="T5" fmla="*/ 245 h 304"/>
                <a:gd name="T6" fmla="*/ 134 w 705"/>
                <a:gd name="T7" fmla="*/ 284 h 304"/>
                <a:gd name="T8" fmla="*/ 9 w 705"/>
                <a:gd name="T9" fmla="*/ 304 h 304"/>
                <a:gd name="T10" fmla="*/ 0 w 705"/>
                <a:gd name="T11" fmla="*/ 304 h 304"/>
                <a:gd name="T12" fmla="*/ 11 w 705"/>
                <a:gd name="T13" fmla="*/ 287 h 304"/>
                <a:gd name="T14" fmla="*/ 24 w 705"/>
                <a:gd name="T15" fmla="*/ 276 h 304"/>
                <a:gd name="T16" fmla="*/ 151 w 705"/>
                <a:gd name="T17" fmla="*/ 241 h 304"/>
                <a:gd name="T18" fmla="*/ 411 w 705"/>
                <a:gd name="T19" fmla="*/ 129 h 304"/>
                <a:gd name="T20" fmla="*/ 644 w 705"/>
                <a:gd name="T21" fmla="*/ 0 h 304"/>
                <a:gd name="T22" fmla="*/ 697 w 705"/>
                <a:gd name="T23" fmla="*/ 11 h 304"/>
                <a:gd name="T24" fmla="*/ 705 w 705"/>
                <a:gd name="T25" fmla="*/ 1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5" h="304">
                  <a:moveTo>
                    <a:pt x="705" y="11"/>
                  </a:moveTo>
                  <a:lnTo>
                    <a:pt x="530" y="123"/>
                  </a:lnTo>
                  <a:lnTo>
                    <a:pt x="277" y="245"/>
                  </a:lnTo>
                  <a:lnTo>
                    <a:pt x="134" y="284"/>
                  </a:lnTo>
                  <a:lnTo>
                    <a:pt x="9" y="304"/>
                  </a:lnTo>
                  <a:lnTo>
                    <a:pt x="0" y="304"/>
                  </a:lnTo>
                  <a:lnTo>
                    <a:pt x="11" y="287"/>
                  </a:lnTo>
                  <a:lnTo>
                    <a:pt x="24" y="276"/>
                  </a:lnTo>
                  <a:lnTo>
                    <a:pt x="151" y="241"/>
                  </a:lnTo>
                  <a:lnTo>
                    <a:pt x="411" y="129"/>
                  </a:lnTo>
                  <a:lnTo>
                    <a:pt x="644" y="0"/>
                  </a:lnTo>
                  <a:lnTo>
                    <a:pt x="697" y="11"/>
                  </a:lnTo>
                  <a:lnTo>
                    <a:pt x="705" y="1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85" name="Freeform 109">
              <a:extLst>
                <a:ext uri="{FF2B5EF4-FFF2-40B4-BE49-F238E27FC236}">
                  <a16:creationId xmlns:a16="http://schemas.microsoft.com/office/drawing/2014/main" xmlns="" id="{DCA7A423-469F-492C-AC0F-F527132F70E3}"/>
                </a:ext>
              </a:extLst>
            </p:cNvPr>
            <p:cNvSpPr>
              <a:spLocks/>
            </p:cNvSpPr>
            <p:nvPr/>
          </p:nvSpPr>
          <p:spPr bwMode="auto">
            <a:xfrm>
              <a:off x="1141" y="1814"/>
              <a:ext cx="291" cy="114"/>
            </a:xfrm>
            <a:custGeom>
              <a:avLst/>
              <a:gdLst>
                <a:gd name="T0" fmla="*/ 808 w 873"/>
                <a:gd name="T1" fmla="*/ 59 h 345"/>
                <a:gd name="T2" fmla="*/ 644 w 873"/>
                <a:gd name="T3" fmla="*/ 160 h 345"/>
                <a:gd name="T4" fmla="*/ 584 w 873"/>
                <a:gd name="T5" fmla="*/ 194 h 345"/>
                <a:gd name="T6" fmla="*/ 286 w 873"/>
                <a:gd name="T7" fmla="*/ 323 h 345"/>
                <a:gd name="T8" fmla="*/ 185 w 873"/>
                <a:gd name="T9" fmla="*/ 341 h 345"/>
                <a:gd name="T10" fmla="*/ 65 w 873"/>
                <a:gd name="T11" fmla="*/ 341 h 345"/>
                <a:gd name="T12" fmla="*/ 9 w 873"/>
                <a:gd name="T13" fmla="*/ 345 h 345"/>
                <a:gd name="T14" fmla="*/ 0 w 873"/>
                <a:gd name="T15" fmla="*/ 345 h 345"/>
                <a:gd name="T16" fmla="*/ 26 w 873"/>
                <a:gd name="T17" fmla="*/ 313 h 345"/>
                <a:gd name="T18" fmla="*/ 37 w 873"/>
                <a:gd name="T19" fmla="*/ 304 h 345"/>
                <a:gd name="T20" fmla="*/ 168 w 873"/>
                <a:gd name="T21" fmla="*/ 285 h 345"/>
                <a:gd name="T22" fmla="*/ 347 w 873"/>
                <a:gd name="T23" fmla="*/ 237 h 345"/>
                <a:gd name="T24" fmla="*/ 572 w 873"/>
                <a:gd name="T25" fmla="*/ 128 h 345"/>
                <a:gd name="T26" fmla="*/ 673 w 873"/>
                <a:gd name="T27" fmla="*/ 73 h 345"/>
                <a:gd name="T28" fmla="*/ 751 w 873"/>
                <a:gd name="T29" fmla="*/ 20 h 345"/>
                <a:gd name="T30" fmla="*/ 788 w 873"/>
                <a:gd name="T31" fmla="*/ 0 h 345"/>
                <a:gd name="T32" fmla="*/ 873 w 873"/>
                <a:gd name="T33" fmla="*/ 7 h 345"/>
                <a:gd name="T34" fmla="*/ 808 w 873"/>
                <a:gd name="T35" fmla="*/ 5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3" h="345">
                  <a:moveTo>
                    <a:pt x="808" y="59"/>
                  </a:moveTo>
                  <a:lnTo>
                    <a:pt x="644" y="160"/>
                  </a:lnTo>
                  <a:lnTo>
                    <a:pt x="584" y="194"/>
                  </a:lnTo>
                  <a:lnTo>
                    <a:pt x="286" y="323"/>
                  </a:lnTo>
                  <a:lnTo>
                    <a:pt x="185" y="341"/>
                  </a:lnTo>
                  <a:lnTo>
                    <a:pt x="65" y="341"/>
                  </a:lnTo>
                  <a:lnTo>
                    <a:pt x="9" y="345"/>
                  </a:lnTo>
                  <a:lnTo>
                    <a:pt x="0" y="345"/>
                  </a:lnTo>
                  <a:lnTo>
                    <a:pt x="26" y="313"/>
                  </a:lnTo>
                  <a:lnTo>
                    <a:pt x="37" y="304"/>
                  </a:lnTo>
                  <a:lnTo>
                    <a:pt x="168" y="285"/>
                  </a:lnTo>
                  <a:lnTo>
                    <a:pt x="347" y="237"/>
                  </a:lnTo>
                  <a:lnTo>
                    <a:pt x="572" y="128"/>
                  </a:lnTo>
                  <a:lnTo>
                    <a:pt x="673" y="73"/>
                  </a:lnTo>
                  <a:lnTo>
                    <a:pt x="751" y="20"/>
                  </a:lnTo>
                  <a:lnTo>
                    <a:pt x="788" y="0"/>
                  </a:lnTo>
                  <a:lnTo>
                    <a:pt x="873" y="7"/>
                  </a:lnTo>
                  <a:lnTo>
                    <a:pt x="808" y="5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86" name="Freeform 110">
              <a:extLst>
                <a:ext uri="{FF2B5EF4-FFF2-40B4-BE49-F238E27FC236}">
                  <a16:creationId xmlns:a16="http://schemas.microsoft.com/office/drawing/2014/main" xmlns="" id="{5EB35F8F-BCCD-4670-8079-A03D88556AEA}"/>
                </a:ext>
              </a:extLst>
            </p:cNvPr>
            <p:cNvSpPr>
              <a:spLocks/>
            </p:cNvSpPr>
            <p:nvPr/>
          </p:nvSpPr>
          <p:spPr bwMode="auto">
            <a:xfrm>
              <a:off x="938" y="1831"/>
              <a:ext cx="172" cy="74"/>
            </a:xfrm>
            <a:custGeom>
              <a:avLst/>
              <a:gdLst>
                <a:gd name="T0" fmla="*/ 478 w 515"/>
                <a:gd name="T1" fmla="*/ 39 h 222"/>
                <a:gd name="T2" fmla="*/ 498 w 515"/>
                <a:gd name="T3" fmla="*/ 49 h 222"/>
                <a:gd name="T4" fmla="*/ 515 w 515"/>
                <a:gd name="T5" fmla="*/ 49 h 222"/>
                <a:gd name="T6" fmla="*/ 473 w 515"/>
                <a:gd name="T7" fmla="*/ 73 h 222"/>
                <a:gd name="T8" fmla="*/ 469 w 515"/>
                <a:gd name="T9" fmla="*/ 80 h 222"/>
                <a:gd name="T10" fmla="*/ 469 w 515"/>
                <a:gd name="T11" fmla="*/ 90 h 222"/>
                <a:gd name="T12" fmla="*/ 478 w 515"/>
                <a:gd name="T13" fmla="*/ 97 h 222"/>
                <a:gd name="T14" fmla="*/ 449 w 515"/>
                <a:gd name="T15" fmla="*/ 121 h 222"/>
                <a:gd name="T16" fmla="*/ 452 w 515"/>
                <a:gd name="T17" fmla="*/ 125 h 222"/>
                <a:gd name="T18" fmla="*/ 371 w 515"/>
                <a:gd name="T19" fmla="*/ 187 h 222"/>
                <a:gd name="T20" fmla="*/ 310 w 515"/>
                <a:gd name="T21" fmla="*/ 202 h 222"/>
                <a:gd name="T22" fmla="*/ 306 w 515"/>
                <a:gd name="T23" fmla="*/ 205 h 222"/>
                <a:gd name="T24" fmla="*/ 192 w 515"/>
                <a:gd name="T25" fmla="*/ 220 h 222"/>
                <a:gd name="T26" fmla="*/ 135 w 515"/>
                <a:gd name="T27" fmla="*/ 222 h 222"/>
                <a:gd name="T28" fmla="*/ 0 w 515"/>
                <a:gd name="T29" fmla="*/ 220 h 222"/>
                <a:gd name="T30" fmla="*/ 33 w 515"/>
                <a:gd name="T31" fmla="*/ 202 h 222"/>
                <a:gd name="T32" fmla="*/ 65 w 515"/>
                <a:gd name="T33" fmla="*/ 168 h 222"/>
                <a:gd name="T34" fmla="*/ 61 w 515"/>
                <a:gd name="T35" fmla="*/ 142 h 222"/>
                <a:gd name="T36" fmla="*/ 57 w 515"/>
                <a:gd name="T37" fmla="*/ 139 h 222"/>
                <a:gd name="T38" fmla="*/ 118 w 515"/>
                <a:gd name="T39" fmla="*/ 121 h 222"/>
                <a:gd name="T40" fmla="*/ 122 w 515"/>
                <a:gd name="T41" fmla="*/ 121 h 222"/>
                <a:gd name="T42" fmla="*/ 131 w 515"/>
                <a:gd name="T43" fmla="*/ 114 h 222"/>
                <a:gd name="T44" fmla="*/ 127 w 515"/>
                <a:gd name="T45" fmla="*/ 104 h 222"/>
                <a:gd name="T46" fmla="*/ 127 w 515"/>
                <a:gd name="T47" fmla="*/ 97 h 222"/>
                <a:gd name="T48" fmla="*/ 229 w 515"/>
                <a:gd name="T49" fmla="*/ 49 h 222"/>
                <a:gd name="T50" fmla="*/ 367 w 515"/>
                <a:gd name="T51" fmla="*/ 24 h 222"/>
                <a:gd name="T52" fmla="*/ 465 w 515"/>
                <a:gd name="T53" fmla="*/ 7 h 222"/>
                <a:gd name="T54" fmla="*/ 509 w 515"/>
                <a:gd name="T55" fmla="*/ 0 h 222"/>
                <a:gd name="T56" fmla="*/ 478 w 515"/>
                <a:gd name="T57" fmla="*/ 28 h 222"/>
                <a:gd name="T58" fmla="*/ 478 w 515"/>
                <a:gd name="T59" fmla="*/ 3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5" h="222">
                  <a:moveTo>
                    <a:pt x="478" y="39"/>
                  </a:moveTo>
                  <a:lnTo>
                    <a:pt x="498" y="49"/>
                  </a:lnTo>
                  <a:lnTo>
                    <a:pt x="515" y="49"/>
                  </a:lnTo>
                  <a:lnTo>
                    <a:pt x="473" y="73"/>
                  </a:lnTo>
                  <a:lnTo>
                    <a:pt x="469" y="80"/>
                  </a:lnTo>
                  <a:lnTo>
                    <a:pt x="469" y="90"/>
                  </a:lnTo>
                  <a:lnTo>
                    <a:pt x="478" y="97"/>
                  </a:lnTo>
                  <a:lnTo>
                    <a:pt x="449" y="121"/>
                  </a:lnTo>
                  <a:lnTo>
                    <a:pt x="452" y="125"/>
                  </a:lnTo>
                  <a:lnTo>
                    <a:pt x="371" y="187"/>
                  </a:lnTo>
                  <a:lnTo>
                    <a:pt x="310" y="202"/>
                  </a:lnTo>
                  <a:lnTo>
                    <a:pt x="306" y="205"/>
                  </a:lnTo>
                  <a:lnTo>
                    <a:pt x="192" y="220"/>
                  </a:lnTo>
                  <a:lnTo>
                    <a:pt x="135" y="222"/>
                  </a:lnTo>
                  <a:lnTo>
                    <a:pt x="0" y="220"/>
                  </a:lnTo>
                  <a:lnTo>
                    <a:pt x="33" y="202"/>
                  </a:lnTo>
                  <a:lnTo>
                    <a:pt x="65" y="168"/>
                  </a:lnTo>
                  <a:lnTo>
                    <a:pt x="61" y="142"/>
                  </a:lnTo>
                  <a:lnTo>
                    <a:pt x="57" y="139"/>
                  </a:lnTo>
                  <a:lnTo>
                    <a:pt x="118" y="121"/>
                  </a:lnTo>
                  <a:lnTo>
                    <a:pt x="122" y="121"/>
                  </a:lnTo>
                  <a:lnTo>
                    <a:pt x="131" y="114"/>
                  </a:lnTo>
                  <a:lnTo>
                    <a:pt x="127" y="104"/>
                  </a:lnTo>
                  <a:lnTo>
                    <a:pt x="127" y="97"/>
                  </a:lnTo>
                  <a:lnTo>
                    <a:pt x="229" y="49"/>
                  </a:lnTo>
                  <a:lnTo>
                    <a:pt x="367" y="24"/>
                  </a:lnTo>
                  <a:lnTo>
                    <a:pt x="465" y="7"/>
                  </a:lnTo>
                  <a:lnTo>
                    <a:pt x="509" y="0"/>
                  </a:lnTo>
                  <a:lnTo>
                    <a:pt x="478" y="28"/>
                  </a:lnTo>
                  <a:lnTo>
                    <a:pt x="478" y="3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87" name="Freeform 111">
              <a:extLst>
                <a:ext uri="{FF2B5EF4-FFF2-40B4-BE49-F238E27FC236}">
                  <a16:creationId xmlns:a16="http://schemas.microsoft.com/office/drawing/2014/main" xmlns="" id="{2312EF51-6114-4804-BD70-D1C60E2C554B}"/>
                </a:ext>
              </a:extLst>
            </p:cNvPr>
            <p:cNvSpPr>
              <a:spLocks/>
            </p:cNvSpPr>
            <p:nvPr/>
          </p:nvSpPr>
          <p:spPr bwMode="auto">
            <a:xfrm>
              <a:off x="745" y="1839"/>
              <a:ext cx="133" cy="55"/>
            </a:xfrm>
            <a:custGeom>
              <a:avLst/>
              <a:gdLst>
                <a:gd name="T0" fmla="*/ 273 w 404"/>
                <a:gd name="T1" fmla="*/ 10 h 163"/>
                <a:gd name="T2" fmla="*/ 404 w 404"/>
                <a:gd name="T3" fmla="*/ 25 h 163"/>
                <a:gd name="T4" fmla="*/ 339 w 404"/>
                <a:gd name="T5" fmla="*/ 45 h 163"/>
                <a:gd name="T6" fmla="*/ 339 w 404"/>
                <a:gd name="T7" fmla="*/ 56 h 163"/>
                <a:gd name="T8" fmla="*/ 376 w 404"/>
                <a:gd name="T9" fmla="*/ 73 h 163"/>
                <a:gd name="T10" fmla="*/ 326 w 404"/>
                <a:gd name="T11" fmla="*/ 88 h 163"/>
                <a:gd name="T12" fmla="*/ 310 w 404"/>
                <a:gd name="T13" fmla="*/ 101 h 163"/>
                <a:gd name="T14" fmla="*/ 326 w 404"/>
                <a:gd name="T15" fmla="*/ 129 h 163"/>
                <a:gd name="T16" fmla="*/ 286 w 404"/>
                <a:gd name="T17" fmla="*/ 153 h 163"/>
                <a:gd name="T18" fmla="*/ 253 w 404"/>
                <a:gd name="T19" fmla="*/ 163 h 163"/>
                <a:gd name="T20" fmla="*/ 131 w 404"/>
                <a:gd name="T21" fmla="*/ 136 h 163"/>
                <a:gd name="T22" fmla="*/ 33 w 404"/>
                <a:gd name="T23" fmla="*/ 90 h 163"/>
                <a:gd name="T24" fmla="*/ 0 w 404"/>
                <a:gd name="T25" fmla="*/ 56 h 163"/>
                <a:gd name="T26" fmla="*/ 12 w 404"/>
                <a:gd name="T27" fmla="*/ 28 h 163"/>
                <a:gd name="T28" fmla="*/ 73 w 404"/>
                <a:gd name="T29" fmla="*/ 0 h 163"/>
                <a:gd name="T30" fmla="*/ 155 w 404"/>
                <a:gd name="T31" fmla="*/ 4 h 163"/>
                <a:gd name="T32" fmla="*/ 273 w 404"/>
                <a:gd name="T33" fmla="*/ 1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4" h="163">
                  <a:moveTo>
                    <a:pt x="273" y="10"/>
                  </a:moveTo>
                  <a:lnTo>
                    <a:pt x="404" y="25"/>
                  </a:lnTo>
                  <a:lnTo>
                    <a:pt x="339" y="45"/>
                  </a:lnTo>
                  <a:lnTo>
                    <a:pt x="339" y="56"/>
                  </a:lnTo>
                  <a:lnTo>
                    <a:pt x="376" y="73"/>
                  </a:lnTo>
                  <a:lnTo>
                    <a:pt x="326" y="88"/>
                  </a:lnTo>
                  <a:lnTo>
                    <a:pt x="310" y="101"/>
                  </a:lnTo>
                  <a:lnTo>
                    <a:pt x="326" y="129"/>
                  </a:lnTo>
                  <a:lnTo>
                    <a:pt x="286" y="153"/>
                  </a:lnTo>
                  <a:lnTo>
                    <a:pt x="253" y="163"/>
                  </a:lnTo>
                  <a:lnTo>
                    <a:pt x="131" y="136"/>
                  </a:lnTo>
                  <a:lnTo>
                    <a:pt x="33" y="90"/>
                  </a:lnTo>
                  <a:lnTo>
                    <a:pt x="0" y="56"/>
                  </a:lnTo>
                  <a:lnTo>
                    <a:pt x="12" y="28"/>
                  </a:lnTo>
                  <a:lnTo>
                    <a:pt x="73" y="0"/>
                  </a:lnTo>
                  <a:lnTo>
                    <a:pt x="155" y="4"/>
                  </a:lnTo>
                  <a:lnTo>
                    <a:pt x="273" y="1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88" name="Freeform 112">
              <a:extLst>
                <a:ext uri="{FF2B5EF4-FFF2-40B4-BE49-F238E27FC236}">
                  <a16:creationId xmlns:a16="http://schemas.microsoft.com/office/drawing/2014/main" xmlns="" id="{D157FD4C-F1F9-4BB5-B845-9257B2B03FA5}"/>
                </a:ext>
              </a:extLst>
            </p:cNvPr>
            <p:cNvSpPr>
              <a:spLocks/>
            </p:cNvSpPr>
            <p:nvPr/>
          </p:nvSpPr>
          <p:spPr bwMode="auto">
            <a:xfrm>
              <a:off x="847" y="1849"/>
              <a:ext cx="151" cy="56"/>
            </a:xfrm>
            <a:custGeom>
              <a:avLst/>
              <a:gdLst>
                <a:gd name="T0" fmla="*/ 375 w 448"/>
                <a:gd name="T1" fmla="*/ 38 h 168"/>
                <a:gd name="T2" fmla="*/ 380 w 448"/>
                <a:gd name="T3" fmla="*/ 56 h 168"/>
                <a:gd name="T4" fmla="*/ 314 w 448"/>
                <a:gd name="T5" fmla="*/ 73 h 168"/>
                <a:gd name="T6" fmla="*/ 314 w 448"/>
                <a:gd name="T7" fmla="*/ 101 h 168"/>
                <a:gd name="T8" fmla="*/ 319 w 448"/>
                <a:gd name="T9" fmla="*/ 105 h 168"/>
                <a:gd name="T10" fmla="*/ 289 w 448"/>
                <a:gd name="T11" fmla="*/ 135 h 168"/>
                <a:gd name="T12" fmla="*/ 229 w 448"/>
                <a:gd name="T13" fmla="*/ 164 h 168"/>
                <a:gd name="T14" fmla="*/ 183 w 448"/>
                <a:gd name="T15" fmla="*/ 168 h 168"/>
                <a:gd name="T16" fmla="*/ 9 w 448"/>
                <a:gd name="T17" fmla="*/ 144 h 168"/>
                <a:gd name="T18" fmla="*/ 0 w 448"/>
                <a:gd name="T19" fmla="*/ 140 h 168"/>
                <a:gd name="T20" fmla="*/ 37 w 448"/>
                <a:gd name="T21" fmla="*/ 118 h 168"/>
                <a:gd name="T22" fmla="*/ 48 w 448"/>
                <a:gd name="T23" fmla="*/ 105 h 168"/>
                <a:gd name="T24" fmla="*/ 33 w 448"/>
                <a:gd name="T25" fmla="*/ 77 h 168"/>
                <a:gd name="T26" fmla="*/ 81 w 448"/>
                <a:gd name="T27" fmla="*/ 62 h 168"/>
                <a:gd name="T28" fmla="*/ 94 w 448"/>
                <a:gd name="T29" fmla="*/ 52 h 168"/>
                <a:gd name="T30" fmla="*/ 90 w 448"/>
                <a:gd name="T31" fmla="*/ 35 h 168"/>
                <a:gd name="T32" fmla="*/ 77 w 448"/>
                <a:gd name="T33" fmla="*/ 28 h 168"/>
                <a:gd name="T34" fmla="*/ 74 w 448"/>
                <a:gd name="T35" fmla="*/ 24 h 168"/>
                <a:gd name="T36" fmla="*/ 138 w 448"/>
                <a:gd name="T37" fmla="*/ 4 h 168"/>
                <a:gd name="T38" fmla="*/ 203 w 448"/>
                <a:gd name="T39" fmla="*/ 14 h 168"/>
                <a:gd name="T40" fmla="*/ 437 w 448"/>
                <a:gd name="T41" fmla="*/ 0 h 168"/>
                <a:gd name="T42" fmla="*/ 448 w 448"/>
                <a:gd name="T43" fmla="*/ 0 h 168"/>
                <a:gd name="T44" fmla="*/ 375 w 448"/>
                <a:gd name="T45" fmla="*/ 3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68">
                  <a:moveTo>
                    <a:pt x="375" y="38"/>
                  </a:moveTo>
                  <a:lnTo>
                    <a:pt x="380" y="56"/>
                  </a:lnTo>
                  <a:lnTo>
                    <a:pt x="314" y="73"/>
                  </a:lnTo>
                  <a:lnTo>
                    <a:pt x="314" y="101"/>
                  </a:lnTo>
                  <a:lnTo>
                    <a:pt x="319" y="105"/>
                  </a:lnTo>
                  <a:lnTo>
                    <a:pt x="289" y="135"/>
                  </a:lnTo>
                  <a:lnTo>
                    <a:pt x="229" y="164"/>
                  </a:lnTo>
                  <a:lnTo>
                    <a:pt x="183" y="168"/>
                  </a:lnTo>
                  <a:lnTo>
                    <a:pt x="9" y="144"/>
                  </a:lnTo>
                  <a:lnTo>
                    <a:pt x="0" y="140"/>
                  </a:lnTo>
                  <a:lnTo>
                    <a:pt x="37" y="118"/>
                  </a:lnTo>
                  <a:lnTo>
                    <a:pt x="48" y="105"/>
                  </a:lnTo>
                  <a:lnTo>
                    <a:pt x="33" y="77"/>
                  </a:lnTo>
                  <a:lnTo>
                    <a:pt x="81" y="62"/>
                  </a:lnTo>
                  <a:lnTo>
                    <a:pt x="94" y="52"/>
                  </a:lnTo>
                  <a:lnTo>
                    <a:pt x="90" y="35"/>
                  </a:lnTo>
                  <a:lnTo>
                    <a:pt x="77" y="28"/>
                  </a:lnTo>
                  <a:lnTo>
                    <a:pt x="74" y="24"/>
                  </a:lnTo>
                  <a:lnTo>
                    <a:pt x="138" y="4"/>
                  </a:lnTo>
                  <a:lnTo>
                    <a:pt x="203" y="14"/>
                  </a:lnTo>
                  <a:lnTo>
                    <a:pt x="437" y="0"/>
                  </a:lnTo>
                  <a:lnTo>
                    <a:pt x="448" y="0"/>
                  </a:lnTo>
                  <a:lnTo>
                    <a:pt x="375" y="3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89" name="Freeform 113">
              <a:extLst>
                <a:ext uri="{FF2B5EF4-FFF2-40B4-BE49-F238E27FC236}">
                  <a16:creationId xmlns:a16="http://schemas.microsoft.com/office/drawing/2014/main" xmlns="" id="{B9CC4794-466D-4F42-B5D3-3F6AF6241D06}"/>
                </a:ext>
              </a:extLst>
            </p:cNvPr>
            <p:cNvSpPr>
              <a:spLocks/>
            </p:cNvSpPr>
            <p:nvPr/>
          </p:nvSpPr>
          <p:spPr bwMode="auto">
            <a:xfrm>
              <a:off x="1224" y="1857"/>
              <a:ext cx="219" cy="79"/>
            </a:xfrm>
            <a:custGeom>
              <a:avLst/>
              <a:gdLst>
                <a:gd name="T0" fmla="*/ 567 w 661"/>
                <a:gd name="T1" fmla="*/ 98 h 238"/>
                <a:gd name="T2" fmla="*/ 473 w 661"/>
                <a:gd name="T3" fmla="*/ 157 h 238"/>
                <a:gd name="T4" fmla="*/ 273 w 661"/>
                <a:gd name="T5" fmla="*/ 224 h 238"/>
                <a:gd name="T6" fmla="*/ 185 w 661"/>
                <a:gd name="T7" fmla="*/ 238 h 238"/>
                <a:gd name="T8" fmla="*/ 58 w 661"/>
                <a:gd name="T9" fmla="*/ 230 h 238"/>
                <a:gd name="T10" fmla="*/ 8 w 661"/>
                <a:gd name="T11" fmla="*/ 224 h 238"/>
                <a:gd name="T12" fmla="*/ 0 w 661"/>
                <a:gd name="T13" fmla="*/ 224 h 238"/>
                <a:gd name="T14" fmla="*/ 111 w 661"/>
                <a:gd name="T15" fmla="*/ 185 h 238"/>
                <a:gd name="T16" fmla="*/ 323 w 661"/>
                <a:gd name="T17" fmla="*/ 92 h 238"/>
                <a:gd name="T18" fmla="*/ 458 w 661"/>
                <a:gd name="T19" fmla="*/ 25 h 238"/>
                <a:gd name="T20" fmla="*/ 510 w 661"/>
                <a:gd name="T21" fmla="*/ 18 h 238"/>
                <a:gd name="T22" fmla="*/ 550 w 661"/>
                <a:gd name="T23" fmla="*/ 18 h 238"/>
                <a:gd name="T24" fmla="*/ 556 w 661"/>
                <a:gd name="T25" fmla="*/ 14 h 238"/>
                <a:gd name="T26" fmla="*/ 567 w 661"/>
                <a:gd name="T27" fmla="*/ 14 h 238"/>
                <a:gd name="T28" fmla="*/ 556 w 661"/>
                <a:gd name="T29" fmla="*/ 38 h 238"/>
                <a:gd name="T30" fmla="*/ 556 w 661"/>
                <a:gd name="T31" fmla="*/ 45 h 238"/>
                <a:gd name="T32" fmla="*/ 563 w 661"/>
                <a:gd name="T33" fmla="*/ 53 h 238"/>
                <a:gd name="T34" fmla="*/ 661 w 661"/>
                <a:gd name="T35" fmla="*/ 0 h 238"/>
                <a:gd name="T36" fmla="*/ 637 w 661"/>
                <a:gd name="T37" fmla="*/ 42 h 238"/>
                <a:gd name="T38" fmla="*/ 567 w 661"/>
                <a:gd name="T39" fmla="*/ 9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1" h="238">
                  <a:moveTo>
                    <a:pt x="567" y="98"/>
                  </a:moveTo>
                  <a:lnTo>
                    <a:pt x="473" y="157"/>
                  </a:lnTo>
                  <a:lnTo>
                    <a:pt x="273" y="224"/>
                  </a:lnTo>
                  <a:lnTo>
                    <a:pt x="185" y="238"/>
                  </a:lnTo>
                  <a:lnTo>
                    <a:pt x="58" y="230"/>
                  </a:lnTo>
                  <a:lnTo>
                    <a:pt x="8" y="224"/>
                  </a:lnTo>
                  <a:lnTo>
                    <a:pt x="0" y="224"/>
                  </a:lnTo>
                  <a:lnTo>
                    <a:pt x="111" y="185"/>
                  </a:lnTo>
                  <a:lnTo>
                    <a:pt x="323" y="92"/>
                  </a:lnTo>
                  <a:lnTo>
                    <a:pt x="458" y="25"/>
                  </a:lnTo>
                  <a:lnTo>
                    <a:pt x="510" y="18"/>
                  </a:lnTo>
                  <a:lnTo>
                    <a:pt x="550" y="18"/>
                  </a:lnTo>
                  <a:lnTo>
                    <a:pt x="556" y="14"/>
                  </a:lnTo>
                  <a:lnTo>
                    <a:pt x="567" y="14"/>
                  </a:lnTo>
                  <a:lnTo>
                    <a:pt x="556" y="38"/>
                  </a:lnTo>
                  <a:lnTo>
                    <a:pt x="556" y="45"/>
                  </a:lnTo>
                  <a:lnTo>
                    <a:pt x="563" y="53"/>
                  </a:lnTo>
                  <a:lnTo>
                    <a:pt x="661" y="0"/>
                  </a:lnTo>
                  <a:lnTo>
                    <a:pt x="637" y="42"/>
                  </a:lnTo>
                  <a:lnTo>
                    <a:pt x="567" y="9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90" name="Freeform 114">
              <a:extLst>
                <a:ext uri="{FF2B5EF4-FFF2-40B4-BE49-F238E27FC236}">
                  <a16:creationId xmlns:a16="http://schemas.microsoft.com/office/drawing/2014/main" xmlns="" id="{A53566E8-0513-4224-A00D-7C79127EEDF7}"/>
                </a:ext>
              </a:extLst>
            </p:cNvPr>
            <p:cNvSpPr>
              <a:spLocks/>
            </p:cNvSpPr>
            <p:nvPr/>
          </p:nvSpPr>
          <p:spPr bwMode="auto">
            <a:xfrm>
              <a:off x="673" y="1861"/>
              <a:ext cx="607" cy="249"/>
            </a:xfrm>
            <a:custGeom>
              <a:avLst/>
              <a:gdLst>
                <a:gd name="T0" fmla="*/ 204 w 1819"/>
                <a:gd name="T1" fmla="*/ 28 h 747"/>
                <a:gd name="T2" fmla="*/ 285 w 1819"/>
                <a:gd name="T3" fmla="*/ 67 h 747"/>
                <a:gd name="T4" fmla="*/ 437 w 1819"/>
                <a:gd name="T5" fmla="*/ 112 h 747"/>
                <a:gd name="T6" fmla="*/ 533 w 1819"/>
                <a:gd name="T7" fmla="*/ 123 h 747"/>
                <a:gd name="T8" fmla="*/ 823 w 1819"/>
                <a:gd name="T9" fmla="*/ 168 h 747"/>
                <a:gd name="T10" fmla="*/ 941 w 1819"/>
                <a:gd name="T11" fmla="*/ 179 h 747"/>
                <a:gd name="T12" fmla="*/ 1011 w 1819"/>
                <a:gd name="T13" fmla="*/ 181 h 747"/>
                <a:gd name="T14" fmla="*/ 1182 w 1819"/>
                <a:gd name="T15" fmla="*/ 207 h 747"/>
                <a:gd name="T16" fmla="*/ 1268 w 1819"/>
                <a:gd name="T17" fmla="*/ 210 h 747"/>
                <a:gd name="T18" fmla="*/ 1325 w 1819"/>
                <a:gd name="T19" fmla="*/ 216 h 747"/>
                <a:gd name="T20" fmla="*/ 1391 w 1819"/>
                <a:gd name="T21" fmla="*/ 220 h 747"/>
                <a:gd name="T22" fmla="*/ 1546 w 1819"/>
                <a:gd name="T23" fmla="*/ 231 h 747"/>
                <a:gd name="T24" fmla="*/ 1639 w 1819"/>
                <a:gd name="T25" fmla="*/ 261 h 747"/>
                <a:gd name="T26" fmla="*/ 1757 w 1819"/>
                <a:gd name="T27" fmla="*/ 317 h 747"/>
                <a:gd name="T28" fmla="*/ 1807 w 1819"/>
                <a:gd name="T29" fmla="*/ 364 h 747"/>
                <a:gd name="T30" fmla="*/ 1819 w 1819"/>
                <a:gd name="T31" fmla="*/ 405 h 747"/>
                <a:gd name="T32" fmla="*/ 1810 w 1819"/>
                <a:gd name="T33" fmla="*/ 457 h 747"/>
                <a:gd name="T34" fmla="*/ 1766 w 1819"/>
                <a:gd name="T35" fmla="*/ 523 h 747"/>
                <a:gd name="T36" fmla="*/ 1701 w 1819"/>
                <a:gd name="T37" fmla="*/ 566 h 747"/>
                <a:gd name="T38" fmla="*/ 1657 w 1819"/>
                <a:gd name="T39" fmla="*/ 583 h 747"/>
                <a:gd name="T40" fmla="*/ 1476 w 1819"/>
                <a:gd name="T41" fmla="*/ 684 h 747"/>
                <a:gd name="T42" fmla="*/ 1367 w 1819"/>
                <a:gd name="T43" fmla="*/ 726 h 747"/>
                <a:gd name="T44" fmla="*/ 1256 w 1819"/>
                <a:gd name="T45" fmla="*/ 741 h 747"/>
                <a:gd name="T46" fmla="*/ 1065 w 1819"/>
                <a:gd name="T47" fmla="*/ 747 h 747"/>
                <a:gd name="T48" fmla="*/ 967 w 1819"/>
                <a:gd name="T49" fmla="*/ 736 h 747"/>
                <a:gd name="T50" fmla="*/ 926 w 1819"/>
                <a:gd name="T51" fmla="*/ 723 h 747"/>
                <a:gd name="T52" fmla="*/ 725 w 1819"/>
                <a:gd name="T53" fmla="*/ 681 h 747"/>
                <a:gd name="T54" fmla="*/ 632 w 1819"/>
                <a:gd name="T55" fmla="*/ 657 h 747"/>
                <a:gd name="T56" fmla="*/ 514 w 1819"/>
                <a:gd name="T57" fmla="*/ 614 h 747"/>
                <a:gd name="T58" fmla="*/ 359 w 1819"/>
                <a:gd name="T59" fmla="*/ 573 h 747"/>
                <a:gd name="T60" fmla="*/ 260 w 1819"/>
                <a:gd name="T61" fmla="*/ 538 h 747"/>
                <a:gd name="T62" fmla="*/ 162 w 1819"/>
                <a:gd name="T63" fmla="*/ 513 h 747"/>
                <a:gd name="T64" fmla="*/ 118 w 1819"/>
                <a:gd name="T65" fmla="*/ 496 h 747"/>
                <a:gd name="T66" fmla="*/ 57 w 1819"/>
                <a:gd name="T67" fmla="*/ 429 h 747"/>
                <a:gd name="T68" fmla="*/ 40 w 1819"/>
                <a:gd name="T69" fmla="*/ 394 h 747"/>
                <a:gd name="T70" fmla="*/ 40 w 1819"/>
                <a:gd name="T71" fmla="*/ 349 h 747"/>
                <a:gd name="T72" fmla="*/ 0 w 1819"/>
                <a:gd name="T73" fmla="*/ 269 h 747"/>
                <a:gd name="T74" fmla="*/ 5 w 1819"/>
                <a:gd name="T75" fmla="*/ 220 h 747"/>
                <a:gd name="T76" fmla="*/ 12 w 1819"/>
                <a:gd name="T77" fmla="*/ 179 h 747"/>
                <a:gd name="T78" fmla="*/ 7 w 1819"/>
                <a:gd name="T79" fmla="*/ 126 h 747"/>
                <a:gd name="T80" fmla="*/ 49 w 1819"/>
                <a:gd name="T81" fmla="*/ 97 h 747"/>
                <a:gd name="T82" fmla="*/ 61 w 1819"/>
                <a:gd name="T83" fmla="*/ 84 h 747"/>
                <a:gd name="T84" fmla="*/ 61 w 1819"/>
                <a:gd name="T85" fmla="*/ 67 h 747"/>
                <a:gd name="T86" fmla="*/ 103 w 1819"/>
                <a:gd name="T87" fmla="*/ 24 h 747"/>
                <a:gd name="T88" fmla="*/ 147 w 1819"/>
                <a:gd name="T89" fmla="*/ 0 h 747"/>
                <a:gd name="T90" fmla="*/ 160 w 1819"/>
                <a:gd name="T91" fmla="*/ 0 h 747"/>
                <a:gd name="T92" fmla="*/ 204 w 1819"/>
                <a:gd name="T93" fmla="*/ 28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9" h="747">
                  <a:moveTo>
                    <a:pt x="204" y="28"/>
                  </a:moveTo>
                  <a:lnTo>
                    <a:pt x="285" y="67"/>
                  </a:lnTo>
                  <a:lnTo>
                    <a:pt x="437" y="112"/>
                  </a:lnTo>
                  <a:lnTo>
                    <a:pt x="533" y="123"/>
                  </a:lnTo>
                  <a:lnTo>
                    <a:pt x="823" y="168"/>
                  </a:lnTo>
                  <a:lnTo>
                    <a:pt x="941" y="179"/>
                  </a:lnTo>
                  <a:lnTo>
                    <a:pt x="1011" y="181"/>
                  </a:lnTo>
                  <a:lnTo>
                    <a:pt x="1182" y="207"/>
                  </a:lnTo>
                  <a:lnTo>
                    <a:pt x="1268" y="210"/>
                  </a:lnTo>
                  <a:lnTo>
                    <a:pt x="1325" y="216"/>
                  </a:lnTo>
                  <a:lnTo>
                    <a:pt x="1391" y="220"/>
                  </a:lnTo>
                  <a:lnTo>
                    <a:pt x="1546" y="231"/>
                  </a:lnTo>
                  <a:lnTo>
                    <a:pt x="1639" y="261"/>
                  </a:lnTo>
                  <a:lnTo>
                    <a:pt x="1757" y="317"/>
                  </a:lnTo>
                  <a:lnTo>
                    <a:pt x="1807" y="364"/>
                  </a:lnTo>
                  <a:lnTo>
                    <a:pt x="1819" y="405"/>
                  </a:lnTo>
                  <a:lnTo>
                    <a:pt x="1810" y="457"/>
                  </a:lnTo>
                  <a:lnTo>
                    <a:pt x="1766" y="523"/>
                  </a:lnTo>
                  <a:lnTo>
                    <a:pt x="1701" y="566"/>
                  </a:lnTo>
                  <a:lnTo>
                    <a:pt x="1657" y="583"/>
                  </a:lnTo>
                  <a:lnTo>
                    <a:pt x="1476" y="684"/>
                  </a:lnTo>
                  <a:lnTo>
                    <a:pt x="1367" y="726"/>
                  </a:lnTo>
                  <a:lnTo>
                    <a:pt x="1256" y="741"/>
                  </a:lnTo>
                  <a:lnTo>
                    <a:pt x="1065" y="747"/>
                  </a:lnTo>
                  <a:lnTo>
                    <a:pt x="967" y="736"/>
                  </a:lnTo>
                  <a:lnTo>
                    <a:pt x="926" y="723"/>
                  </a:lnTo>
                  <a:lnTo>
                    <a:pt x="725" y="681"/>
                  </a:lnTo>
                  <a:lnTo>
                    <a:pt x="632" y="657"/>
                  </a:lnTo>
                  <a:lnTo>
                    <a:pt x="514" y="614"/>
                  </a:lnTo>
                  <a:lnTo>
                    <a:pt x="359" y="573"/>
                  </a:lnTo>
                  <a:lnTo>
                    <a:pt x="260" y="538"/>
                  </a:lnTo>
                  <a:lnTo>
                    <a:pt x="162" y="513"/>
                  </a:lnTo>
                  <a:lnTo>
                    <a:pt x="118" y="496"/>
                  </a:lnTo>
                  <a:lnTo>
                    <a:pt x="57" y="429"/>
                  </a:lnTo>
                  <a:lnTo>
                    <a:pt x="40" y="394"/>
                  </a:lnTo>
                  <a:lnTo>
                    <a:pt x="40" y="349"/>
                  </a:lnTo>
                  <a:lnTo>
                    <a:pt x="0" y="269"/>
                  </a:lnTo>
                  <a:lnTo>
                    <a:pt x="5" y="220"/>
                  </a:lnTo>
                  <a:lnTo>
                    <a:pt x="12" y="179"/>
                  </a:lnTo>
                  <a:lnTo>
                    <a:pt x="7" y="126"/>
                  </a:lnTo>
                  <a:lnTo>
                    <a:pt x="49" y="97"/>
                  </a:lnTo>
                  <a:lnTo>
                    <a:pt x="61" y="84"/>
                  </a:lnTo>
                  <a:lnTo>
                    <a:pt x="61" y="67"/>
                  </a:lnTo>
                  <a:lnTo>
                    <a:pt x="103" y="24"/>
                  </a:lnTo>
                  <a:lnTo>
                    <a:pt x="147" y="0"/>
                  </a:lnTo>
                  <a:lnTo>
                    <a:pt x="160" y="0"/>
                  </a:lnTo>
                  <a:lnTo>
                    <a:pt x="204" y="2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91" name="Freeform 115">
              <a:extLst>
                <a:ext uri="{FF2B5EF4-FFF2-40B4-BE49-F238E27FC236}">
                  <a16:creationId xmlns:a16="http://schemas.microsoft.com/office/drawing/2014/main" xmlns="" id="{463FBCAC-7066-44B5-8164-77FD101A35CC}"/>
                </a:ext>
              </a:extLst>
            </p:cNvPr>
            <p:cNvSpPr>
              <a:spLocks/>
            </p:cNvSpPr>
            <p:nvPr/>
          </p:nvSpPr>
          <p:spPr bwMode="auto">
            <a:xfrm>
              <a:off x="673" y="1862"/>
              <a:ext cx="599" cy="248"/>
            </a:xfrm>
            <a:custGeom>
              <a:avLst/>
              <a:gdLst>
                <a:gd name="T0" fmla="*/ 123 w 1797"/>
                <a:gd name="T1" fmla="*/ 80 h 746"/>
                <a:gd name="T2" fmla="*/ 125 w 1797"/>
                <a:gd name="T3" fmla="*/ 117 h 746"/>
                <a:gd name="T4" fmla="*/ 154 w 1797"/>
                <a:gd name="T5" fmla="*/ 163 h 746"/>
                <a:gd name="T6" fmla="*/ 182 w 1797"/>
                <a:gd name="T7" fmla="*/ 211 h 746"/>
                <a:gd name="T8" fmla="*/ 189 w 1797"/>
                <a:gd name="T9" fmla="*/ 223 h 746"/>
                <a:gd name="T10" fmla="*/ 204 w 1797"/>
                <a:gd name="T11" fmla="*/ 243 h 746"/>
                <a:gd name="T12" fmla="*/ 211 w 1797"/>
                <a:gd name="T13" fmla="*/ 286 h 746"/>
                <a:gd name="T14" fmla="*/ 222 w 1797"/>
                <a:gd name="T15" fmla="*/ 314 h 746"/>
                <a:gd name="T16" fmla="*/ 233 w 1797"/>
                <a:gd name="T17" fmla="*/ 348 h 746"/>
                <a:gd name="T18" fmla="*/ 241 w 1797"/>
                <a:gd name="T19" fmla="*/ 337 h 746"/>
                <a:gd name="T20" fmla="*/ 256 w 1797"/>
                <a:gd name="T21" fmla="*/ 314 h 746"/>
                <a:gd name="T22" fmla="*/ 268 w 1797"/>
                <a:gd name="T23" fmla="*/ 307 h 746"/>
                <a:gd name="T24" fmla="*/ 283 w 1797"/>
                <a:gd name="T25" fmla="*/ 303 h 746"/>
                <a:gd name="T26" fmla="*/ 305 w 1797"/>
                <a:gd name="T27" fmla="*/ 320 h 746"/>
                <a:gd name="T28" fmla="*/ 330 w 1797"/>
                <a:gd name="T29" fmla="*/ 349 h 746"/>
                <a:gd name="T30" fmla="*/ 344 w 1797"/>
                <a:gd name="T31" fmla="*/ 343 h 746"/>
                <a:gd name="T32" fmla="*/ 370 w 1797"/>
                <a:gd name="T33" fmla="*/ 329 h 746"/>
                <a:gd name="T34" fmla="*/ 404 w 1797"/>
                <a:gd name="T35" fmla="*/ 347 h 746"/>
                <a:gd name="T36" fmla="*/ 430 w 1797"/>
                <a:gd name="T37" fmla="*/ 378 h 746"/>
                <a:gd name="T38" fmla="*/ 457 w 1797"/>
                <a:gd name="T39" fmla="*/ 380 h 746"/>
                <a:gd name="T40" fmla="*/ 501 w 1797"/>
                <a:gd name="T41" fmla="*/ 344 h 746"/>
                <a:gd name="T42" fmla="*/ 533 w 1797"/>
                <a:gd name="T43" fmla="*/ 324 h 746"/>
                <a:gd name="T44" fmla="*/ 583 w 1797"/>
                <a:gd name="T45" fmla="*/ 341 h 746"/>
                <a:gd name="T46" fmla="*/ 637 w 1797"/>
                <a:gd name="T47" fmla="*/ 359 h 746"/>
                <a:gd name="T48" fmla="*/ 649 w 1797"/>
                <a:gd name="T49" fmla="*/ 366 h 746"/>
                <a:gd name="T50" fmla="*/ 659 w 1797"/>
                <a:gd name="T51" fmla="*/ 371 h 746"/>
                <a:gd name="T52" fmla="*/ 669 w 1797"/>
                <a:gd name="T53" fmla="*/ 370 h 746"/>
                <a:gd name="T54" fmla="*/ 673 w 1797"/>
                <a:gd name="T55" fmla="*/ 360 h 746"/>
                <a:gd name="T56" fmla="*/ 713 w 1797"/>
                <a:gd name="T57" fmla="*/ 358 h 746"/>
                <a:gd name="T58" fmla="*/ 873 w 1797"/>
                <a:gd name="T59" fmla="*/ 386 h 746"/>
                <a:gd name="T60" fmla="*/ 970 w 1797"/>
                <a:gd name="T61" fmla="*/ 398 h 746"/>
                <a:gd name="T62" fmla="*/ 990 w 1797"/>
                <a:gd name="T63" fmla="*/ 380 h 746"/>
                <a:gd name="T64" fmla="*/ 1086 w 1797"/>
                <a:gd name="T65" fmla="*/ 375 h 746"/>
                <a:gd name="T66" fmla="*/ 1183 w 1797"/>
                <a:gd name="T67" fmla="*/ 386 h 746"/>
                <a:gd name="T68" fmla="*/ 1209 w 1797"/>
                <a:gd name="T69" fmla="*/ 392 h 746"/>
                <a:gd name="T70" fmla="*/ 1229 w 1797"/>
                <a:gd name="T71" fmla="*/ 389 h 746"/>
                <a:gd name="T72" fmla="*/ 1220 w 1797"/>
                <a:gd name="T73" fmla="*/ 360 h 746"/>
                <a:gd name="T74" fmla="*/ 1239 w 1797"/>
                <a:gd name="T75" fmla="*/ 353 h 746"/>
                <a:gd name="T76" fmla="*/ 1250 w 1797"/>
                <a:gd name="T77" fmla="*/ 341 h 746"/>
                <a:gd name="T78" fmla="*/ 1330 w 1797"/>
                <a:gd name="T79" fmla="*/ 365 h 746"/>
                <a:gd name="T80" fmla="*/ 1396 w 1797"/>
                <a:gd name="T81" fmla="*/ 371 h 746"/>
                <a:gd name="T82" fmla="*/ 1436 w 1797"/>
                <a:gd name="T83" fmla="*/ 333 h 746"/>
                <a:gd name="T84" fmla="*/ 1527 w 1797"/>
                <a:gd name="T85" fmla="*/ 321 h 746"/>
                <a:gd name="T86" fmla="*/ 1638 w 1797"/>
                <a:gd name="T87" fmla="*/ 293 h 746"/>
                <a:gd name="T88" fmla="*/ 1739 w 1797"/>
                <a:gd name="T89" fmla="*/ 308 h 746"/>
                <a:gd name="T90" fmla="*/ 1765 w 1797"/>
                <a:gd name="T91" fmla="*/ 385 h 746"/>
                <a:gd name="T92" fmla="*/ 1797 w 1797"/>
                <a:gd name="T93" fmla="*/ 475 h 746"/>
                <a:gd name="T94" fmla="*/ 1476 w 1797"/>
                <a:gd name="T95" fmla="*/ 683 h 746"/>
                <a:gd name="T96" fmla="*/ 967 w 1797"/>
                <a:gd name="T97" fmla="*/ 735 h 746"/>
                <a:gd name="T98" fmla="*/ 514 w 1797"/>
                <a:gd name="T99" fmla="*/ 613 h 746"/>
                <a:gd name="T100" fmla="*/ 118 w 1797"/>
                <a:gd name="T101" fmla="*/ 495 h 746"/>
                <a:gd name="T102" fmla="*/ 0 w 1797"/>
                <a:gd name="T103" fmla="*/ 268 h 746"/>
                <a:gd name="T104" fmla="*/ 49 w 1797"/>
                <a:gd name="T105" fmla="*/ 96 h 746"/>
                <a:gd name="T106" fmla="*/ 144 w 1797"/>
                <a:gd name="T10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7" h="746">
                  <a:moveTo>
                    <a:pt x="144" y="15"/>
                  </a:moveTo>
                  <a:lnTo>
                    <a:pt x="133" y="45"/>
                  </a:lnTo>
                  <a:lnTo>
                    <a:pt x="125" y="69"/>
                  </a:lnTo>
                  <a:lnTo>
                    <a:pt x="123" y="80"/>
                  </a:lnTo>
                  <a:lnTo>
                    <a:pt x="121" y="90"/>
                  </a:lnTo>
                  <a:lnTo>
                    <a:pt x="121" y="100"/>
                  </a:lnTo>
                  <a:lnTo>
                    <a:pt x="123" y="108"/>
                  </a:lnTo>
                  <a:lnTo>
                    <a:pt x="125" y="117"/>
                  </a:lnTo>
                  <a:lnTo>
                    <a:pt x="128" y="125"/>
                  </a:lnTo>
                  <a:lnTo>
                    <a:pt x="134" y="134"/>
                  </a:lnTo>
                  <a:lnTo>
                    <a:pt x="140" y="144"/>
                  </a:lnTo>
                  <a:lnTo>
                    <a:pt x="154" y="163"/>
                  </a:lnTo>
                  <a:lnTo>
                    <a:pt x="174" y="187"/>
                  </a:lnTo>
                  <a:lnTo>
                    <a:pt x="177" y="194"/>
                  </a:lnTo>
                  <a:lnTo>
                    <a:pt x="179" y="202"/>
                  </a:lnTo>
                  <a:lnTo>
                    <a:pt x="182" y="211"/>
                  </a:lnTo>
                  <a:lnTo>
                    <a:pt x="185" y="219"/>
                  </a:lnTo>
                  <a:lnTo>
                    <a:pt x="187" y="225"/>
                  </a:lnTo>
                  <a:lnTo>
                    <a:pt x="188" y="226"/>
                  </a:lnTo>
                  <a:lnTo>
                    <a:pt x="189" y="223"/>
                  </a:lnTo>
                  <a:lnTo>
                    <a:pt x="189" y="213"/>
                  </a:lnTo>
                  <a:lnTo>
                    <a:pt x="195" y="223"/>
                  </a:lnTo>
                  <a:lnTo>
                    <a:pt x="199" y="232"/>
                  </a:lnTo>
                  <a:lnTo>
                    <a:pt x="204" y="243"/>
                  </a:lnTo>
                  <a:lnTo>
                    <a:pt x="206" y="254"/>
                  </a:lnTo>
                  <a:lnTo>
                    <a:pt x="209" y="265"/>
                  </a:lnTo>
                  <a:lnTo>
                    <a:pt x="211" y="276"/>
                  </a:lnTo>
                  <a:lnTo>
                    <a:pt x="211" y="286"/>
                  </a:lnTo>
                  <a:lnTo>
                    <a:pt x="212" y="296"/>
                  </a:lnTo>
                  <a:lnTo>
                    <a:pt x="215" y="299"/>
                  </a:lnTo>
                  <a:lnTo>
                    <a:pt x="218" y="305"/>
                  </a:lnTo>
                  <a:lnTo>
                    <a:pt x="222" y="314"/>
                  </a:lnTo>
                  <a:lnTo>
                    <a:pt x="226" y="322"/>
                  </a:lnTo>
                  <a:lnTo>
                    <a:pt x="229" y="331"/>
                  </a:lnTo>
                  <a:lnTo>
                    <a:pt x="232" y="340"/>
                  </a:lnTo>
                  <a:lnTo>
                    <a:pt x="233" y="348"/>
                  </a:lnTo>
                  <a:lnTo>
                    <a:pt x="233" y="354"/>
                  </a:lnTo>
                  <a:lnTo>
                    <a:pt x="235" y="348"/>
                  </a:lnTo>
                  <a:lnTo>
                    <a:pt x="238" y="343"/>
                  </a:lnTo>
                  <a:lnTo>
                    <a:pt x="241" y="337"/>
                  </a:lnTo>
                  <a:lnTo>
                    <a:pt x="245" y="331"/>
                  </a:lnTo>
                  <a:lnTo>
                    <a:pt x="249" y="325"/>
                  </a:lnTo>
                  <a:lnTo>
                    <a:pt x="253" y="319"/>
                  </a:lnTo>
                  <a:lnTo>
                    <a:pt x="256" y="314"/>
                  </a:lnTo>
                  <a:lnTo>
                    <a:pt x="256" y="309"/>
                  </a:lnTo>
                  <a:lnTo>
                    <a:pt x="259" y="309"/>
                  </a:lnTo>
                  <a:lnTo>
                    <a:pt x="263" y="308"/>
                  </a:lnTo>
                  <a:lnTo>
                    <a:pt x="268" y="307"/>
                  </a:lnTo>
                  <a:lnTo>
                    <a:pt x="272" y="305"/>
                  </a:lnTo>
                  <a:lnTo>
                    <a:pt x="276" y="304"/>
                  </a:lnTo>
                  <a:lnTo>
                    <a:pt x="280" y="303"/>
                  </a:lnTo>
                  <a:lnTo>
                    <a:pt x="283" y="303"/>
                  </a:lnTo>
                  <a:lnTo>
                    <a:pt x="286" y="302"/>
                  </a:lnTo>
                  <a:lnTo>
                    <a:pt x="290" y="307"/>
                  </a:lnTo>
                  <a:lnTo>
                    <a:pt x="296" y="313"/>
                  </a:lnTo>
                  <a:lnTo>
                    <a:pt x="305" y="320"/>
                  </a:lnTo>
                  <a:lnTo>
                    <a:pt x="312" y="327"/>
                  </a:lnTo>
                  <a:lnTo>
                    <a:pt x="319" y="336"/>
                  </a:lnTo>
                  <a:lnTo>
                    <a:pt x="326" y="343"/>
                  </a:lnTo>
                  <a:lnTo>
                    <a:pt x="330" y="349"/>
                  </a:lnTo>
                  <a:lnTo>
                    <a:pt x="332" y="354"/>
                  </a:lnTo>
                  <a:lnTo>
                    <a:pt x="334" y="350"/>
                  </a:lnTo>
                  <a:lnTo>
                    <a:pt x="340" y="347"/>
                  </a:lnTo>
                  <a:lnTo>
                    <a:pt x="344" y="343"/>
                  </a:lnTo>
                  <a:lnTo>
                    <a:pt x="351" y="338"/>
                  </a:lnTo>
                  <a:lnTo>
                    <a:pt x="357" y="335"/>
                  </a:lnTo>
                  <a:lnTo>
                    <a:pt x="364" y="331"/>
                  </a:lnTo>
                  <a:lnTo>
                    <a:pt x="370" y="329"/>
                  </a:lnTo>
                  <a:lnTo>
                    <a:pt x="376" y="327"/>
                  </a:lnTo>
                  <a:lnTo>
                    <a:pt x="387" y="333"/>
                  </a:lnTo>
                  <a:lnTo>
                    <a:pt x="396" y="340"/>
                  </a:lnTo>
                  <a:lnTo>
                    <a:pt x="404" y="347"/>
                  </a:lnTo>
                  <a:lnTo>
                    <a:pt x="411" y="354"/>
                  </a:lnTo>
                  <a:lnTo>
                    <a:pt x="418" y="363"/>
                  </a:lnTo>
                  <a:lnTo>
                    <a:pt x="424" y="370"/>
                  </a:lnTo>
                  <a:lnTo>
                    <a:pt x="430" y="378"/>
                  </a:lnTo>
                  <a:lnTo>
                    <a:pt x="435" y="386"/>
                  </a:lnTo>
                  <a:lnTo>
                    <a:pt x="442" y="385"/>
                  </a:lnTo>
                  <a:lnTo>
                    <a:pt x="450" y="383"/>
                  </a:lnTo>
                  <a:lnTo>
                    <a:pt x="457" y="380"/>
                  </a:lnTo>
                  <a:lnTo>
                    <a:pt x="462" y="376"/>
                  </a:lnTo>
                  <a:lnTo>
                    <a:pt x="475" y="367"/>
                  </a:lnTo>
                  <a:lnTo>
                    <a:pt x="488" y="355"/>
                  </a:lnTo>
                  <a:lnTo>
                    <a:pt x="501" y="344"/>
                  </a:lnTo>
                  <a:lnTo>
                    <a:pt x="514" y="335"/>
                  </a:lnTo>
                  <a:lnTo>
                    <a:pt x="521" y="330"/>
                  </a:lnTo>
                  <a:lnTo>
                    <a:pt x="526" y="326"/>
                  </a:lnTo>
                  <a:lnTo>
                    <a:pt x="533" y="324"/>
                  </a:lnTo>
                  <a:lnTo>
                    <a:pt x="541" y="321"/>
                  </a:lnTo>
                  <a:lnTo>
                    <a:pt x="552" y="329"/>
                  </a:lnTo>
                  <a:lnTo>
                    <a:pt x="566" y="335"/>
                  </a:lnTo>
                  <a:lnTo>
                    <a:pt x="583" y="341"/>
                  </a:lnTo>
                  <a:lnTo>
                    <a:pt x="602" y="347"/>
                  </a:lnTo>
                  <a:lnTo>
                    <a:pt x="617" y="352"/>
                  </a:lnTo>
                  <a:lnTo>
                    <a:pt x="632" y="357"/>
                  </a:lnTo>
                  <a:lnTo>
                    <a:pt x="637" y="359"/>
                  </a:lnTo>
                  <a:lnTo>
                    <a:pt x="641" y="361"/>
                  </a:lnTo>
                  <a:lnTo>
                    <a:pt x="644" y="364"/>
                  </a:lnTo>
                  <a:lnTo>
                    <a:pt x="646" y="366"/>
                  </a:lnTo>
                  <a:lnTo>
                    <a:pt x="649" y="366"/>
                  </a:lnTo>
                  <a:lnTo>
                    <a:pt x="651" y="367"/>
                  </a:lnTo>
                  <a:lnTo>
                    <a:pt x="654" y="369"/>
                  </a:lnTo>
                  <a:lnTo>
                    <a:pt x="656" y="370"/>
                  </a:lnTo>
                  <a:lnTo>
                    <a:pt x="659" y="371"/>
                  </a:lnTo>
                  <a:lnTo>
                    <a:pt x="661" y="371"/>
                  </a:lnTo>
                  <a:lnTo>
                    <a:pt x="664" y="372"/>
                  </a:lnTo>
                  <a:lnTo>
                    <a:pt x="667" y="372"/>
                  </a:lnTo>
                  <a:lnTo>
                    <a:pt x="669" y="370"/>
                  </a:lnTo>
                  <a:lnTo>
                    <a:pt x="669" y="367"/>
                  </a:lnTo>
                  <a:lnTo>
                    <a:pt x="670" y="365"/>
                  </a:lnTo>
                  <a:lnTo>
                    <a:pt x="671" y="363"/>
                  </a:lnTo>
                  <a:lnTo>
                    <a:pt x="673" y="360"/>
                  </a:lnTo>
                  <a:lnTo>
                    <a:pt x="674" y="358"/>
                  </a:lnTo>
                  <a:lnTo>
                    <a:pt x="674" y="355"/>
                  </a:lnTo>
                  <a:lnTo>
                    <a:pt x="676" y="354"/>
                  </a:lnTo>
                  <a:lnTo>
                    <a:pt x="713" y="358"/>
                  </a:lnTo>
                  <a:lnTo>
                    <a:pt x="751" y="363"/>
                  </a:lnTo>
                  <a:lnTo>
                    <a:pt x="792" y="370"/>
                  </a:lnTo>
                  <a:lnTo>
                    <a:pt x="832" y="378"/>
                  </a:lnTo>
                  <a:lnTo>
                    <a:pt x="873" y="386"/>
                  </a:lnTo>
                  <a:lnTo>
                    <a:pt x="913" y="392"/>
                  </a:lnTo>
                  <a:lnTo>
                    <a:pt x="933" y="394"/>
                  </a:lnTo>
                  <a:lnTo>
                    <a:pt x="951" y="397"/>
                  </a:lnTo>
                  <a:lnTo>
                    <a:pt x="970" y="398"/>
                  </a:lnTo>
                  <a:lnTo>
                    <a:pt x="988" y="398"/>
                  </a:lnTo>
                  <a:lnTo>
                    <a:pt x="974" y="386"/>
                  </a:lnTo>
                  <a:lnTo>
                    <a:pt x="980" y="382"/>
                  </a:lnTo>
                  <a:lnTo>
                    <a:pt x="990" y="380"/>
                  </a:lnTo>
                  <a:lnTo>
                    <a:pt x="1001" y="377"/>
                  </a:lnTo>
                  <a:lnTo>
                    <a:pt x="1015" y="376"/>
                  </a:lnTo>
                  <a:lnTo>
                    <a:pt x="1050" y="374"/>
                  </a:lnTo>
                  <a:lnTo>
                    <a:pt x="1086" y="375"/>
                  </a:lnTo>
                  <a:lnTo>
                    <a:pt x="1123" y="376"/>
                  </a:lnTo>
                  <a:lnTo>
                    <a:pt x="1158" y="380"/>
                  </a:lnTo>
                  <a:lnTo>
                    <a:pt x="1172" y="382"/>
                  </a:lnTo>
                  <a:lnTo>
                    <a:pt x="1183" y="386"/>
                  </a:lnTo>
                  <a:lnTo>
                    <a:pt x="1192" y="388"/>
                  </a:lnTo>
                  <a:lnTo>
                    <a:pt x="1199" y="392"/>
                  </a:lnTo>
                  <a:lnTo>
                    <a:pt x="1204" y="392"/>
                  </a:lnTo>
                  <a:lnTo>
                    <a:pt x="1209" y="392"/>
                  </a:lnTo>
                  <a:lnTo>
                    <a:pt x="1214" y="392"/>
                  </a:lnTo>
                  <a:lnTo>
                    <a:pt x="1220" y="391"/>
                  </a:lnTo>
                  <a:lnTo>
                    <a:pt x="1224" y="391"/>
                  </a:lnTo>
                  <a:lnTo>
                    <a:pt x="1229" y="389"/>
                  </a:lnTo>
                  <a:lnTo>
                    <a:pt x="1233" y="388"/>
                  </a:lnTo>
                  <a:lnTo>
                    <a:pt x="1236" y="386"/>
                  </a:lnTo>
                  <a:lnTo>
                    <a:pt x="1220" y="380"/>
                  </a:lnTo>
                  <a:lnTo>
                    <a:pt x="1220" y="360"/>
                  </a:lnTo>
                  <a:lnTo>
                    <a:pt x="1224" y="359"/>
                  </a:lnTo>
                  <a:lnTo>
                    <a:pt x="1229" y="358"/>
                  </a:lnTo>
                  <a:lnTo>
                    <a:pt x="1233" y="355"/>
                  </a:lnTo>
                  <a:lnTo>
                    <a:pt x="1239" y="353"/>
                  </a:lnTo>
                  <a:lnTo>
                    <a:pt x="1243" y="349"/>
                  </a:lnTo>
                  <a:lnTo>
                    <a:pt x="1247" y="347"/>
                  </a:lnTo>
                  <a:lnTo>
                    <a:pt x="1250" y="343"/>
                  </a:lnTo>
                  <a:lnTo>
                    <a:pt x="1250" y="341"/>
                  </a:lnTo>
                  <a:lnTo>
                    <a:pt x="1267" y="347"/>
                  </a:lnTo>
                  <a:lnTo>
                    <a:pt x="1286" y="353"/>
                  </a:lnTo>
                  <a:lnTo>
                    <a:pt x="1307" y="359"/>
                  </a:lnTo>
                  <a:lnTo>
                    <a:pt x="1330" y="365"/>
                  </a:lnTo>
                  <a:lnTo>
                    <a:pt x="1354" y="370"/>
                  </a:lnTo>
                  <a:lnTo>
                    <a:pt x="1375" y="372"/>
                  </a:lnTo>
                  <a:lnTo>
                    <a:pt x="1386" y="372"/>
                  </a:lnTo>
                  <a:lnTo>
                    <a:pt x="1396" y="371"/>
                  </a:lnTo>
                  <a:lnTo>
                    <a:pt x="1406" y="370"/>
                  </a:lnTo>
                  <a:lnTo>
                    <a:pt x="1415" y="366"/>
                  </a:lnTo>
                  <a:lnTo>
                    <a:pt x="1415" y="335"/>
                  </a:lnTo>
                  <a:lnTo>
                    <a:pt x="1436" y="333"/>
                  </a:lnTo>
                  <a:lnTo>
                    <a:pt x="1456" y="332"/>
                  </a:lnTo>
                  <a:lnTo>
                    <a:pt x="1476" y="331"/>
                  </a:lnTo>
                  <a:lnTo>
                    <a:pt x="1493" y="329"/>
                  </a:lnTo>
                  <a:lnTo>
                    <a:pt x="1527" y="321"/>
                  </a:lnTo>
                  <a:lnTo>
                    <a:pt x="1558" y="314"/>
                  </a:lnTo>
                  <a:lnTo>
                    <a:pt x="1590" y="305"/>
                  </a:lnTo>
                  <a:lnTo>
                    <a:pt x="1621" y="297"/>
                  </a:lnTo>
                  <a:lnTo>
                    <a:pt x="1638" y="293"/>
                  </a:lnTo>
                  <a:lnTo>
                    <a:pt x="1655" y="290"/>
                  </a:lnTo>
                  <a:lnTo>
                    <a:pt x="1672" y="287"/>
                  </a:lnTo>
                  <a:lnTo>
                    <a:pt x="1691" y="285"/>
                  </a:lnTo>
                  <a:lnTo>
                    <a:pt x="1739" y="308"/>
                  </a:lnTo>
                  <a:lnTo>
                    <a:pt x="1743" y="325"/>
                  </a:lnTo>
                  <a:lnTo>
                    <a:pt x="1749" y="343"/>
                  </a:lnTo>
                  <a:lnTo>
                    <a:pt x="1756" y="364"/>
                  </a:lnTo>
                  <a:lnTo>
                    <a:pt x="1765" y="385"/>
                  </a:lnTo>
                  <a:lnTo>
                    <a:pt x="1772" y="406"/>
                  </a:lnTo>
                  <a:lnTo>
                    <a:pt x="1780" y="430"/>
                  </a:lnTo>
                  <a:lnTo>
                    <a:pt x="1789" y="451"/>
                  </a:lnTo>
                  <a:lnTo>
                    <a:pt x="1797" y="475"/>
                  </a:lnTo>
                  <a:lnTo>
                    <a:pt x="1766" y="522"/>
                  </a:lnTo>
                  <a:lnTo>
                    <a:pt x="1701" y="565"/>
                  </a:lnTo>
                  <a:lnTo>
                    <a:pt x="1657" y="582"/>
                  </a:lnTo>
                  <a:lnTo>
                    <a:pt x="1476" y="683"/>
                  </a:lnTo>
                  <a:lnTo>
                    <a:pt x="1367" y="725"/>
                  </a:lnTo>
                  <a:lnTo>
                    <a:pt x="1256" y="740"/>
                  </a:lnTo>
                  <a:lnTo>
                    <a:pt x="1065" y="746"/>
                  </a:lnTo>
                  <a:lnTo>
                    <a:pt x="967" y="735"/>
                  </a:lnTo>
                  <a:lnTo>
                    <a:pt x="926" y="722"/>
                  </a:lnTo>
                  <a:lnTo>
                    <a:pt x="725" y="680"/>
                  </a:lnTo>
                  <a:lnTo>
                    <a:pt x="632" y="656"/>
                  </a:lnTo>
                  <a:lnTo>
                    <a:pt x="514" y="613"/>
                  </a:lnTo>
                  <a:lnTo>
                    <a:pt x="359" y="572"/>
                  </a:lnTo>
                  <a:lnTo>
                    <a:pt x="260" y="537"/>
                  </a:lnTo>
                  <a:lnTo>
                    <a:pt x="162" y="512"/>
                  </a:lnTo>
                  <a:lnTo>
                    <a:pt x="118" y="495"/>
                  </a:lnTo>
                  <a:lnTo>
                    <a:pt x="57" y="428"/>
                  </a:lnTo>
                  <a:lnTo>
                    <a:pt x="40" y="393"/>
                  </a:lnTo>
                  <a:lnTo>
                    <a:pt x="40" y="348"/>
                  </a:lnTo>
                  <a:lnTo>
                    <a:pt x="0" y="268"/>
                  </a:lnTo>
                  <a:lnTo>
                    <a:pt x="5" y="219"/>
                  </a:lnTo>
                  <a:lnTo>
                    <a:pt x="12" y="178"/>
                  </a:lnTo>
                  <a:lnTo>
                    <a:pt x="7" y="125"/>
                  </a:lnTo>
                  <a:lnTo>
                    <a:pt x="49" y="96"/>
                  </a:lnTo>
                  <a:lnTo>
                    <a:pt x="61" y="83"/>
                  </a:lnTo>
                  <a:lnTo>
                    <a:pt x="61" y="66"/>
                  </a:lnTo>
                  <a:lnTo>
                    <a:pt x="103" y="23"/>
                  </a:lnTo>
                  <a:lnTo>
                    <a:pt x="144" y="0"/>
                  </a:lnTo>
                  <a:lnTo>
                    <a:pt x="144" y="1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92" name="Freeform 116">
              <a:extLst>
                <a:ext uri="{FF2B5EF4-FFF2-40B4-BE49-F238E27FC236}">
                  <a16:creationId xmlns:a16="http://schemas.microsoft.com/office/drawing/2014/main" xmlns="" id="{01D4B403-40A0-4ECC-8F22-2D3761714394}"/>
                </a:ext>
              </a:extLst>
            </p:cNvPr>
            <p:cNvSpPr>
              <a:spLocks/>
            </p:cNvSpPr>
            <p:nvPr/>
          </p:nvSpPr>
          <p:spPr bwMode="auto">
            <a:xfrm>
              <a:off x="1386" y="1881"/>
              <a:ext cx="95" cy="35"/>
            </a:xfrm>
            <a:custGeom>
              <a:avLst/>
              <a:gdLst>
                <a:gd name="T0" fmla="*/ 269 w 293"/>
                <a:gd name="T1" fmla="*/ 17 h 106"/>
                <a:gd name="T2" fmla="*/ 284 w 293"/>
                <a:gd name="T3" fmla="*/ 24 h 106"/>
                <a:gd name="T4" fmla="*/ 293 w 293"/>
                <a:gd name="T5" fmla="*/ 24 h 106"/>
                <a:gd name="T6" fmla="*/ 284 w 293"/>
                <a:gd name="T7" fmla="*/ 46 h 106"/>
                <a:gd name="T8" fmla="*/ 228 w 293"/>
                <a:gd name="T9" fmla="*/ 76 h 106"/>
                <a:gd name="T10" fmla="*/ 147 w 293"/>
                <a:gd name="T11" fmla="*/ 98 h 106"/>
                <a:gd name="T12" fmla="*/ 85 w 293"/>
                <a:gd name="T13" fmla="*/ 106 h 106"/>
                <a:gd name="T14" fmla="*/ 0 w 293"/>
                <a:gd name="T15" fmla="*/ 101 h 106"/>
                <a:gd name="T16" fmla="*/ 118 w 293"/>
                <a:gd name="T17" fmla="*/ 24 h 106"/>
                <a:gd name="T18" fmla="*/ 151 w 293"/>
                <a:gd name="T19" fmla="*/ 0 h 106"/>
                <a:gd name="T20" fmla="*/ 208 w 293"/>
                <a:gd name="T21" fmla="*/ 3 h 106"/>
                <a:gd name="T22" fmla="*/ 269 w 293"/>
                <a:gd name="T23" fmla="*/ 1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 h="106">
                  <a:moveTo>
                    <a:pt x="269" y="17"/>
                  </a:moveTo>
                  <a:lnTo>
                    <a:pt x="284" y="24"/>
                  </a:lnTo>
                  <a:lnTo>
                    <a:pt x="293" y="24"/>
                  </a:lnTo>
                  <a:lnTo>
                    <a:pt x="284" y="46"/>
                  </a:lnTo>
                  <a:lnTo>
                    <a:pt x="228" y="76"/>
                  </a:lnTo>
                  <a:lnTo>
                    <a:pt x="147" y="98"/>
                  </a:lnTo>
                  <a:lnTo>
                    <a:pt x="85" y="106"/>
                  </a:lnTo>
                  <a:lnTo>
                    <a:pt x="0" y="101"/>
                  </a:lnTo>
                  <a:lnTo>
                    <a:pt x="118" y="24"/>
                  </a:lnTo>
                  <a:lnTo>
                    <a:pt x="151" y="0"/>
                  </a:lnTo>
                  <a:lnTo>
                    <a:pt x="208" y="3"/>
                  </a:lnTo>
                  <a:lnTo>
                    <a:pt x="269" y="1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93" name="Freeform 117">
              <a:extLst>
                <a:ext uri="{FF2B5EF4-FFF2-40B4-BE49-F238E27FC236}">
                  <a16:creationId xmlns:a16="http://schemas.microsoft.com/office/drawing/2014/main" xmlns="" id="{7275D430-AD16-4491-AE09-970FB484221D}"/>
                </a:ext>
              </a:extLst>
            </p:cNvPr>
            <p:cNvSpPr>
              <a:spLocks/>
            </p:cNvSpPr>
            <p:nvPr/>
          </p:nvSpPr>
          <p:spPr bwMode="auto">
            <a:xfrm>
              <a:off x="1076" y="1884"/>
              <a:ext cx="91" cy="44"/>
            </a:xfrm>
            <a:custGeom>
              <a:avLst/>
              <a:gdLst>
                <a:gd name="T0" fmla="*/ 236 w 273"/>
                <a:gd name="T1" fmla="*/ 60 h 129"/>
                <a:gd name="T2" fmla="*/ 164 w 273"/>
                <a:gd name="T3" fmla="*/ 129 h 129"/>
                <a:gd name="T4" fmla="*/ 5 w 273"/>
                <a:gd name="T5" fmla="*/ 118 h 129"/>
                <a:gd name="T6" fmla="*/ 0 w 273"/>
                <a:gd name="T7" fmla="*/ 116 h 129"/>
                <a:gd name="T8" fmla="*/ 49 w 273"/>
                <a:gd name="T9" fmla="*/ 49 h 129"/>
                <a:gd name="T10" fmla="*/ 258 w 273"/>
                <a:gd name="T11" fmla="*/ 8 h 129"/>
                <a:gd name="T12" fmla="*/ 269 w 273"/>
                <a:gd name="T13" fmla="*/ 0 h 129"/>
                <a:gd name="T14" fmla="*/ 273 w 273"/>
                <a:gd name="T15" fmla="*/ 0 h 129"/>
                <a:gd name="T16" fmla="*/ 236 w 273"/>
                <a:gd name="T17" fmla="*/ 6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29">
                  <a:moveTo>
                    <a:pt x="236" y="60"/>
                  </a:moveTo>
                  <a:lnTo>
                    <a:pt x="164" y="129"/>
                  </a:lnTo>
                  <a:lnTo>
                    <a:pt x="5" y="118"/>
                  </a:lnTo>
                  <a:lnTo>
                    <a:pt x="0" y="116"/>
                  </a:lnTo>
                  <a:lnTo>
                    <a:pt x="49" y="49"/>
                  </a:lnTo>
                  <a:lnTo>
                    <a:pt x="258" y="8"/>
                  </a:lnTo>
                  <a:lnTo>
                    <a:pt x="269" y="0"/>
                  </a:lnTo>
                  <a:lnTo>
                    <a:pt x="273" y="0"/>
                  </a:lnTo>
                  <a:lnTo>
                    <a:pt x="236" y="6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94" name="Freeform 118">
              <a:extLst>
                <a:ext uri="{FF2B5EF4-FFF2-40B4-BE49-F238E27FC236}">
                  <a16:creationId xmlns:a16="http://schemas.microsoft.com/office/drawing/2014/main" xmlns="" id="{6E099362-E6BB-4AA1-9016-A9C75E4D92E4}"/>
                </a:ext>
              </a:extLst>
            </p:cNvPr>
            <p:cNvSpPr>
              <a:spLocks/>
            </p:cNvSpPr>
            <p:nvPr/>
          </p:nvSpPr>
          <p:spPr bwMode="auto">
            <a:xfrm>
              <a:off x="946" y="1901"/>
              <a:ext cx="137" cy="21"/>
            </a:xfrm>
            <a:custGeom>
              <a:avLst/>
              <a:gdLst>
                <a:gd name="T0" fmla="*/ 380 w 404"/>
                <a:gd name="T1" fmla="*/ 39 h 58"/>
                <a:gd name="T2" fmla="*/ 356 w 404"/>
                <a:gd name="T3" fmla="*/ 58 h 58"/>
                <a:gd name="T4" fmla="*/ 299 w 404"/>
                <a:gd name="T5" fmla="*/ 58 h 58"/>
                <a:gd name="T6" fmla="*/ 142 w 404"/>
                <a:gd name="T7" fmla="*/ 39 h 58"/>
                <a:gd name="T8" fmla="*/ 0 w 404"/>
                <a:gd name="T9" fmla="*/ 28 h 58"/>
                <a:gd name="T10" fmla="*/ 192 w 404"/>
                <a:gd name="T11" fmla="*/ 24 h 58"/>
                <a:gd name="T12" fmla="*/ 393 w 404"/>
                <a:gd name="T13" fmla="*/ 0 h 58"/>
                <a:gd name="T14" fmla="*/ 404 w 404"/>
                <a:gd name="T15" fmla="*/ 0 h 58"/>
                <a:gd name="T16" fmla="*/ 380 w 404"/>
                <a:gd name="T17" fmla="*/ 3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58">
                  <a:moveTo>
                    <a:pt x="380" y="39"/>
                  </a:moveTo>
                  <a:lnTo>
                    <a:pt x="356" y="58"/>
                  </a:lnTo>
                  <a:lnTo>
                    <a:pt x="299" y="58"/>
                  </a:lnTo>
                  <a:lnTo>
                    <a:pt x="142" y="39"/>
                  </a:lnTo>
                  <a:lnTo>
                    <a:pt x="0" y="28"/>
                  </a:lnTo>
                  <a:lnTo>
                    <a:pt x="192" y="24"/>
                  </a:lnTo>
                  <a:lnTo>
                    <a:pt x="393" y="0"/>
                  </a:lnTo>
                  <a:lnTo>
                    <a:pt x="404" y="0"/>
                  </a:lnTo>
                  <a:lnTo>
                    <a:pt x="380" y="3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95" name="Freeform 119">
              <a:extLst>
                <a:ext uri="{FF2B5EF4-FFF2-40B4-BE49-F238E27FC236}">
                  <a16:creationId xmlns:a16="http://schemas.microsoft.com/office/drawing/2014/main" xmlns="" id="{50B30673-6265-4B1A-8AA9-93FCE23DB62C}"/>
                </a:ext>
              </a:extLst>
            </p:cNvPr>
            <p:cNvSpPr>
              <a:spLocks/>
            </p:cNvSpPr>
            <p:nvPr/>
          </p:nvSpPr>
          <p:spPr bwMode="auto">
            <a:xfrm>
              <a:off x="1199" y="1921"/>
              <a:ext cx="220" cy="86"/>
            </a:xfrm>
            <a:custGeom>
              <a:avLst/>
              <a:gdLst>
                <a:gd name="T0" fmla="*/ 660 w 660"/>
                <a:gd name="T1" fmla="*/ 2 h 258"/>
                <a:gd name="T2" fmla="*/ 616 w 660"/>
                <a:gd name="T3" fmla="*/ 52 h 258"/>
                <a:gd name="T4" fmla="*/ 437 w 660"/>
                <a:gd name="T5" fmla="*/ 138 h 258"/>
                <a:gd name="T6" fmla="*/ 391 w 660"/>
                <a:gd name="T7" fmla="*/ 153 h 258"/>
                <a:gd name="T8" fmla="*/ 282 w 660"/>
                <a:gd name="T9" fmla="*/ 230 h 258"/>
                <a:gd name="T10" fmla="*/ 265 w 660"/>
                <a:gd name="T11" fmla="*/ 254 h 258"/>
                <a:gd name="T12" fmla="*/ 261 w 660"/>
                <a:gd name="T13" fmla="*/ 258 h 258"/>
                <a:gd name="T14" fmla="*/ 258 w 660"/>
                <a:gd name="T15" fmla="*/ 191 h 258"/>
                <a:gd name="T16" fmla="*/ 224 w 660"/>
                <a:gd name="T17" fmla="*/ 146 h 258"/>
                <a:gd name="T18" fmla="*/ 107 w 660"/>
                <a:gd name="T19" fmla="*/ 80 h 258"/>
                <a:gd name="T20" fmla="*/ 0 w 660"/>
                <a:gd name="T21" fmla="*/ 41 h 258"/>
                <a:gd name="T22" fmla="*/ 29 w 660"/>
                <a:gd name="T23" fmla="*/ 41 h 258"/>
                <a:gd name="T24" fmla="*/ 37 w 660"/>
                <a:gd name="T25" fmla="*/ 48 h 258"/>
                <a:gd name="T26" fmla="*/ 155 w 660"/>
                <a:gd name="T27" fmla="*/ 58 h 258"/>
                <a:gd name="T28" fmla="*/ 229 w 660"/>
                <a:gd name="T29" fmla="*/ 65 h 258"/>
                <a:gd name="T30" fmla="*/ 322 w 660"/>
                <a:gd name="T31" fmla="*/ 56 h 258"/>
                <a:gd name="T32" fmla="*/ 457 w 660"/>
                <a:gd name="T33" fmla="*/ 13 h 258"/>
                <a:gd name="T34" fmla="*/ 497 w 660"/>
                <a:gd name="T35" fmla="*/ 2 h 258"/>
                <a:gd name="T36" fmla="*/ 623 w 660"/>
                <a:gd name="T37" fmla="*/ 0 h 258"/>
                <a:gd name="T38" fmla="*/ 653 w 660"/>
                <a:gd name="T39" fmla="*/ 2 h 258"/>
                <a:gd name="T40" fmla="*/ 660 w 660"/>
                <a:gd name="T41" fmla="*/ 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258">
                  <a:moveTo>
                    <a:pt x="660" y="2"/>
                  </a:moveTo>
                  <a:lnTo>
                    <a:pt x="616" y="52"/>
                  </a:lnTo>
                  <a:lnTo>
                    <a:pt x="437" y="138"/>
                  </a:lnTo>
                  <a:lnTo>
                    <a:pt x="391" y="153"/>
                  </a:lnTo>
                  <a:lnTo>
                    <a:pt x="282" y="230"/>
                  </a:lnTo>
                  <a:lnTo>
                    <a:pt x="265" y="254"/>
                  </a:lnTo>
                  <a:lnTo>
                    <a:pt x="261" y="258"/>
                  </a:lnTo>
                  <a:lnTo>
                    <a:pt x="258" y="191"/>
                  </a:lnTo>
                  <a:lnTo>
                    <a:pt x="224" y="146"/>
                  </a:lnTo>
                  <a:lnTo>
                    <a:pt x="107" y="80"/>
                  </a:lnTo>
                  <a:lnTo>
                    <a:pt x="0" y="41"/>
                  </a:lnTo>
                  <a:lnTo>
                    <a:pt x="29" y="41"/>
                  </a:lnTo>
                  <a:lnTo>
                    <a:pt x="37" y="48"/>
                  </a:lnTo>
                  <a:lnTo>
                    <a:pt x="155" y="58"/>
                  </a:lnTo>
                  <a:lnTo>
                    <a:pt x="229" y="65"/>
                  </a:lnTo>
                  <a:lnTo>
                    <a:pt x="322" y="56"/>
                  </a:lnTo>
                  <a:lnTo>
                    <a:pt x="457" y="13"/>
                  </a:lnTo>
                  <a:lnTo>
                    <a:pt x="497" y="2"/>
                  </a:lnTo>
                  <a:lnTo>
                    <a:pt x="623" y="0"/>
                  </a:lnTo>
                  <a:lnTo>
                    <a:pt x="653" y="2"/>
                  </a:lnTo>
                  <a:lnTo>
                    <a:pt x="660" y="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96" name="Freeform 120">
              <a:extLst>
                <a:ext uri="{FF2B5EF4-FFF2-40B4-BE49-F238E27FC236}">
                  <a16:creationId xmlns:a16="http://schemas.microsoft.com/office/drawing/2014/main" xmlns="" id="{16775F27-9369-49D5-968B-141746C9491C}"/>
                </a:ext>
              </a:extLst>
            </p:cNvPr>
            <p:cNvSpPr>
              <a:spLocks/>
            </p:cNvSpPr>
            <p:nvPr/>
          </p:nvSpPr>
          <p:spPr bwMode="auto">
            <a:xfrm>
              <a:off x="801" y="2087"/>
              <a:ext cx="114" cy="93"/>
            </a:xfrm>
            <a:custGeom>
              <a:avLst/>
              <a:gdLst>
                <a:gd name="T0" fmla="*/ 314 w 342"/>
                <a:gd name="T1" fmla="*/ 54 h 280"/>
                <a:gd name="T2" fmla="*/ 311 w 342"/>
                <a:gd name="T3" fmla="*/ 127 h 280"/>
                <a:gd name="T4" fmla="*/ 342 w 342"/>
                <a:gd name="T5" fmla="*/ 175 h 280"/>
                <a:gd name="T6" fmla="*/ 294 w 342"/>
                <a:gd name="T7" fmla="*/ 175 h 280"/>
                <a:gd name="T8" fmla="*/ 277 w 342"/>
                <a:gd name="T9" fmla="*/ 194 h 280"/>
                <a:gd name="T10" fmla="*/ 277 w 342"/>
                <a:gd name="T11" fmla="*/ 220 h 280"/>
                <a:gd name="T12" fmla="*/ 266 w 342"/>
                <a:gd name="T13" fmla="*/ 239 h 280"/>
                <a:gd name="T14" fmla="*/ 192 w 342"/>
                <a:gd name="T15" fmla="*/ 256 h 280"/>
                <a:gd name="T16" fmla="*/ 111 w 342"/>
                <a:gd name="T17" fmla="*/ 267 h 280"/>
                <a:gd name="T18" fmla="*/ 65 w 342"/>
                <a:gd name="T19" fmla="*/ 280 h 280"/>
                <a:gd name="T20" fmla="*/ 74 w 342"/>
                <a:gd name="T21" fmla="*/ 263 h 280"/>
                <a:gd name="T22" fmla="*/ 65 w 342"/>
                <a:gd name="T23" fmla="*/ 239 h 280"/>
                <a:gd name="T24" fmla="*/ 28 w 342"/>
                <a:gd name="T25" fmla="*/ 224 h 280"/>
                <a:gd name="T26" fmla="*/ 0 w 342"/>
                <a:gd name="T27" fmla="*/ 224 h 280"/>
                <a:gd name="T28" fmla="*/ 94 w 342"/>
                <a:gd name="T29" fmla="*/ 203 h 280"/>
                <a:gd name="T30" fmla="*/ 102 w 342"/>
                <a:gd name="T31" fmla="*/ 203 h 280"/>
                <a:gd name="T32" fmla="*/ 106 w 342"/>
                <a:gd name="T33" fmla="*/ 200 h 280"/>
                <a:gd name="T34" fmla="*/ 91 w 342"/>
                <a:gd name="T35" fmla="*/ 189 h 280"/>
                <a:gd name="T36" fmla="*/ 45 w 342"/>
                <a:gd name="T37" fmla="*/ 186 h 280"/>
                <a:gd name="T38" fmla="*/ 139 w 342"/>
                <a:gd name="T39" fmla="*/ 179 h 280"/>
                <a:gd name="T40" fmla="*/ 229 w 342"/>
                <a:gd name="T41" fmla="*/ 172 h 280"/>
                <a:gd name="T42" fmla="*/ 261 w 342"/>
                <a:gd name="T43" fmla="*/ 155 h 280"/>
                <a:gd name="T44" fmla="*/ 273 w 342"/>
                <a:gd name="T45" fmla="*/ 140 h 280"/>
                <a:gd name="T46" fmla="*/ 270 w 342"/>
                <a:gd name="T47" fmla="*/ 26 h 280"/>
                <a:gd name="T48" fmla="*/ 261 w 342"/>
                <a:gd name="T49" fmla="*/ 0 h 280"/>
                <a:gd name="T50" fmla="*/ 327 w 342"/>
                <a:gd name="T51" fmla="*/ 22 h 280"/>
                <a:gd name="T52" fmla="*/ 314 w 342"/>
                <a:gd name="T53" fmla="*/ 5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2" h="280">
                  <a:moveTo>
                    <a:pt x="314" y="54"/>
                  </a:moveTo>
                  <a:lnTo>
                    <a:pt x="311" y="127"/>
                  </a:lnTo>
                  <a:lnTo>
                    <a:pt x="342" y="175"/>
                  </a:lnTo>
                  <a:lnTo>
                    <a:pt x="294" y="175"/>
                  </a:lnTo>
                  <a:lnTo>
                    <a:pt x="277" y="194"/>
                  </a:lnTo>
                  <a:lnTo>
                    <a:pt x="277" y="220"/>
                  </a:lnTo>
                  <a:lnTo>
                    <a:pt x="266" y="239"/>
                  </a:lnTo>
                  <a:lnTo>
                    <a:pt x="192" y="256"/>
                  </a:lnTo>
                  <a:lnTo>
                    <a:pt x="111" y="267"/>
                  </a:lnTo>
                  <a:lnTo>
                    <a:pt x="65" y="280"/>
                  </a:lnTo>
                  <a:lnTo>
                    <a:pt x="74" y="263"/>
                  </a:lnTo>
                  <a:lnTo>
                    <a:pt x="65" y="239"/>
                  </a:lnTo>
                  <a:lnTo>
                    <a:pt x="28" y="224"/>
                  </a:lnTo>
                  <a:lnTo>
                    <a:pt x="0" y="224"/>
                  </a:lnTo>
                  <a:lnTo>
                    <a:pt x="94" y="203"/>
                  </a:lnTo>
                  <a:lnTo>
                    <a:pt x="102" y="203"/>
                  </a:lnTo>
                  <a:lnTo>
                    <a:pt x="106" y="200"/>
                  </a:lnTo>
                  <a:lnTo>
                    <a:pt x="91" y="189"/>
                  </a:lnTo>
                  <a:lnTo>
                    <a:pt x="45" y="186"/>
                  </a:lnTo>
                  <a:lnTo>
                    <a:pt x="139" y="179"/>
                  </a:lnTo>
                  <a:lnTo>
                    <a:pt x="229" y="172"/>
                  </a:lnTo>
                  <a:lnTo>
                    <a:pt x="261" y="155"/>
                  </a:lnTo>
                  <a:lnTo>
                    <a:pt x="273" y="140"/>
                  </a:lnTo>
                  <a:lnTo>
                    <a:pt x="270" y="26"/>
                  </a:lnTo>
                  <a:lnTo>
                    <a:pt x="261" y="0"/>
                  </a:lnTo>
                  <a:lnTo>
                    <a:pt x="327" y="22"/>
                  </a:lnTo>
                  <a:lnTo>
                    <a:pt x="314" y="5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97" name="Freeform 121">
              <a:extLst>
                <a:ext uri="{FF2B5EF4-FFF2-40B4-BE49-F238E27FC236}">
                  <a16:creationId xmlns:a16="http://schemas.microsoft.com/office/drawing/2014/main" xmlns="" id="{9B5CC08B-3714-4A4B-A518-3F91F20B7D96}"/>
                </a:ext>
              </a:extLst>
            </p:cNvPr>
            <p:cNvSpPr>
              <a:spLocks/>
            </p:cNvSpPr>
            <p:nvPr/>
          </p:nvSpPr>
          <p:spPr bwMode="auto">
            <a:xfrm>
              <a:off x="886" y="2110"/>
              <a:ext cx="129" cy="140"/>
            </a:xfrm>
            <a:custGeom>
              <a:avLst/>
              <a:gdLst>
                <a:gd name="T0" fmla="*/ 387 w 387"/>
                <a:gd name="T1" fmla="*/ 13 h 418"/>
                <a:gd name="T2" fmla="*/ 387 w 387"/>
                <a:gd name="T3" fmla="*/ 42 h 418"/>
                <a:gd name="T4" fmla="*/ 354 w 387"/>
                <a:gd name="T5" fmla="*/ 73 h 418"/>
                <a:gd name="T6" fmla="*/ 346 w 387"/>
                <a:gd name="T7" fmla="*/ 104 h 418"/>
                <a:gd name="T8" fmla="*/ 350 w 387"/>
                <a:gd name="T9" fmla="*/ 185 h 418"/>
                <a:gd name="T10" fmla="*/ 370 w 387"/>
                <a:gd name="T11" fmla="*/ 237 h 418"/>
                <a:gd name="T12" fmla="*/ 370 w 387"/>
                <a:gd name="T13" fmla="*/ 244 h 418"/>
                <a:gd name="T14" fmla="*/ 350 w 387"/>
                <a:gd name="T15" fmla="*/ 241 h 418"/>
                <a:gd name="T16" fmla="*/ 337 w 387"/>
                <a:gd name="T17" fmla="*/ 241 h 418"/>
                <a:gd name="T18" fmla="*/ 304 w 387"/>
                <a:gd name="T19" fmla="*/ 276 h 418"/>
                <a:gd name="T20" fmla="*/ 268 w 387"/>
                <a:gd name="T21" fmla="*/ 349 h 418"/>
                <a:gd name="T22" fmla="*/ 151 w 387"/>
                <a:gd name="T23" fmla="*/ 377 h 418"/>
                <a:gd name="T24" fmla="*/ 76 w 387"/>
                <a:gd name="T25" fmla="*/ 409 h 418"/>
                <a:gd name="T26" fmla="*/ 60 w 387"/>
                <a:gd name="T27" fmla="*/ 418 h 418"/>
                <a:gd name="T28" fmla="*/ 44 w 387"/>
                <a:gd name="T29" fmla="*/ 384 h 418"/>
                <a:gd name="T30" fmla="*/ 16 w 387"/>
                <a:gd name="T31" fmla="*/ 373 h 418"/>
                <a:gd name="T32" fmla="*/ 3 w 387"/>
                <a:gd name="T33" fmla="*/ 373 h 418"/>
                <a:gd name="T34" fmla="*/ 0 w 387"/>
                <a:gd name="T35" fmla="*/ 370 h 418"/>
                <a:gd name="T36" fmla="*/ 88 w 387"/>
                <a:gd name="T37" fmla="*/ 325 h 418"/>
                <a:gd name="T38" fmla="*/ 101 w 387"/>
                <a:gd name="T39" fmla="*/ 310 h 418"/>
                <a:gd name="T40" fmla="*/ 101 w 387"/>
                <a:gd name="T41" fmla="*/ 306 h 418"/>
                <a:gd name="T42" fmla="*/ 68 w 387"/>
                <a:gd name="T43" fmla="*/ 304 h 418"/>
                <a:gd name="T44" fmla="*/ 40 w 387"/>
                <a:gd name="T45" fmla="*/ 289 h 418"/>
                <a:gd name="T46" fmla="*/ 76 w 387"/>
                <a:gd name="T47" fmla="*/ 276 h 418"/>
                <a:gd name="T48" fmla="*/ 167 w 387"/>
                <a:gd name="T49" fmla="*/ 261 h 418"/>
                <a:gd name="T50" fmla="*/ 239 w 387"/>
                <a:gd name="T51" fmla="*/ 261 h 418"/>
                <a:gd name="T52" fmla="*/ 285 w 387"/>
                <a:gd name="T53" fmla="*/ 220 h 418"/>
                <a:gd name="T54" fmla="*/ 296 w 387"/>
                <a:gd name="T55" fmla="*/ 177 h 418"/>
                <a:gd name="T56" fmla="*/ 304 w 387"/>
                <a:gd name="T57" fmla="*/ 84 h 418"/>
                <a:gd name="T58" fmla="*/ 304 w 387"/>
                <a:gd name="T59" fmla="*/ 52 h 418"/>
                <a:gd name="T60" fmla="*/ 289 w 387"/>
                <a:gd name="T61" fmla="*/ 28 h 418"/>
                <a:gd name="T62" fmla="*/ 296 w 387"/>
                <a:gd name="T63" fmla="*/ 0 h 418"/>
                <a:gd name="T64" fmla="*/ 378 w 387"/>
                <a:gd name="T65" fmla="*/ 13 h 418"/>
                <a:gd name="T66" fmla="*/ 387 w 387"/>
                <a:gd name="T67" fmla="*/ 1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7" h="418">
                  <a:moveTo>
                    <a:pt x="387" y="13"/>
                  </a:moveTo>
                  <a:lnTo>
                    <a:pt x="387" y="42"/>
                  </a:lnTo>
                  <a:lnTo>
                    <a:pt x="354" y="73"/>
                  </a:lnTo>
                  <a:lnTo>
                    <a:pt x="346" y="104"/>
                  </a:lnTo>
                  <a:lnTo>
                    <a:pt x="350" y="185"/>
                  </a:lnTo>
                  <a:lnTo>
                    <a:pt x="370" y="237"/>
                  </a:lnTo>
                  <a:lnTo>
                    <a:pt x="370" y="244"/>
                  </a:lnTo>
                  <a:lnTo>
                    <a:pt x="350" y="241"/>
                  </a:lnTo>
                  <a:lnTo>
                    <a:pt x="337" y="241"/>
                  </a:lnTo>
                  <a:lnTo>
                    <a:pt x="304" y="276"/>
                  </a:lnTo>
                  <a:lnTo>
                    <a:pt x="268" y="349"/>
                  </a:lnTo>
                  <a:lnTo>
                    <a:pt x="151" y="377"/>
                  </a:lnTo>
                  <a:lnTo>
                    <a:pt x="76" y="409"/>
                  </a:lnTo>
                  <a:lnTo>
                    <a:pt x="60" y="418"/>
                  </a:lnTo>
                  <a:lnTo>
                    <a:pt x="44" y="384"/>
                  </a:lnTo>
                  <a:lnTo>
                    <a:pt x="16" y="373"/>
                  </a:lnTo>
                  <a:lnTo>
                    <a:pt x="3" y="373"/>
                  </a:lnTo>
                  <a:lnTo>
                    <a:pt x="0" y="370"/>
                  </a:lnTo>
                  <a:lnTo>
                    <a:pt x="88" y="325"/>
                  </a:lnTo>
                  <a:lnTo>
                    <a:pt x="101" y="310"/>
                  </a:lnTo>
                  <a:lnTo>
                    <a:pt x="101" y="306"/>
                  </a:lnTo>
                  <a:lnTo>
                    <a:pt x="68" y="304"/>
                  </a:lnTo>
                  <a:lnTo>
                    <a:pt x="40" y="289"/>
                  </a:lnTo>
                  <a:lnTo>
                    <a:pt x="76" y="276"/>
                  </a:lnTo>
                  <a:lnTo>
                    <a:pt x="167" y="261"/>
                  </a:lnTo>
                  <a:lnTo>
                    <a:pt x="239" y="261"/>
                  </a:lnTo>
                  <a:lnTo>
                    <a:pt x="285" y="220"/>
                  </a:lnTo>
                  <a:lnTo>
                    <a:pt x="296" y="177"/>
                  </a:lnTo>
                  <a:lnTo>
                    <a:pt x="304" y="84"/>
                  </a:lnTo>
                  <a:lnTo>
                    <a:pt x="304" y="52"/>
                  </a:lnTo>
                  <a:lnTo>
                    <a:pt x="289" y="28"/>
                  </a:lnTo>
                  <a:lnTo>
                    <a:pt x="296" y="0"/>
                  </a:lnTo>
                  <a:lnTo>
                    <a:pt x="378" y="13"/>
                  </a:lnTo>
                  <a:lnTo>
                    <a:pt x="387" y="1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98" name="Freeform 122">
              <a:extLst>
                <a:ext uri="{FF2B5EF4-FFF2-40B4-BE49-F238E27FC236}">
                  <a16:creationId xmlns:a16="http://schemas.microsoft.com/office/drawing/2014/main" xmlns="" id="{D7D473EE-8CFE-40F8-8643-E4B2777029A1}"/>
                </a:ext>
              </a:extLst>
            </p:cNvPr>
            <p:cNvSpPr>
              <a:spLocks/>
            </p:cNvSpPr>
            <p:nvPr/>
          </p:nvSpPr>
          <p:spPr bwMode="auto">
            <a:xfrm>
              <a:off x="590" y="1487"/>
              <a:ext cx="14" cy="12"/>
            </a:xfrm>
            <a:custGeom>
              <a:avLst/>
              <a:gdLst>
                <a:gd name="T0" fmla="*/ 21 w 43"/>
                <a:gd name="T1" fmla="*/ 0 h 36"/>
                <a:gd name="T2" fmla="*/ 26 w 43"/>
                <a:gd name="T3" fmla="*/ 0 h 36"/>
                <a:gd name="T4" fmla="*/ 30 w 43"/>
                <a:gd name="T5" fmla="*/ 1 h 36"/>
                <a:gd name="T6" fmla="*/ 34 w 43"/>
                <a:gd name="T7" fmla="*/ 2 h 36"/>
                <a:gd name="T8" fmla="*/ 37 w 43"/>
                <a:gd name="T9" fmla="*/ 5 h 36"/>
                <a:gd name="T10" fmla="*/ 40 w 43"/>
                <a:gd name="T11" fmla="*/ 7 h 36"/>
                <a:gd name="T12" fmla="*/ 41 w 43"/>
                <a:gd name="T13" fmla="*/ 11 h 36"/>
                <a:gd name="T14" fmla="*/ 43 w 43"/>
                <a:gd name="T15" fmla="*/ 14 h 36"/>
                <a:gd name="T16" fmla="*/ 43 w 43"/>
                <a:gd name="T17" fmla="*/ 18 h 36"/>
                <a:gd name="T18" fmla="*/ 43 w 43"/>
                <a:gd name="T19" fmla="*/ 22 h 36"/>
                <a:gd name="T20" fmla="*/ 41 w 43"/>
                <a:gd name="T21" fmla="*/ 25 h 36"/>
                <a:gd name="T22" fmla="*/ 40 w 43"/>
                <a:gd name="T23" fmla="*/ 28 h 36"/>
                <a:gd name="T24" fmla="*/ 37 w 43"/>
                <a:gd name="T25" fmla="*/ 31 h 36"/>
                <a:gd name="T26" fmla="*/ 34 w 43"/>
                <a:gd name="T27" fmla="*/ 34 h 36"/>
                <a:gd name="T28" fmla="*/ 30 w 43"/>
                <a:gd name="T29" fmla="*/ 35 h 36"/>
                <a:gd name="T30" fmla="*/ 26 w 43"/>
                <a:gd name="T31" fmla="*/ 36 h 36"/>
                <a:gd name="T32" fmla="*/ 21 w 43"/>
                <a:gd name="T33" fmla="*/ 36 h 36"/>
                <a:gd name="T34" fmla="*/ 17 w 43"/>
                <a:gd name="T35" fmla="*/ 36 h 36"/>
                <a:gd name="T36" fmla="*/ 14 w 43"/>
                <a:gd name="T37" fmla="*/ 35 h 36"/>
                <a:gd name="T38" fmla="*/ 10 w 43"/>
                <a:gd name="T39" fmla="*/ 34 h 36"/>
                <a:gd name="T40" fmla="*/ 7 w 43"/>
                <a:gd name="T41" fmla="*/ 31 h 36"/>
                <a:gd name="T42" fmla="*/ 4 w 43"/>
                <a:gd name="T43" fmla="*/ 28 h 36"/>
                <a:gd name="T44" fmla="*/ 3 w 43"/>
                <a:gd name="T45" fmla="*/ 25 h 36"/>
                <a:gd name="T46" fmla="*/ 2 w 43"/>
                <a:gd name="T47" fmla="*/ 22 h 36"/>
                <a:gd name="T48" fmla="*/ 0 w 43"/>
                <a:gd name="T49" fmla="*/ 18 h 36"/>
                <a:gd name="T50" fmla="*/ 2 w 43"/>
                <a:gd name="T51" fmla="*/ 14 h 36"/>
                <a:gd name="T52" fmla="*/ 3 w 43"/>
                <a:gd name="T53" fmla="*/ 11 h 36"/>
                <a:gd name="T54" fmla="*/ 4 w 43"/>
                <a:gd name="T55" fmla="*/ 7 h 36"/>
                <a:gd name="T56" fmla="*/ 7 w 43"/>
                <a:gd name="T57" fmla="*/ 5 h 36"/>
                <a:gd name="T58" fmla="*/ 10 w 43"/>
                <a:gd name="T59" fmla="*/ 2 h 36"/>
                <a:gd name="T60" fmla="*/ 14 w 43"/>
                <a:gd name="T61" fmla="*/ 1 h 36"/>
                <a:gd name="T62" fmla="*/ 17 w 43"/>
                <a:gd name="T63" fmla="*/ 0 h 36"/>
                <a:gd name="T64" fmla="*/ 21 w 43"/>
                <a:gd name="T6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36">
                  <a:moveTo>
                    <a:pt x="21" y="0"/>
                  </a:moveTo>
                  <a:lnTo>
                    <a:pt x="26" y="0"/>
                  </a:lnTo>
                  <a:lnTo>
                    <a:pt x="30" y="1"/>
                  </a:lnTo>
                  <a:lnTo>
                    <a:pt x="34" y="2"/>
                  </a:lnTo>
                  <a:lnTo>
                    <a:pt x="37" y="5"/>
                  </a:lnTo>
                  <a:lnTo>
                    <a:pt x="40" y="7"/>
                  </a:lnTo>
                  <a:lnTo>
                    <a:pt x="41" y="11"/>
                  </a:lnTo>
                  <a:lnTo>
                    <a:pt x="43" y="14"/>
                  </a:lnTo>
                  <a:lnTo>
                    <a:pt x="43" y="18"/>
                  </a:lnTo>
                  <a:lnTo>
                    <a:pt x="43" y="22"/>
                  </a:lnTo>
                  <a:lnTo>
                    <a:pt x="41" y="25"/>
                  </a:lnTo>
                  <a:lnTo>
                    <a:pt x="40" y="28"/>
                  </a:lnTo>
                  <a:lnTo>
                    <a:pt x="37" y="31"/>
                  </a:lnTo>
                  <a:lnTo>
                    <a:pt x="34" y="34"/>
                  </a:lnTo>
                  <a:lnTo>
                    <a:pt x="30" y="35"/>
                  </a:lnTo>
                  <a:lnTo>
                    <a:pt x="26" y="36"/>
                  </a:lnTo>
                  <a:lnTo>
                    <a:pt x="21" y="36"/>
                  </a:lnTo>
                  <a:lnTo>
                    <a:pt x="17" y="36"/>
                  </a:lnTo>
                  <a:lnTo>
                    <a:pt x="14" y="35"/>
                  </a:lnTo>
                  <a:lnTo>
                    <a:pt x="10" y="34"/>
                  </a:lnTo>
                  <a:lnTo>
                    <a:pt x="7" y="31"/>
                  </a:lnTo>
                  <a:lnTo>
                    <a:pt x="4" y="28"/>
                  </a:lnTo>
                  <a:lnTo>
                    <a:pt x="3" y="25"/>
                  </a:lnTo>
                  <a:lnTo>
                    <a:pt x="2" y="22"/>
                  </a:lnTo>
                  <a:lnTo>
                    <a:pt x="0" y="18"/>
                  </a:lnTo>
                  <a:lnTo>
                    <a:pt x="2" y="14"/>
                  </a:lnTo>
                  <a:lnTo>
                    <a:pt x="3" y="11"/>
                  </a:lnTo>
                  <a:lnTo>
                    <a:pt x="4" y="7"/>
                  </a:lnTo>
                  <a:lnTo>
                    <a:pt x="7" y="5"/>
                  </a:lnTo>
                  <a:lnTo>
                    <a:pt x="10" y="2"/>
                  </a:lnTo>
                  <a:lnTo>
                    <a:pt x="14" y="1"/>
                  </a:lnTo>
                  <a:lnTo>
                    <a:pt x="17" y="0"/>
                  </a:lnTo>
                  <a:lnTo>
                    <a:pt x="21"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899" name="Freeform 123">
              <a:extLst>
                <a:ext uri="{FF2B5EF4-FFF2-40B4-BE49-F238E27FC236}">
                  <a16:creationId xmlns:a16="http://schemas.microsoft.com/office/drawing/2014/main" xmlns="" id="{36506351-C66D-4DD7-89C7-321C1F5EF198}"/>
                </a:ext>
              </a:extLst>
            </p:cNvPr>
            <p:cNvSpPr>
              <a:spLocks/>
            </p:cNvSpPr>
            <p:nvPr/>
          </p:nvSpPr>
          <p:spPr bwMode="auto">
            <a:xfrm>
              <a:off x="592" y="1487"/>
              <a:ext cx="6" cy="5"/>
            </a:xfrm>
            <a:custGeom>
              <a:avLst/>
              <a:gdLst>
                <a:gd name="T0" fmla="*/ 9 w 16"/>
                <a:gd name="T1" fmla="*/ 0 h 15"/>
                <a:gd name="T2" fmla="*/ 10 w 16"/>
                <a:gd name="T3" fmla="*/ 0 h 15"/>
                <a:gd name="T4" fmla="*/ 12 w 16"/>
                <a:gd name="T5" fmla="*/ 0 h 15"/>
                <a:gd name="T6" fmla="*/ 13 w 16"/>
                <a:gd name="T7" fmla="*/ 1 h 15"/>
                <a:gd name="T8" fmla="*/ 14 w 16"/>
                <a:gd name="T9" fmla="*/ 1 h 15"/>
                <a:gd name="T10" fmla="*/ 14 w 16"/>
                <a:gd name="T11" fmla="*/ 2 h 15"/>
                <a:gd name="T12" fmla="*/ 16 w 16"/>
                <a:gd name="T13" fmla="*/ 4 h 15"/>
                <a:gd name="T14" fmla="*/ 16 w 16"/>
                <a:gd name="T15" fmla="*/ 5 h 15"/>
                <a:gd name="T16" fmla="*/ 16 w 16"/>
                <a:gd name="T17" fmla="*/ 7 h 15"/>
                <a:gd name="T18" fmla="*/ 16 w 16"/>
                <a:gd name="T19" fmla="*/ 8 h 15"/>
                <a:gd name="T20" fmla="*/ 16 w 16"/>
                <a:gd name="T21" fmla="*/ 10 h 15"/>
                <a:gd name="T22" fmla="*/ 14 w 16"/>
                <a:gd name="T23" fmla="*/ 11 h 15"/>
                <a:gd name="T24" fmla="*/ 14 w 16"/>
                <a:gd name="T25" fmla="*/ 12 h 15"/>
                <a:gd name="T26" fmla="*/ 13 w 16"/>
                <a:gd name="T27" fmla="*/ 12 h 15"/>
                <a:gd name="T28" fmla="*/ 12 w 16"/>
                <a:gd name="T29" fmla="*/ 13 h 15"/>
                <a:gd name="T30" fmla="*/ 10 w 16"/>
                <a:gd name="T31" fmla="*/ 13 h 15"/>
                <a:gd name="T32" fmla="*/ 9 w 16"/>
                <a:gd name="T33" fmla="*/ 15 h 15"/>
                <a:gd name="T34" fmla="*/ 7 w 16"/>
                <a:gd name="T35" fmla="*/ 13 h 15"/>
                <a:gd name="T36" fmla="*/ 6 w 16"/>
                <a:gd name="T37" fmla="*/ 13 h 15"/>
                <a:gd name="T38" fmla="*/ 4 w 16"/>
                <a:gd name="T39" fmla="*/ 12 h 15"/>
                <a:gd name="T40" fmla="*/ 3 w 16"/>
                <a:gd name="T41" fmla="*/ 12 h 15"/>
                <a:gd name="T42" fmla="*/ 2 w 16"/>
                <a:gd name="T43" fmla="*/ 11 h 15"/>
                <a:gd name="T44" fmla="*/ 2 w 16"/>
                <a:gd name="T45" fmla="*/ 10 h 15"/>
                <a:gd name="T46" fmla="*/ 0 w 16"/>
                <a:gd name="T47" fmla="*/ 8 h 15"/>
                <a:gd name="T48" fmla="*/ 0 w 16"/>
                <a:gd name="T49" fmla="*/ 7 h 15"/>
                <a:gd name="T50" fmla="*/ 0 w 16"/>
                <a:gd name="T51" fmla="*/ 5 h 15"/>
                <a:gd name="T52" fmla="*/ 2 w 16"/>
                <a:gd name="T53" fmla="*/ 4 h 15"/>
                <a:gd name="T54" fmla="*/ 2 w 16"/>
                <a:gd name="T55" fmla="*/ 2 h 15"/>
                <a:gd name="T56" fmla="*/ 3 w 16"/>
                <a:gd name="T57" fmla="*/ 1 h 15"/>
                <a:gd name="T58" fmla="*/ 4 w 16"/>
                <a:gd name="T59" fmla="*/ 1 h 15"/>
                <a:gd name="T60" fmla="*/ 6 w 16"/>
                <a:gd name="T61" fmla="*/ 0 h 15"/>
                <a:gd name="T62" fmla="*/ 7 w 16"/>
                <a:gd name="T63" fmla="*/ 0 h 15"/>
                <a:gd name="T64" fmla="*/ 9 w 16"/>
                <a:gd name="T6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5">
                  <a:moveTo>
                    <a:pt x="9" y="0"/>
                  </a:moveTo>
                  <a:lnTo>
                    <a:pt x="10" y="0"/>
                  </a:lnTo>
                  <a:lnTo>
                    <a:pt x="12" y="0"/>
                  </a:lnTo>
                  <a:lnTo>
                    <a:pt x="13" y="1"/>
                  </a:lnTo>
                  <a:lnTo>
                    <a:pt x="14" y="1"/>
                  </a:lnTo>
                  <a:lnTo>
                    <a:pt x="14" y="2"/>
                  </a:lnTo>
                  <a:lnTo>
                    <a:pt x="16" y="4"/>
                  </a:lnTo>
                  <a:lnTo>
                    <a:pt x="16" y="5"/>
                  </a:lnTo>
                  <a:lnTo>
                    <a:pt x="16" y="7"/>
                  </a:lnTo>
                  <a:lnTo>
                    <a:pt x="16" y="8"/>
                  </a:lnTo>
                  <a:lnTo>
                    <a:pt x="16" y="10"/>
                  </a:lnTo>
                  <a:lnTo>
                    <a:pt x="14" y="11"/>
                  </a:lnTo>
                  <a:lnTo>
                    <a:pt x="14" y="12"/>
                  </a:lnTo>
                  <a:lnTo>
                    <a:pt x="13" y="12"/>
                  </a:lnTo>
                  <a:lnTo>
                    <a:pt x="12" y="13"/>
                  </a:lnTo>
                  <a:lnTo>
                    <a:pt x="10" y="13"/>
                  </a:lnTo>
                  <a:lnTo>
                    <a:pt x="9" y="15"/>
                  </a:lnTo>
                  <a:lnTo>
                    <a:pt x="7" y="13"/>
                  </a:lnTo>
                  <a:lnTo>
                    <a:pt x="6" y="13"/>
                  </a:lnTo>
                  <a:lnTo>
                    <a:pt x="4" y="12"/>
                  </a:lnTo>
                  <a:lnTo>
                    <a:pt x="3" y="12"/>
                  </a:lnTo>
                  <a:lnTo>
                    <a:pt x="2" y="11"/>
                  </a:lnTo>
                  <a:lnTo>
                    <a:pt x="2" y="10"/>
                  </a:lnTo>
                  <a:lnTo>
                    <a:pt x="0" y="8"/>
                  </a:lnTo>
                  <a:lnTo>
                    <a:pt x="0" y="7"/>
                  </a:lnTo>
                  <a:lnTo>
                    <a:pt x="0" y="5"/>
                  </a:lnTo>
                  <a:lnTo>
                    <a:pt x="2" y="4"/>
                  </a:lnTo>
                  <a:lnTo>
                    <a:pt x="2" y="2"/>
                  </a:lnTo>
                  <a:lnTo>
                    <a:pt x="3" y="1"/>
                  </a:lnTo>
                  <a:lnTo>
                    <a:pt x="4" y="1"/>
                  </a:lnTo>
                  <a:lnTo>
                    <a:pt x="6" y="0"/>
                  </a:lnTo>
                  <a:lnTo>
                    <a:pt x="7" y="0"/>
                  </a:lnTo>
                  <a:lnTo>
                    <a:pt x="9"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00" name="Freeform 124">
              <a:extLst>
                <a:ext uri="{FF2B5EF4-FFF2-40B4-BE49-F238E27FC236}">
                  <a16:creationId xmlns:a16="http://schemas.microsoft.com/office/drawing/2014/main" xmlns="" id="{2798C80F-7906-48F3-954A-FC5C35ABD220}"/>
                </a:ext>
              </a:extLst>
            </p:cNvPr>
            <p:cNvSpPr>
              <a:spLocks/>
            </p:cNvSpPr>
            <p:nvPr/>
          </p:nvSpPr>
          <p:spPr bwMode="auto">
            <a:xfrm>
              <a:off x="522" y="1494"/>
              <a:ext cx="185" cy="74"/>
            </a:xfrm>
            <a:custGeom>
              <a:avLst/>
              <a:gdLst>
                <a:gd name="T0" fmla="*/ 335 w 554"/>
                <a:gd name="T1" fmla="*/ 12 h 221"/>
                <a:gd name="T2" fmla="*/ 392 w 554"/>
                <a:gd name="T3" fmla="*/ 1 h 221"/>
                <a:gd name="T4" fmla="*/ 439 w 554"/>
                <a:gd name="T5" fmla="*/ 1 h 221"/>
                <a:gd name="T6" fmla="*/ 479 w 554"/>
                <a:gd name="T7" fmla="*/ 10 h 221"/>
                <a:gd name="T8" fmla="*/ 509 w 554"/>
                <a:gd name="T9" fmla="*/ 24 h 221"/>
                <a:gd name="T10" fmla="*/ 532 w 554"/>
                <a:gd name="T11" fmla="*/ 45 h 221"/>
                <a:gd name="T12" fmla="*/ 546 w 554"/>
                <a:gd name="T13" fmla="*/ 68 h 221"/>
                <a:gd name="T14" fmla="*/ 553 w 554"/>
                <a:gd name="T15" fmla="*/ 91 h 221"/>
                <a:gd name="T16" fmla="*/ 553 w 554"/>
                <a:gd name="T17" fmla="*/ 114 h 221"/>
                <a:gd name="T18" fmla="*/ 544 w 554"/>
                <a:gd name="T19" fmla="*/ 139 h 221"/>
                <a:gd name="T20" fmla="*/ 526 w 554"/>
                <a:gd name="T21" fmla="*/ 162 h 221"/>
                <a:gd name="T22" fmla="*/ 500 w 554"/>
                <a:gd name="T23" fmla="*/ 184 h 221"/>
                <a:gd name="T24" fmla="*/ 465 w 554"/>
                <a:gd name="T25" fmla="*/ 201 h 221"/>
                <a:gd name="T26" fmla="*/ 422 w 554"/>
                <a:gd name="T27" fmla="*/ 214 h 221"/>
                <a:gd name="T28" fmla="*/ 374 w 554"/>
                <a:gd name="T29" fmla="*/ 221 h 221"/>
                <a:gd name="T30" fmla="*/ 317 w 554"/>
                <a:gd name="T31" fmla="*/ 220 h 221"/>
                <a:gd name="T32" fmla="*/ 257 w 554"/>
                <a:gd name="T33" fmla="*/ 212 h 221"/>
                <a:gd name="T34" fmla="*/ 197 w 554"/>
                <a:gd name="T35" fmla="*/ 197 h 221"/>
                <a:gd name="T36" fmla="*/ 145 w 554"/>
                <a:gd name="T37" fmla="*/ 179 h 221"/>
                <a:gd name="T38" fmla="*/ 96 w 554"/>
                <a:gd name="T39" fmla="*/ 159 h 221"/>
                <a:gd name="T40" fmla="*/ 57 w 554"/>
                <a:gd name="T41" fmla="*/ 139 h 221"/>
                <a:gd name="T42" fmla="*/ 27 w 554"/>
                <a:gd name="T43" fmla="*/ 119 h 221"/>
                <a:gd name="T44" fmla="*/ 7 w 554"/>
                <a:gd name="T45" fmla="*/ 102 h 221"/>
                <a:gd name="T46" fmla="*/ 0 w 554"/>
                <a:gd name="T47" fmla="*/ 91 h 221"/>
                <a:gd name="T48" fmla="*/ 0 w 554"/>
                <a:gd name="T49" fmla="*/ 85 h 221"/>
                <a:gd name="T50" fmla="*/ 4 w 554"/>
                <a:gd name="T51" fmla="*/ 78 h 221"/>
                <a:gd name="T52" fmla="*/ 18 w 554"/>
                <a:gd name="T53" fmla="*/ 73 h 221"/>
                <a:gd name="T54" fmla="*/ 57 w 554"/>
                <a:gd name="T55" fmla="*/ 69 h 221"/>
                <a:gd name="T56" fmla="*/ 112 w 554"/>
                <a:gd name="T57" fmla="*/ 64 h 221"/>
                <a:gd name="T58" fmla="*/ 158 w 554"/>
                <a:gd name="T59" fmla="*/ 58 h 221"/>
                <a:gd name="T60" fmla="*/ 212 w 554"/>
                <a:gd name="T61" fmla="*/ 49 h 221"/>
                <a:gd name="T62" fmla="*/ 271 w 554"/>
                <a:gd name="T63" fmla="*/ 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4" h="221">
                  <a:moveTo>
                    <a:pt x="304" y="23"/>
                  </a:moveTo>
                  <a:lnTo>
                    <a:pt x="335" y="12"/>
                  </a:lnTo>
                  <a:lnTo>
                    <a:pt x="365" y="6"/>
                  </a:lnTo>
                  <a:lnTo>
                    <a:pt x="392" y="1"/>
                  </a:lnTo>
                  <a:lnTo>
                    <a:pt x="416" y="0"/>
                  </a:lnTo>
                  <a:lnTo>
                    <a:pt x="439" y="1"/>
                  </a:lnTo>
                  <a:lnTo>
                    <a:pt x="460" y="5"/>
                  </a:lnTo>
                  <a:lnTo>
                    <a:pt x="479" y="10"/>
                  </a:lnTo>
                  <a:lnTo>
                    <a:pt x="495" y="17"/>
                  </a:lnTo>
                  <a:lnTo>
                    <a:pt x="509" y="24"/>
                  </a:lnTo>
                  <a:lnTo>
                    <a:pt x="522" y="34"/>
                  </a:lnTo>
                  <a:lnTo>
                    <a:pt x="532" y="45"/>
                  </a:lnTo>
                  <a:lnTo>
                    <a:pt x="540" y="56"/>
                  </a:lnTo>
                  <a:lnTo>
                    <a:pt x="546" y="68"/>
                  </a:lnTo>
                  <a:lnTo>
                    <a:pt x="551" y="79"/>
                  </a:lnTo>
                  <a:lnTo>
                    <a:pt x="553" y="91"/>
                  </a:lnTo>
                  <a:lnTo>
                    <a:pt x="554" y="103"/>
                  </a:lnTo>
                  <a:lnTo>
                    <a:pt x="553" y="114"/>
                  </a:lnTo>
                  <a:lnTo>
                    <a:pt x="550" y="126"/>
                  </a:lnTo>
                  <a:lnTo>
                    <a:pt x="544" y="139"/>
                  </a:lnTo>
                  <a:lnTo>
                    <a:pt x="536" y="151"/>
                  </a:lnTo>
                  <a:lnTo>
                    <a:pt x="526" y="162"/>
                  </a:lnTo>
                  <a:lnTo>
                    <a:pt x="514" y="173"/>
                  </a:lnTo>
                  <a:lnTo>
                    <a:pt x="500" y="184"/>
                  </a:lnTo>
                  <a:lnTo>
                    <a:pt x="483" y="192"/>
                  </a:lnTo>
                  <a:lnTo>
                    <a:pt x="465" y="201"/>
                  </a:lnTo>
                  <a:lnTo>
                    <a:pt x="445" y="208"/>
                  </a:lnTo>
                  <a:lnTo>
                    <a:pt x="422" y="214"/>
                  </a:lnTo>
                  <a:lnTo>
                    <a:pt x="399" y="219"/>
                  </a:lnTo>
                  <a:lnTo>
                    <a:pt x="374" y="221"/>
                  </a:lnTo>
                  <a:lnTo>
                    <a:pt x="347" y="221"/>
                  </a:lnTo>
                  <a:lnTo>
                    <a:pt x="317" y="220"/>
                  </a:lnTo>
                  <a:lnTo>
                    <a:pt x="287" y="216"/>
                  </a:lnTo>
                  <a:lnTo>
                    <a:pt x="257" y="212"/>
                  </a:lnTo>
                  <a:lnTo>
                    <a:pt x="227" y="204"/>
                  </a:lnTo>
                  <a:lnTo>
                    <a:pt x="197" y="197"/>
                  </a:lnTo>
                  <a:lnTo>
                    <a:pt x="170" y="188"/>
                  </a:lnTo>
                  <a:lnTo>
                    <a:pt x="145" y="179"/>
                  </a:lnTo>
                  <a:lnTo>
                    <a:pt x="119" y="169"/>
                  </a:lnTo>
                  <a:lnTo>
                    <a:pt x="96" y="159"/>
                  </a:lnTo>
                  <a:lnTo>
                    <a:pt x="77" y="150"/>
                  </a:lnTo>
                  <a:lnTo>
                    <a:pt x="57" y="139"/>
                  </a:lnTo>
                  <a:lnTo>
                    <a:pt x="41" y="129"/>
                  </a:lnTo>
                  <a:lnTo>
                    <a:pt x="27" y="119"/>
                  </a:lnTo>
                  <a:lnTo>
                    <a:pt x="15" y="111"/>
                  </a:lnTo>
                  <a:lnTo>
                    <a:pt x="7" y="102"/>
                  </a:lnTo>
                  <a:lnTo>
                    <a:pt x="1" y="95"/>
                  </a:lnTo>
                  <a:lnTo>
                    <a:pt x="0" y="91"/>
                  </a:lnTo>
                  <a:lnTo>
                    <a:pt x="0" y="87"/>
                  </a:lnTo>
                  <a:lnTo>
                    <a:pt x="0" y="85"/>
                  </a:lnTo>
                  <a:lnTo>
                    <a:pt x="0" y="83"/>
                  </a:lnTo>
                  <a:lnTo>
                    <a:pt x="4" y="78"/>
                  </a:lnTo>
                  <a:lnTo>
                    <a:pt x="11" y="75"/>
                  </a:lnTo>
                  <a:lnTo>
                    <a:pt x="18" y="73"/>
                  </a:lnTo>
                  <a:lnTo>
                    <a:pt x="30" y="72"/>
                  </a:lnTo>
                  <a:lnTo>
                    <a:pt x="57" y="69"/>
                  </a:lnTo>
                  <a:lnTo>
                    <a:pt x="92" y="67"/>
                  </a:lnTo>
                  <a:lnTo>
                    <a:pt x="112" y="64"/>
                  </a:lnTo>
                  <a:lnTo>
                    <a:pt x="135" y="62"/>
                  </a:lnTo>
                  <a:lnTo>
                    <a:pt x="158" y="58"/>
                  </a:lnTo>
                  <a:lnTo>
                    <a:pt x="185" y="55"/>
                  </a:lnTo>
                  <a:lnTo>
                    <a:pt x="212" y="49"/>
                  </a:lnTo>
                  <a:lnTo>
                    <a:pt x="240" y="41"/>
                  </a:lnTo>
                  <a:lnTo>
                    <a:pt x="271" y="33"/>
                  </a:lnTo>
                  <a:lnTo>
                    <a:pt x="304" y="2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01" name="Freeform 125">
              <a:extLst>
                <a:ext uri="{FF2B5EF4-FFF2-40B4-BE49-F238E27FC236}">
                  <a16:creationId xmlns:a16="http://schemas.microsoft.com/office/drawing/2014/main" xmlns="" id="{A6ED14A0-D783-42F7-BD75-32F7ADAED067}"/>
                </a:ext>
              </a:extLst>
            </p:cNvPr>
            <p:cNvSpPr>
              <a:spLocks/>
            </p:cNvSpPr>
            <p:nvPr/>
          </p:nvSpPr>
          <p:spPr bwMode="auto">
            <a:xfrm>
              <a:off x="535" y="1496"/>
              <a:ext cx="167" cy="65"/>
            </a:xfrm>
            <a:custGeom>
              <a:avLst/>
              <a:gdLst>
                <a:gd name="T0" fmla="*/ 276 w 503"/>
                <a:gd name="T1" fmla="*/ 20 h 201"/>
                <a:gd name="T2" fmla="*/ 304 w 503"/>
                <a:gd name="T3" fmla="*/ 11 h 201"/>
                <a:gd name="T4" fmla="*/ 331 w 503"/>
                <a:gd name="T5" fmla="*/ 5 h 201"/>
                <a:gd name="T6" fmla="*/ 355 w 503"/>
                <a:gd name="T7" fmla="*/ 2 h 201"/>
                <a:gd name="T8" fmla="*/ 378 w 503"/>
                <a:gd name="T9" fmla="*/ 0 h 201"/>
                <a:gd name="T10" fmla="*/ 399 w 503"/>
                <a:gd name="T11" fmla="*/ 0 h 201"/>
                <a:gd name="T12" fmla="*/ 418 w 503"/>
                <a:gd name="T13" fmla="*/ 4 h 201"/>
                <a:gd name="T14" fmla="*/ 435 w 503"/>
                <a:gd name="T15" fmla="*/ 9 h 201"/>
                <a:gd name="T16" fmla="*/ 449 w 503"/>
                <a:gd name="T17" fmla="*/ 15 h 201"/>
                <a:gd name="T18" fmla="*/ 462 w 503"/>
                <a:gd name="T19" fmla="*/ 22 h 201"/>
                <a:gd name="T20" fmla="*/ 473 w 503"/>
                <a:gd name="T21" fmla="*/ 31 h 201"/>
                <a:gd name="T22" fmla="*/ 483 w 503"/>
                <a:gd name="T23" fmla="*/ 41 h 201"/>
                <a:gd name="T24" fmla="*/ 490 w 503"/>
                <a:gd name="T25" fmla="*/ 50 h 201"/>
                <a:gd name="T26" fmla="*/ 496 w 503"/>
                <a:gd name="T27" fmla="*/ 61 h 201"/>
                <a:gd name="T28" fmla="*/ 500 w 503"/>
                <a:gd name="T29" fmla="*/ 72 h 201"/>
                <a:gd name="T30" fmla="*/ 503 w 503"/>
                <a:gd name="T31" fmla="*/ 83 h 201"/>
                <a:gd name="T32" fmla="*/ 503 w 503"/>
                <a:gd name="T33" fmla="*/ 93 h 201"/>
                <a:gd name="T34" fmla="*/ 503 w 503"/>
                <a:gd name="T35" fmla="*/ 104 h 201"/>
                <a:gd name="T36" fmla="*/ 500 w 503"/>
                <a:gd name="T37" fmla="*/ 115 h 201"/>
                <a:gd name="T38" fmla="*/ 495 w 503"/>
                <a:gd name="T39" fmla="*/ 126 h 201"/>
                <a:gd name="T40" fmla="*/ 487 w 503"/>
                <a:gd name="T41" fmla="*/ 135 h 201"/>
                <a:gd name="T42" fmla="*/ 477 w 503"/>
                <a:gd name="T43" fmla="*/ 146 h 201"/>
                <a:gd name="T44" fmla="*/ 466 w 503"/>
                <a:gd name="T45" fmla="*/ 156 h 201"/>
                <a:gd name="T46" fmla="*/ 453 w 503"/>
                <a:gd name="T47" fmla="*/ 166 h 201"/>
                <a:gd name="T48" fmla="*/ 439 w 503"/>
                <a:gd name="T49" fmla="*/ 174 h 201"/>
                <a:gd name="T50" fmla="*/ 422 w 503"/>
                <a:gd name="T51" fmla="*/ 182 h 201"/>
                <a:gd name="T52" fmla="*/ 404 w 503"/>
                <a:gd name="T53" fmla="*/ 189 h 201"/>
                <a:gd name="T54" fmla="*/ 384 w 503"/>
                <a:gd name="T55" fmla="*/ 194 h 201"/>
                <a:gd name="T56" fmla="*/ 362 w 503"/>
                <a:gd name="T57" fmla="*/ 197 h 201"/>
                <a:gd name="T58" fmla="*/ 340 w 503"/>
                <a:gd name="T59" fmla="*/ 200 h 201"/>
                <a:gd name="T60" fmla="*/ 314 w 503"/>
                <a:gd name="T61" fmla="*/ 201 h 201"/>
                <a:gd name="T62" fmla="*/ 288 w 503"/>
                <a:gd name="T63" fmla="*/ 200 h 201"/>
                <a:gd name="T64" fmla="*/ 261 w 503"/>
                <a:gd name="T65" fmla="*/ 196 h 201"/>
                <a:gd name="T66" fmla="*/ 233 w 503"/>
                <a:gd name="T67" fmla="*/ 191 h 201"/>
                <a:gd name="T68" fmla="*/ 206 w 503"/>
                <a:gd name="T69" fmla="*/ 185 h 201"/>
                <a:gd name="T70" fmla="*/ 180 w 503"/>
                <a:gd name="T71" fmla="*/ 178 h 201"/>
                <a:gd name="T72" fmla="*/ 155 w 503"/>
                <a:gd name="T73" fmla="*/ 171 h 201"/>
                <a:gd name="T74" fmla="*/ 132 w 503"/>
                <a:gd name="T75" fmla="*/ 162 h 201"/>
                <a:gd name="T76" fmla="*/ 109 w 503"/>
                <a:gd name="T77" fmla="*/ 154 h 201"/>
                <a:gd name="T78" fmla="*/ 88 w 503"/>
                <a:gd name="T79" fmla="*/ 144 h 201"/>
                <a:gd name="T80" fmla="*/ 69 w 503"/>
                <a:gd name="T81" fmla="*/ 135 h 201"/>
                <a:gd name="T82" fmla="*/ 52 w 503"/>
                <a:gd name="T83" fmla="*/ 126 h 201"/>
                <a:gd name="T84" fmla="*/ 38 w 503"/>
                <a:gd name="T85" fmla="*/ 117 h 201"/>
                <a:gd name="T86" fmla="*/ 25 w 503"/>
                <a:gd name="T87" fmla="*/ 107 h 201"/>
                <a:gd name="T88" fmla="*/ 14 w 503"/>
                <a:gd name="T89" fmla="*/ 100 h 201"/>
                <a:gd name="T90" fmla="*/ 7 w 503"/>
                <a:gd name="T91" fmla="*/ 92 h 201"/>
                <a:gd name="T92" fmla="*/ 1 w 503"/>
                <a:gd name="T93" fmla="*/ 86 h 201"/>
                <a:gd name="T94" fmla="*/ 0 w 503"/>
                <a:gd name="T95" fmla="*/ 82 h 201"/>
                <a:gd name="T96" fmla="*/ 0 w 503"/>
                <a:gd name="T97" fmla="*/ 79 h 201"/>
                <a:gd name="T98" fmla="*/ 0 w 503"/>
                <a:gd name="T99" fmla="*/ 77 h 201"/>
                <a:gd name="T100" fmla="*/ 1 w 503"/>
                <a:gd name="T101" fmla="*/ 75 h 201"/>
                <a:gd name="T102" fmla="*/ 4 w 503"/>
                <a:gd name="T103" fmla="*/ 71 h 201"/>
                <a:gd name="T104" fmla="*/ 10 w 503"/>
                <a:gd name="T105" fmla="*/ 69 h 201"/>
                <a:gd name="T106" fmla="*/ 18 w 503"/>
                <a:gd name="T107" fmla="*/ 66 h 201"/>
                <a:gd name="T108" fmla="*/ 27 w 503"/>
                <a:gd name="T109" fmla="*/ 65 h 201"/>
                <a:gd name="T110" fmla="*/ 52 w 503"/>
                <a:gd name="T111" fmla="*/ 62 h 201"/>
                <a:gd name="T112" fmla="*/ 84 w 503"/>
                <a:gd name="T113" fmla="*/ 60 h 201"/>
                <a:gd name="T114" fmla="*/ 122 w 503"/>
                <a:gd name="T115" fmla="*/ 56 h 201"/>
                <a:gd name="T116" fmla="*/ 168 w 503"/>
                <a:gd name="T117" fmla="*/ 49 h 201"/>
                <a:gd name="T118" fmla="*/ 192 w 503"/>
                <a:gd name="T119" fmla="*/ 44 h 201"/>
                <a:gd name="T120" fmla="*/ 219 w 503"/>
                <a:gd name="T121" fmla="*/ 38 h 201"/>
                <a:gd name="T122" fmla="*/ 247 w 503"/>
                <a:gd name="T123" fmla="*/ 30 h 201"/>
                <a:gd name="T124" fmla="*/ 276 w 503"/>
                <a:gd name="T125" fmla="*/ 2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3" h="201">
                  <a:moveTo>
                    <a:pt x="276" y="20"/>
                  </a:moveTo>
                  <a:lnTo>
                    <a:pt x="304" y="11"/>
                  </a:lnTo>
                  <a:lnTo>
                    <a:pt x="331" y="5"/>
                  </a:lnTo>
                  <a:lnTo>
                    <a:pt x="355" y="2"/>
                  </a:lnTo>
                  <a:lnTo>
                    <a:pt x="378" y="0"/>
                  </a:lnTo>
                  <a:lnTo>
                    <a:pt x="399" y="0"/>
                  </a:lnTo>
                  <a:lnTo>
                    <a:pt x="418" y="4"/>
                  </a:lnTo>
                  <a:lnTo>
                    <a:pt x="435" y="9"/>
                  </a:lnTo>
                  <a:lnTo>
                    <a:pt x="449" y="15"/>
                  </a:lnTo>
                  <a:lnTo>
                    <a:pt x="462" y="22"/>
                  </a:lnTo>
                  <a:lnTo>
                    <a:pt x="473" y="31"/>
                  </a:lnTo>
                  <a:lnTo>
                    <a:pt x="483" y="41"/>
                  </a:lnTo>
                  <a:lnTo>
                    <a:pt x="490" y="50"/>
                  </a:lnTo>
                  <a:lnTo>
                    <a:pt x="496" y="61"/>
                  </a:lnTo>
                  <a:lnTo>
                    <a:pt x="500" y="72"/>
                  </a:lnTo>
                  <a:lnTo>
                    <a:pt x="503" y="83"/>
                  </a:lnTo>
                  <a:lnTo>
                    <a:pt x="503" y="93"/>
                  </a:lnTo>
                  <a:lnTo>
                    <a:pt x="503" y="104"/>
                  </a:lnTo>
                  <a:lnTo>
                    <a:pt x="500" y="115"/>
                  </a:lnTo>
                  <a:lnTo>
                    <a:pt x="495" y="126"/>
                  </a:lnTo>
                  <a:lnTo>
                    <a:pt x="487" y="135"/>
                  </a:lnTo>
                  <a:lnTo>
                    <a:pt x="477" y="146"/>
                  </a:lnTo>
                  <a:lnTo>
                    <a:pt x="466" y="156"/>
                  </a:lnTo>
                  <a:lnTo>
                    <a:pt x="453" y="166"/>
                  </a:lnTo>
                  <a:lnTo>
                    <a:pt x="439" y="174"/>
                  </a:lnTo>
                  <a:lnTo>
                    <a:pt x="422" y="182"/>
                  </a:lnTo>
                  <a:lnTo>
                    <a:pt x="404" y="189"/>
                  </a:lnTo>
                  <a:lnTo>
                    <a:pt x="384" y="194"/>
                  </a:lnTo>
                  <a:lnTo>
                    <a:pt x="362" y="197"/>
                  </a:lnTo>
                  <a:lnTo>
                    <a:pt x="340" y="200"/>
                  </a:lnTo>
                  <a:lnTo>
                    <a:pt x="314" y="201"/>
                  </a:lnTo>
                  <a:lnTo>
                    <a:pt x="288" y="200"/>
                  </a:lnTo>
                  <a:lnTo>
                    <a:pt x="261" y="196"/>
                  </a:lnTo>
                  <a:lnTo>
                    <a:pt x="233" y="191"/>
                  </a:lnTo>
                  <a:lnTo>
                    <a:pt x="206" y="185"/>
                  </a:lnTo>
                  <a:lnTo>
                    <a:pt x="180" y="178"/>
                  </a:lnTo>
                  <a:lnTo>
                    <a:pt x="155" y="171"/>
                  </a:lnTo>
                  <a:lnTo>
                    <a:pt x="132" y="162"/>
                  </a:lnTo>
                  <a:lnTo>
                    <a:pt x="109" y="154"/>
                  </a:lnTo>
                  <a:lnTo>
                    <a:pt x="88" y="144"/>
                  </a:lnTo>
                  <a:lnTo>
                    <a:pt x="69" y="135"/>
                  </a:lnTo>
                  <a:lnTo>
                    <a:pt x="52" y="126"/>
                  </a:lnTo>
                  <a:lnTo>
                    <a:pt x="38" y="117"/>
                  </a:lnTo>
                  <a:lnTo>
                    <a:pt x="25" y="107"/>
                  </a:lnTo>
                  <a:lnTo>
                    <a:pt x="14" y="100"/>
                  </a:lnTo>
                  <a:lnTo>
                    <a:pt x="7" y="92"/>
                  </a:lnTo>
                  <a:lnTo>
                    <a:pt x="1" y="86"/>
                  </a:lnTo>
                  <a:lnTo>
                    <a:pt x="0" y="82"/>
                  </a:lnTo>
                  <a:lnTo>
                    <a:pt x="0" y="79"/>
                  </a:lnTo>
                  <a:lnTo>
                    <a:pt x="0" y="77"/>
                  </a:lnTo>
                  <a:lnTo>
                    <a:pt x="1" y="75"/>
                  </a:lnTo>
                  <a:lnTo>
                    <a:pt x="4" y="71"/>
                  </a:lnTo>
                  <a:lnTo>
                    <a:pt x="10" y="69"/>
                  </a:lnTo>
                  <a:lnTo>
                    <a:pt x="18" y="66"/>
                  </a:lnTo>
                  <a:lnTo>
                    <a:pt x="27" y="65"/>
                  </a:lnTo>
                  <a:lnTo>
                    <a:pt x="52" y="62"/>
                  </a:lnTo>
                  <a:lnTo>
                    <a:pt x="84" y="60"/>
                  </a:lnTo>
                  <a:lnTo>
                    <a:pt x="122" y="56"/>
                  </a:lnTo>
                  <a:lnTo>
                    <a:pt x="168" y="49"/>
                  </a:lnTo>
                  <a:lnTo>
                    <a:pt x="192" y="44"/>
                  </a:lnTo>
                  <a:lnTo>
                    <a:pt x="219" y="38"/>
                  </a:lnTo>
                  <a:lnTo>
                    <a:pt x="247" y="30"/>
                  </a:lnTo>
                  <a:lnTo>
                    <a:pt x="276" y="2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02" name="Freeform 126">
              <a:extLst>
                <a:ext uri="{FF2B5EF4-FFF2-40B4-BE49-F238E27FC236}">
                  <a16:creationId xmlns:a16="http://schemas.microsoft.com/office/drawing/2014/main" xmlns="" id="{F3642E22-7787-4DD5-965A-09BE4663BBDB}"/>
                </a:ext>
              </a:extLst>
            </p:cNvPr>
            <p:cNvSpPr>
              <a:spLocks/>
            </p:cNvSpPr>
            <p:nvPr/>
          </p:nvSpPr>
          <p:spPr bwMode="auto">
            <a:xfrm>
              <a:off x="547" y="1500"/>
              <a:ext cx="152" cy="60"/>
            </a:xfrm>
            <a:custGeom>
              <a:avLst/>
              <a:gdLst>
                <a:gd name="T0" fmla="*/ 248 w 452"/>
                <a:gd name="T1" fmla="*/ 18 h 180"/>
                <a:gd name="T2" fmla="*/ 273 w 452"/>
                <a:gd name="T3" fmla="*/ 9 h 180"/>
                <a:gd name="T4" fmla="*/ 297 w 452"/>
                <a:gd name="T5" fmla="*/ 5 h 180"/>
                <a:gd name="T6" fmla="*/ 319 w 452"/>
                <a:gd name="T7" fmla="*/ 1 h 180"/>
                <a:gd name="T8" fmla="*/ 340 w 452"/>
                <a:gd name="T9" fmla="*/ 0 h 180"/>
                <a:gd name="T10" fmla="*/ 358 w 452"/>
                <a:gd name="T11" fmla="*/ 1 h 180"/>
                <a:gd name="T12" fmla="*/ 374 w 452"/>
                <a:gd name="T13" fmla="*/ 3 h 180"/>
                <a:gd name="T14" fmla="*/ 390 w 452"/>
                <a:gd name="T15" fmla="*/ 7 h 180"/>
                <a:gd name="T16" fmla="*/ 402 w 452"/>
                <a:gd name="T17" fmla="*/ 13 h 180"/>
                <a:gd name="T18" fmla="*/ 414 w 452"/>
                <a:gd name="T19" fmla="*/ 20 h 180"/>
                <a:gd name="T20" fmla="*/ 424 w 452"/>
                <a:gd name="T21" fmla="*/ 28 h 180"/>
                <a:gd name="T22" fmla="*/ 432 w 452"/>
                <a:gd name="T23" fmla="*/ 36 h 180"/>
                <a:gd name="T24" fmla="*/ 439 w 452"/>
                <a:gd name="T25" fmla="*/ 45 h 180"/>
                <a:gd name="T26" fmla="*/ 445 w 452"/>
                <a:gd name="T27" fmla="*/ 54 h 180"/>
                <a:gd name="T28" fmla="*/ 448 w 452"/>
                <a:gd name="T29" fmla="*/ 64 h 180"/>
                <a:gd name="T30" fmla="*/ 451 w 452"/>
                <a:gd name="T31" fmla="*/ 74 h 180"/>
                <a:gd name="T32" fmla="*/ 452 w 452"/>
                <a:gd name="T33" fmla="*/ 84 h 180"/>
                <a:gd name="T34" fmla="*/ 451 w 452"/>
                <a:gd name="T35" fmla="*/ 93 h 180"/>
                <a:gd name="T36" fmla="*/ 448 w 452"/>
                <a:gd name="T37" fmla="*/ 103 h 180"/>
                <a:gd name="T38" fmla="*/ 444 w 452"/>
                <a:gd name="T39" fmla="*/ 113 h 180"/>
                <a:gd name="T40" fmla="*/ 437 w 452"/>
                <a:gd name="T41" fmla="*/ 121 h 180"/>
                <a:gd name="T42" fmla="*/ 428 w 452"/>
                <a:gd name="T43" fmla="*/ 131 h 180"/>
                <a:gd name="T44" fmla="*/ 418 w 452"/>
                <a:gd name="T45" fmla="*/ 140 h 180"/>
                <a:gd name="T46" fmla="*/ 407 w 452"/>
                <a:gd name="T47" fmla="*/ 148 h 180"/>
                <a:gd name="T48" fmla="*/ 394 w 452"/>
                <a:gd name="T49" fmla="*/ 157 h 180"/>
                <a:gd name="T50" fmla="*/ 378 w 452"/>
                <a:gd name="T51" fmla="*/ 163 h 180"/>
                <a:gd name="T52" fmla="*/ 363 w 452"/>
                <a:gd name="T53" fmla="*/ 169 h 180"/>
                <a:gd name="T54" fmla="*/ 344 w 452"/>
                <a:gd name="T55" fmla="*/ 174 h 180"/>
                <a:gd name="T56" fmla="*/ 324 w 452"/>
                <a:gd name="T57" fmla="*/ 177 h 180"/>
                <a:gd name="T58" fmla="*/ 304 w 452"/>
                <a:gd name="T59" fmla="*/ 180 h 180"/>
                <a:gd name="T60" fmla="*/ 282 w 452"/>
                <a:gd name="T61" fmla="*/ 180 h 180"/>
                <a:gd name="T62" fmla="*/ 259 w 452"/>
                <a:gd name="T63" fmla="*/ 179 h 180"/>
                <a:gd name="T64" fmla="*/ 233 w 452"/>
                <a:gd name="T65" fmla="*/ 176 h 180"/>
                <a:gd name="T66" fmla="*/ 209 w 452"/>
                <a:gd name="T67" fmla="*/ 171 h 180"/>
                <a:gd name="T68" fmla="*/ 185 w 452"/>
                <a:gd name="T69" fmla="*/ 166 h 180"/>
                <a:gd name="T70" fmla="*/ 161 w 452"/>
                <a:gd name="T71" fmla="*/ 159 h 180"/>
                <a:gd name="T72" fmla="*/ 139 w 452"/>
                <a:gd name="T73" fmla="*/ 153 h 180"/>
                <a:gd name="T74" fmla="*/ 118 w 452"/>
                <a:gd name="T75" fmla="*/ 146 h 180"/>
                <a:gd name="T76" fmla="*/ 98 w 452"/>
                <a:gd name="T77" fmla="*/ 137 h 180"/>
                <a:gd name="T78" fmla="*/ 78 w 452"/>
                <a:gd name="T79" fmla="*/ 129 h 180"/>
                <a:gd name="T80" fmla="*/ 63 w 452"/>
                <a:gd name="T81" fmla="*/ 121 h 180"/>
                <a:gd name="T82" fmla="*/ 47 w 452"/>
                <a:gd name="T83" fmla="*/ 113 h 180"/>
                <a:gd name="T84" fmla="*/ 33 w 452"/>
                <a:gd name="T85" fmla="*/ 104 h 180"/>
                <a:gd name="T86" fmla="*/ 21 w 452"/>
                <a:gd name="T87" fmla="*/ 97 h 180"/>
                <a:gd name="T88" fmla="*/ 13 w 452"/>
                <a:gd name="T89" fmla="*/ 90 h 180"/>
                <a:gd name="T90" fmla="*/ 6 w 452"/>
                <a:gd name="T91" fmla="*/ 82 h 180"/>
                <a:gd name="T92" fmla="*/ 2 w 452"/>
                <a:gd name="T93" fmla="*/ 76 h 180"/>
                <a:gd name="T94" fmla="*/ 0 w 452"/>
                <a:gd name="T95" fmla="*/ 71 h 180"/>
                <a:gd name="T96" fmla="*/ 0 w 452"/>
                <a:gd name="T97" fmla="*/ 67 h 180"/>
                <a:gd name="T98" fmla="*/ 3 w 452"/>
                <a:gd name="T99" fmla="*/ 63 h 180"/>
                <a:gd name="T100" fmla="*/ 9 w 452"/>
                <a:gd name="T101" fmla="*/ 61 h 180"/>
                <a:gd name="T102" fmla="*/ 16 w 452"/>
                <a:gd name="T103" fmla="*/ 59 h 180"/>
                <a:gd name="T104" fmla="*/ 24 w 452"/>
                <a:gd name="T105" fmla="*/ 58 h 180"/>
                <a:gd name="T106" fmla="*/ 46 w 452"/>
                <a:gd name="T107" fmla="*/ 56 h 180"/>
                <a:gd name="T108" fmla="*/ 76 w 452"/>
                <a:gd name="T109" fmla="*/ 53 h 180"/>
                <a:gd name="T110" fmla="*/ 110 w 452"/>
                <a:gd name="T111" fmla="*/ 50 h 180"/>
                <a:gd name="T112" fmla="*/ 149 w 452"/>
                <a:gd name="T113" fmla="*/ 43 h 180"/>
                <a:gd name="T114" fmla="*/ 172 w 452"/>
                <a:gd name="T115" fmla="*/ 40 h 180"/>
                <a:gd name="T116" fmla="*/ 196 w 452"/>
                <a:gd name="T117" fmla="*/ 34 h 180"/>
                <a:gd name="T118" fmla="*/ 221 w 452"/>
                <a:gd name="T119" fmla="*/ 26 h 180"/>
                <a:gd name="T120" fmla="*/ 248 w 452"/>
                <a:gd name="T121" fmla="*/ 1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2" h="180">
                  <a:moveTo>
                    <a:pt x="248" y="18"/>
                  </a:moveTo>
                  <a:lnTo>
                    <a:pt x="273" y="9"/>
                  </a:lnTo>
                  <a:lnTo>
                    <a:pt x="297" y="5"/>
                  </a:lnTo>
                  <a:lnTo>
                    <a:pt x="319" y="1"/>
                  </a:lnTo>
                  <a:lnTo>
                    <a:pt x="340" y="0"/>
                  </a:lnTo>
                  <a:lnTo>
                    <a:pt x="358" y="1"/>
                  </a:lnTo>
                  <a:lnTo>
                    <a:pt x="374" y="3"/>
                  </a:lnTo>
                  <a:lnTo>
                    <a:pt x="390" y="7"/>
                  </a:lnTo>
                  <a:lnTo>
                    <a:pt x="402" y="13"/>
                  </a:lnTo>
                  <a:lnTo>
                    <a:pt x="414" y="20"/>
                  </a:lnTo>
                  <a:lnTo>
                    <a:pt x="424" y="28"/>
                  </a:lnTo>
                  <a:lnTo>
                    <a:pt x="432" y="36"/>
                  </a:lnTo>
                  <a:lnTo>
                    <a:pt x="439" y="45"/>
                  </a:lnTo>
                  <a:lnTo>
                    <a:pt x="445" y="54"/>
                  </a:lnTo>
                  <a:lnTo>
                    <a:pt x="448" y="64"/>
                  </a:lnTo>
                  <a:lnTo>
                    <a:pt x="451" y="74"/>
                  </a:lnTo>
                  <a:lnTo>
                    <a:pt x="452" y="84"/>
                  </a:lnTo>
                  <a:lnTo>
                    <a:pt x="451" y="93"/>
                  </a:lnTo>
                  <a:lnTo>
                    <a:pt x="448" y="103"/>
                  </a:lnTo>
                  <a:lnTo>
                    <a:pt x="444" y="113"/>
                  </a:lnTo>
                  <a:lnTo>
                    <a:pt x="437" y="121"/>
                  </a:lnTo>
                  <a:lnTo>
                    <a:pt x="428" y="131"/>
                  </a:lnTo>
                  <a:lnTo>
                    <a:pt x="418" y="140"/>
                  </a:lnTo>
                  <a:lnTo>
                    <a:pt x="407" y="148"/>
                  </a:lnTo>
                  <a:lnTo>
                    <a:pt x="394" y="157"/>
                  </a:lnTo>
                  <a:lnTo>
                    <a:pt x="378" y="163"/>
                  </a:lnTo>
                  <a:lnTo>
                    <a:pt x="363" y="169"/>
                  </a:lnTo>
                  <a:lnTo>
                    <a:pt x="344" y="174"/>
                  </a:lnTo>
                  <a:lnTo>
                    <a:pt x="324" y="177"/>
                  </a:lnTo>
                  <a:lnTo>
                    <a:pt x="304" y="180"/>
                  </a:lnTo>
                  <a:lnTo>
                    <a:pt x="282" y="180"/>
                  </a:lnTo>
                  <a:lnTo>
                    <a:pt x="259" y="179"/>
                  </a:lnTo>
                  <a:lnTo>
                    <a:pt x="233" y="176"/>
                  </a:lnTo>
                  <a:lnTo>
                    <a:pt x="209" y="171"/>
                  </a:lnTo>
                  <a:lnTo>
                    <a:pt x="185" y="166"/>
                  </a:lnTo>
                  <a:lnTo>
                    <a:pt x="161" y="159"/>
                  </a:lnTo>
                  <a:lnTo>
                    <a:pt x="139" y="153"/>
                  </a:lnTo>
                  <a:lnTo>
                    <a:pt x="118" y="146"/>
                  </a:lnTo>
                  <a:lnTo>
                    <a:pt x="98" y="137"/>
                  </a:lnTo>
                  <a:lnTo>
                    <a:pt x="78" y="129"/>
                  </a:lnTo>
                  <a:lnTo>
                    <a:pt x="63" y="121"/>
                  </a:lnTo>
                  <a:lnTo>
                    <a:pt x="47" y="113"/>
                  </a:lnTo>
                  <a:lnTo>
                    <a:pt x="33" y="104"/>
                  </a:lnTo>
                  <a:lnTo>
                    <a:pt x="21" y="97"/>
                  </a:lnTo>
                  <a:lnTo>
                    <a:pt x="13" y="90"/>
                  </a:lnTo>
                  <a:lnTo>
                    <a:pt x="6" y="82"/>
                  </a:lnTo>
                  <a:lnTo>
                    <a:pt x="2" y="76"/>
                  </a:lnTo>
                  <a:lnTo>
                    <a:pt x="0" y="71"/>
                  </a:lnTo>
                  <a:lnTo>
                    <a:pt x="0" y="67"/>
                  </a:lnTo>
                  <a:lnTo>
                    <a:pt x="3" y="63"/>
                  </a:lnTo>
                  <a:lnTo>
                    <a:pt x="9" y="61"/>
                  </a:lnTo>
                  <a:lnTo>
                    <a:pt x="16" y="59"/>
                  </a:lnTo>
                  <a:lnTo>
                    <a:pt x="24" y="58"/>
                  </a:lnTo>
                  <a:lnTo>
                    <a:pt x="46" y="56"/>
                  </a:lnTo>
                  <a:lnTo>
                    <a:pt x="76" y="53"/>
                  </a:lnTo>
                  <a:lnTo>
                    <a:pt x="110" y="50"/>
                  </a:lnTo>
                  <a:lnTo>
                    <a:pt x="149" y="43"/>
                  </a:lnTo>
                  <a:lnTo>
                    <a:pt x="172" y="40"/>
                  </a:lnTo>
                  <a:lnTo>
                    <a:pt x="196" y="34"/>
                  </a:lnTo>
                  <a:lnTo>
                    <a:pt x="221" y="26"/>
                  </a:lnTo>
                  <a:lnTo>
                    <a:pt x="248" y="1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03" name="Freeform 127">
              <a:extLst>
                <a:ext uri="{FF2B5EF4-FFF2-40B4-BE49-F238E27FC236}">
                  <a16:creationId xmlns:a16="http://schemas.microsoft.com/office/drawing/2014/main" xmlns="" id="{1910F149-0199-47C3-BA1D-78871246DC51}"/>
                </a:ext>
              </a:extLst>
            </p:cNvPr>
            <p:cNvSpPr>
              <a:spLocks/>
            </p:cNvSpPr>
            <p:nvPr/>
          </p:nvSpPr>
          <p:spPr bwMode="auto">
            <a:xfrm>
              <a:off x="560" y="1502"/>
              <a:ext cx="133" cy="56"/>
            </a:xfrm>
            <a:custGeom>
              <a:avLst/>
              <a:gdLst>
                <a:gd name="T0" fmla="*/ 219 w 401"/>
                <a:gd name="T1" fmla="*/ 16 h 160"/>
                <a:gd name="T2" fmla="*/ 242 w 401"/>
                <a:gd name="T3" fmla="*/ 9 h 160"/>
                <a:gd name="T4" fmla="*/ 263 w 401"/>
                <a:gd name="T5" fmla="*/ 4 h 160"/>
                <a:gd name="T6" fmla="*/ 283 w 401"/>
                <a:gd name="T7" fmla="*/ 0 h 160"/>
                <a:gd name="T8" fmla="*/ 302 w 401"/>
                <a:gd name="T9" fmla="*/ 0 h 160"/>
                <a:gd name="T10" fmla="*/ 317 w 401"/>
                <a:gd name="T11" fmla="*/ 0 h 160"/>
                <a:gd name="T12" fmla="*/ 333 w 401"/>
                <a:gd name="T13" fmla="*/ 3 h 160"/>
                <a:gd name="T14" fmla="*/ 346 w 401"/>
                <a:gd name="T15" fmla="*/ 6 h 160"/>
                <a:gd name="T16" fmla="*/ 357 w 401"/>
                <a:gd name="T17" fmla="*/ 11 h 160"/>
                <a:gd name="T18" fmla="*/ 367 w 401"/>
                <a:gd name="T19" fmla="*/ 17 h 160"/>
                <a:gd name="T20" fmla="*/ 377 w 401"/>
                <a:gd name="T21" fmla="*/ 25 h 160"/>
                <a:gd name="T22" fmla="*/ 384 w 401"/>
                <a:gd name="T23" fmla="*/ 32 h 160"/>
                <a:gd name="T24" fmla="*/ 390 w 401"/>
                <a:gd name="T25" fmla="*/ 39 h 160"/>
                <a:gd name="T26" fmla="*/ 394 w 401"/>
                <a:gd name="T27" fmla="*/ 48 h 160"/>
                <a:gd name="T28" fmla="*/ 398 w 401"/>
                <a:gd name="T29" fmla="*/ 56 h 160"/>
                <a:gd name="T30" fmla="*/ 400 w 401"/>
                <a:gd name="T31" fmla="*/ 65 h 160"/>
                <a:gd name="T32" fmla="*/ 401 w 401"/>
                <a:gd name="T33" fmla="*/ 73 h 160"/>
                <a:gd name="T34" fmla="*/ 400 w 401"/>
                <a:gd name="T35" fmla="*/ 82 h 160"/>
                <a:gd name="T36" fmla="*/ 397 w 401"/>
                <a:gd name="T37" fmla="*/ 90 h 160"/>
                <a:gd name="T38" fmla="*/ 394 w 401"/>
                <a:gd name="T39" fmla="*/ 99 h 160"/>
                <a:gd name="T40" fmla="*/ 387 w 401"/>
                <a:gd name="T41" fmla="*/ 107 h 160"/>
                <a:gd name="T42" fmla="*/ 380 w 401"/>
                <a:gd name="T43" fmla="*/ 116 h 160"/>
                <a:gd name="T44" fmla="*/ 371 w 401"/>
                <a:gd name="T45" fmla="*/ 124 h 160"/>
                <a:gd name="T46" fmla="*/ 361 w 401"/>
                <a:gd name="T47" fmla="*/ 132 h 160"/>
                <a:gd name="T48" fmla="*/ 350 w 401"/>
                <a:gd name="T49" fmla="*/ 138 h 160"/>
                <a:gd name="T50" fmla="*/ 336 w 401"/>
                <a:gd name="T51" fmla="*/ 145 h 160"/>
                <a:gd name="T52" fmla="*/ 321 w 401"/>
                <a:gd name="T53" fmla="*/ 150 h 160"/>
                <a:gd name="T54" fmla="*/ 306 w 401"/>
                <a:gd name="T55" fmla="*/ 153 h 160"/>
                <a:gd name="T56" fmla="*/ 289 w 401"/>
                <a:gd name="T57" fmla="*/ 157 h 160"/>
                <a:gd name="T58" fmla="*/ 270 w 401"/>
                <a:gd name="T59" fmla="*/ 158 h 160"/>
                <a:gd name="T60" fmla="*/ 250 w 401"/>
                <a:gd name="T61" fmla="*/ 160 h 160"/>
                <a:gd name="T62" fmla="*/ 229 w 401"/>
                <a:gd name="T63" fmla="*/ 158 h 160"/>
                <a:gd name="T64" fmla="*/ 208 w 401"/>
                <a:gd name="T65" fmla="*/ 156 h 160"/>
                <a:gd name="T66" fmla="*/ 186 w 401"/>
                <a:gd name="T67" fmla="*/ 151 h 160"/>
                <a:gd name="T68" fmla="*/ 164 w 401"/>
                <a:gd name="T69" fmla="*/ 146 h 160"/>
                <a:gd name="T70" fmla="*/ 144 w 401"/>
                <a:gd name="T71" fmla="*/ 141 h 160"/>
                <a:gd name="T72" fmla="*/ 124 w 401"/>
                <a:gd name="T73" fmla="*/ 135 h 160"/>
                <a:gd name="T74" fmla="*/ 105 w 401"/>
                <a:gd name="T75" fmla="*/ 128 h 160"/>
                <a:gd name="T76" fmla="*/ 87 w 401"/>
                <a:gd name="T77" fmla="*/ 122 h 160"/>
                <a:gd name="T78" fmla="*/ 71 w 401"/>
                <a:gd name="T79" fmla="*/ 115 h 160"/>
                <a:gd name="T80" fmla="*/ 56 w 401"/>
                <a:gd name="T81" fmla="*/ 107 h 160"/>
                <a:gd name="T82" fmla="*/ 41 w 401"/>
                <a:gd name="T83" fmla="*/ 100 h 160"/>
                <a:gd name="T84" fmla="*/ 30 w 401"/>
                <a:gd name="T85" fmla="*/ 93 h 160"/>
                <a:gd name="T86" fmla="*/ 20 w 401"/>
                <a:gd name="T87" fmla="*/ 85 h 160"/>
                <a:gd name="T88" fmla="*/ 12 w 401"/>
                <a:gd name="T89" fmla="*/ 79 h 160"/>
                <a:gd name="T90" fmla="*/ 6 w 401"/>
                <a:gd name="T91" fmla="*/ 73 h 160"/>
                <a:gd name="T92" fmla="*/ 2 w 401"/>
                <a:gd name="T93" fmla="*/ 67 h 160"/>
                <a:gd name="T94" fmla="*/ 0 w 401"/>
                <a:gd name="T95" fmla="*/ 62 h 160"/>
                <a:gd name="T96" fmla="*/ 2 w 401"/>
                <a:gd name="T97" fmla="*/ 59 h 160"/>
                <a:gd name="T98" fmla="*/ 4 w 401"/>
                <a:gd name="T99" fmla="*/ 56 h 160"/>
                <a:gd name="T100" fmla="*/ 9 w 401"/>
                <a:gd name="T101" fmla="*/ 54 h 160"/>
                <a:gd name="T102" fmla="*/ 14 w 401"/>
                <a:gd name="T103" fmla="*/ 53 h 160"/>
                <a:gd name="T104" fmla="*/ 21 w 401"/>
                <a:gd name="T105" fmla="*/ 51 h 160"/>
                <a:gd name="T106" fmla="*/ 41 w 401"/>
                <a:gd name="T107" fmla="*/ 49 h 160"/>
                <a:gd name="T108" fmla="*/ 67 w 401"/>
                <a:gd name="T109" fmla="*/ 48 h 160"/>
                <a:gd name="T110" fmla="*/ 98 w 401"/>
                <a:gd name="T111" fmla="*/ 44 h 160"/>
                <a:gd name="T112" fmla="*/ 134 w 401"/>
                <a:gd name="T113" fmla="*/ 39 h 160"/>
                <a:gd name="T114" fmla="*/ 154 w 401"/>
                <a:gd name="T115" fmla="*/ 34 h 160"/>
                <a:gd name="T116" fmla="*/ 174 w 401"/>
                <a:gd name="T117" fmla="*/ 29 h 160"/>
                <a:gd name="T118" fmla="*/ 196 w 401"/>
                <a:gd name="T119" fmla="*/ 23 h 160"/>
                <a:gd name="T120" fmla="*/ 219 w 401"/>
                <a:gd name="T121"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1" h="160">
                  <a:moveTo>
                    <a:pt x="219" y="16"/>
                  </a:moveTo>
                  <a:lnTo>
                    <a:pt x="242" y="9"/>
                  </a:lnTo>
                  <a:lnTo>
                    <a:pt x="263" y="4"/>
                  </a:lnTo>
                  <a:lnTo>
                    <a:pt x="283" y="0"/>
                  </a:lnTo>
                  <a:lnTo>
                    <a:pt x="302" y="0"/>
                  </a:lnTo>
                  <a:lnTo>
                    <a:pt x="317" y="0"/>
                  </a:lnTo>
                  <a:lnTo>
                    <a:pt x="333" y="3"/>
                  </a:lnTo>
                  <a:lnTo>
                    <a:pt x="346" y="6"/>
                  </a:lnTo>
                  <a:lnTo>
                    <a:pt x="357" y="11"/>
                  </a:lnTo>
                  <a:lnTo>
                    <a:pt x="367" y="17"/>
                  </a:lnTo>
                  <a:lnTo>
                    <a:pt x="377" y="25"/>
                  </a:lnTo>
                  <a:lnTo>
                    <a:pt x="384" y="32"/>
                  </a:lnTo>
                  <a:lnTo>
                    <a:pt x="390" y="39"/>
                  </a:lnTo>
                  <a:lnTo>
                    <a:pt x="394" y="48"/>
                  </a:lnTo>
                  <a:lnTo>
                    <a:pt x="398" y="56"/>
                  </a:lnTo>
                  <a:lnTo>
                    <a:pt x="400" y="65"/>
                  </a:lnTo>
                  <a:lnTo>
                    <a:pt x="401" y="73"/>
                  </a:lnTo>
                  <a:lnTo>
                    <a:pt x="400" y="82"/>
                  </a:lnTo>
                  <a:lnTo>
                    <a:pt x="397" y="90"/>
                  </a:lnTo>
                  <a:lnTo>
                    <a:pt x="394" y="99"/>
                  </a:lnTo>
                  <a:lnTo>
                    <a:pt x="387" y="107"/>
                  </a:lnTo>
                  <a:lnTo>
                    <a:pt x="380" y="116"/>
                  </a:lnTo>
                  <a:lnTo>
                    <a:pt x="371" y="124"/>
                  </a:lnTo>
                  <a:lnTo>
                    <a:pt x="361" y="132"/>
                  </a:lnTo>
                  <a:lnTo>
                    <a:pt x="350" y="138"/>
                  </a:lnTo>
                  <a:lnTo>
                    <a:pt x="336" y="145"/>
                  </a:lnTo>
                  <a:lnTo>
                    <a:pt x="321" y="150"/>
                  </a:lnTo>
                  <a:lnTo>
                    <a:pt x="306" y="153"/>
                  </a:lnTo>
                  <a:lnTo>
                    <a:pt x="289" y="157"/>
                  </a:lnTo>
                  <a:lnTo>
                    <a:pt x="270" y="158"/>
                  </a:lnTo>
                  <a:lnTo>
                    <a:pt x="250" y="160"/>
                  </a:lnTo>
                  <a:lnTo>
                    <a:pt x="229" y="158"/>
                  </a:lnTo>
                  <a:lnTo>
                    <a:pt x="208" y="156"/>
                  </a:lnTo>
                  <a:lnTo>
                    <a:pt x="186" y="151"/>
                  </a:lnTo>
                  <a:lnTo>
                    <a:pt x="164" y="146"/>
                  </a:lnTo>
                  <a:lnTo>
                    <a:pt x="144" y="141"/>
                  </a:lnTo>
                  <a:lnTo>
                    <a:pt x="124" y="135"/>
                  </a:lnTo>
                  <a:lnTo>
                    <a:pt x="105" y="128"/>
                  </a:lnTo>
                  <a:lnTo>
                    <a:pt x="87" y="122"/>
                  </a:lnTo>
                  <a:lnTo>
                    <a:pt x="71" y="115"/>
                  </a:lnTo>
                  <a:lnTo>
                    <a:pt x="56" y="107"/>
                  </a:lnTo>
                  <a:lnTo>
                    <a:pt x="41" y="100"/>
                  </a:lnTo>
                  <a:lnTo>
                    <a:pt x="30" y="93"/>
                  </a:lnTo>
                  <a:lnTo>
                    <a:pt x="20" y="85"/>
                  </a:lnTo>
                  <a:lnTo>
                    <a:pt x="12" y="79"/>
                  </a:lnTo>
                  <a:lnTo>
                    <a:pt x="6" y="73"/>
                  </a:lnTo>
                  <a:lnTo>
                    <a:pt x="2" y="67"/>
                  </a:lnTo>
                  <a:lnTo>
                    <a:pt x="0" y="62"/>
                  </a:lnTo>
                  <a:lnTo>
                    <a:pt x="2" y="59"/>
                  </a:lnTo>
                  <a:lnTo>
                    <a:pt x="4" y="56"/>
                  </a:lnTo>
                  <a:lnTo>
                    <a:pt x="9" y="54"/>
                  </a:lnTo>
                  <a:lnTo>
                    <a:pt x="14" y="53"/>
                  </a:lnTo>
                  <a:lnTo>
                    <a:pt x="21" y="51"/>
                  </a:lnTo>
                  <a:lnTo>
                    <a:pt x="41" y="49"/>
                  </a:lnTo>
                  <a:lnTo>
                    <a:pt x="67" y="48"/>
                  </a:lnTo>
                  <a:lnTo>
                    <a:pt x="98" y="44"/>
                  </a:lnTo>
                  <a:lnTo>
                    <a:pt x="134" y="39"/>
                  </a:lnTo>
                  <a:lnTo>
                    <a:pt x="154" y="34"/>
                  </a:lnTo>
                  <a:lnTo>
                    <a:pt x="174" y="29"/>
                  </a:lnTo>
                  <a:lnTo>
                    <a:pt x="196" y="23"/>
                  </a:lnTo>
                  <a:lnTo>
                    <a:pt x="219" y="1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04" name="Freeform 128">
              <a:extLst>
                <a:ext uri="{FF2B5EF4-FFF2-40B4-BE49-F238E27FC236}">
                  <a16:creationId xmlns:a16="http://schemas.microsoft.com/office/drawing/2014/main" xmlns="" id="{7E0A0A00-8FEF-4A57-93E8-691764F80FC1}"/>
                </a:ext>
              </a:extLst>
            </p:cNvPr>
            <p:cNvSpPr>
              <a:spLocks/>
            </p:cNvSpPr>
            <p:nvPr/>
          </p:nvSpPr>
          <p:spPr bwMode="auto">
            <a:xfrm>
              <a:off x="573" y="1506"/>
              <a:ext cx="115" cy="45"/>
            </a:xfrm>
            <a:custGeom>
              <a:avLst/>
              <a:gdLst>
                <a:gd name="T0" fmla="*/ 190 w 348"/>
                <a:gd name="T1" fmla="*/ 14 h 139"/>
                <a:gd name="T2" fmla="*/ 210 w 348"/>
                <a:gd name="T3" fmla="*/ 8 h 139"/>
                <a:gd name="T4" fmla="*/ 228 w 348"/>
                <a:gd name="T5" fmla="*/ 4 h 139"/>
                <a:gd name="T6" fmla="*/ 245 w 348"/>
                <a:gd name="T7" fmla="*/ 2 h 139"/>
                <a:gd name="T8" fmla="*/ 261 w 348"/>
                <a:gd name="T9" fmla="*/ 0 h 139"/>
                <a:gd name="T10" fmla="*/ 275 w 348"/>
                <a:gd name="T11" fmla="*/ 0 h 139"/>
                <a:gd name="T12" fmla="*/ 288 w 348"/>
                <a:gd name="T13" fmla="*/ 3 h 139"/>
                <a:gd name="T14" fmla="*/ 299 w 348"/>
                <a:gd name="T15" fmla="*/ 7 h 139"/>
                <a:gd name="T16" fmla="*/ 309 w 348"/>
                <a:gd name="T17" fmla="*/ 10 h 139"/>
                <a:gd name="T18" fmla="*/ 319 w 348"/>
                <a:gd name="T19" fmla="*/ 16 h 139"/>
                <a:gd name="T20" fmla="*/ 326 w 348"/>
                <a:gd name="T21" fmla="*/ 21 h 139"/>
                <a:gd name="T22" fmla="*/ 334 w 348"/>
                <a:gd name="T23" fmla="*/ 28 h 139"/>
                <a:gd name="T24" fmla="*/ 338 w 348"/>
                <a:gd name="T25" fmla="*/ 36 h 139"/>
                <a:gd name="T26" fmla="*/ 342 w 348"/>
                <a:gd name="T27" fmla="*/ 43 h 139"/>
                <a:gd name="T28" fmla="*/ 345 w 348"/>
                <a:gd name="T29" fmla="*/ 50 h 139"/>
                <a:gd name="T30" fmla="*/ 346 w 348"/>
                <a:gd name="T31" fmla="*/ 58 h 139"/>
                <a:gd name="T32" fmla="*/ 348 w 348"/>
                <a:gd name="T33" fmla="*/ 65 h 139"/>
                <a:gd name="T34" fmla="*/ 346 w 348"/>
                <a:gd name="T35" fmla="*/ 72 h 139"/>
                <a:gd name="T36" fmla="*/ 345 w 348"/>
                <a:gd name="T37" fmla="*/ 80 h 139"/>
                <a:gd name="T38" fmla="*/ 341 w 348"/>
                <a:gd name="T39" fmla="*/ 87 h 139"/>
                <a:gd name="T40" fmla="*/ 336 w 348"/>
                <a:gd name="T41" fmla="*/ 94 h 139"/>
                <a:gd name="T42" fmla="*/ 329 w 348"/>
                <a:gd name="T43" fmla="*/ 101 h 139"/>
                <a:gd name="T44" fmla="*/ 322 w 348"/>
                <a:gd name="T45" fmla="*/ 109 h 139"/>
                <a:gd name="T46" fmla="*/ 314 w 348"/>
                <a:gd name="T47" fmla="*/ 115 h 139"/>
                <a:gd name="T48" fmla="*/ 302 w 348"/>
                <a:gd name="T49" fmla="*/ 121 h 139"/>
                <a:gd name="T50" fmla="*/ 291 w 348"/>
                <a:gd name="T51" fmla="*/ 127 h 139"/>
                <a:gd name="T52" fmla="*/ 278 w 348"/>
                <a:gd name="T53" fmla="*/ 131 h 139"/>
                <a:gd name="T54" fmla="*/ 265 w 348"/>
                <a:gd name="T55" fmla="*/ 134 h 139"/>
                <a:gd name="T56" fmla="*/ 250 w 348"/>
                <a:gd name="T57" fmla="*/ 138 h 139"/>
                <a:gd name="T58" fmla="*/ 234 w 348"/>
                <a:gd name="T59" fmla="*/ 139 h 139"/>
                <a:gd name="T60" fmla="*/ 217 w 348"/>
                <a:gd name="T61" fmla="*/ 139 h 139"/>
                <a:gd name="T62" fmla="*/ 199 w 348"/>
                <a:gd name="T63" fmla="*/ 139 h 139"/>
                <a:gd name="T64" fmla="*/ 180 w 348"/>
                <a:gd name="T65" fmla="*/ 137 h 139"/>
                <a:gd name="T66" fmla="*/ 160 w 348"/>
                <a:gd name="T67" fmla="*/ 133 h 139"/>
                <a:gd name="T68" fmla="*/ 142 w 348"/>
                <a:gd name="T69" fmla="*/ 128 h 139"/>
                <a:gd name="T70" fmla="*/ 123 w 348"/>
                <a:gd name="T71" fmla="*/ 123 h 139"/>
                <a:gd name="T72" fmla="*/ 106 w 348"/>
                <a:gd name="T73" fmla="*/ 119 h 139"/>
                <a:gd name="T74" fmla="*/ 75 w 348"/>
                <a:gd name="T75" fmla="*/ 106 h 139"/>
                <a:gd name="T76" fmla="*/ 46 w 348"/>
                <a:gd name="T77" fmla="*/ 94 h 139"/>
                <a:gd name="T78" fmla="*/ 35 w 348"/>
                <a:gd name="T79" fmla="*/ 88 h 139"/>
                <a:gd name="T80" fmla="*/ 25 w 348"/>
                <a:gd name="T81" fmla="*/ 81 h 139"/>
                <a:gd name="T82" fmla="*/ 17 w 348"/>
                <a:gd name="T83" fmla="*/ 75 h 139"/>
                <a:gd name="T84" fmla="*/ 9 w 348"/>
                <a:gd name="T85" fmla="*/ 70 h 139"/>
                <a:gd name="T86" fmla="*/ 4 w 348"/>
                <a:gd name="T87" fmla="*/ 64 h 139"/>
                <a:gd name="T88" fmla="*/ 0 w 348"/>
                <a:gd name="T89" fmla="*/ 60 h 139"/>
                <a:gd name="T90" fmla="*/ 0 w 348"/>
                <a:gd name="T91" fmla="*/ 55 h 139"/>
                <a:gd name="T92" fmla="*/ 0 w 348"/>
                <a:gd name="T93" fmla="*/ 52 h 139"/>
                <a:gd name="T94" fmla="*/ 2 w 348"/>
                <a:gd name="T95" fmla="*/ 49 h 139"/>
                <a:gd name="T96" fmla="*/ 7 w 348"/>
                <a:gd name="T97" fmla="*/ 48 h 139"/>
                <a:gd name="T98" fmla="*/ 11 w 348"/>
                <a:gd name="T99" fmla="*/ 46 h 139"/>
                <a:gd name="T100" fmla="*/ 18 w 348"/>
                <a:gd name="T101" fmla="*/ 46 h 139"/>
                <a:gd name="T102" fmla="*/ 35 w 348"/>
                <a:gd name="T103" fmla="*/ 43 h 139"/>
                <a:gd name="T104" fmla="*/ 56 w 348"/>
                <a:gd name="T105" fmla="*/ 42 h 139"/>
                <a:gd name="T106" fmla="*/ 83 w 348"/>
                <a:gd name="T107" fmla="*/ 39 h 139"/>
                <a:gd name="T108" fmla="*/ 115 w 348"/>
                <a:gd name="T109" fmla="*/ 35 h 139"/>
                <a:gd name="T110" fmla="*/ 132 w 348"/>
                <a:gd name="T111" fmla="*/ 31 h 139"/>
                <a:gd name="T112" fmla="*/ 150 w 348"/>
                <a:gd name="T113" fmla="*/ 26 h 139"/>
                <a:gd name="T114" fmla="*/ 170 w 348"/>
                <a:gd name="T115" fmla="*/ 21 h 139"/>
                <a:gd name="T116" fmla="*/ 190 w 348"/>
                <a:gd name="T117" fmla="*/ 1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8" h="139">
                  <a:moveTo>
                    <a:pt x="190" y="14"/>
                  </a:moveTo>
                  <a:lnTo>
                    <a:pt x="210" y="8"/>
                  </a:lnTo>
                  <a:lnTo>
                    <a:pt x="228" y="4"/>
                  </a:lnTo>
                  <a:lnTo>
                    <a:pt x="245" y="2"/>
                  </a:lnTo>
                  <a:lnTo>
                    <a:pt x="261" y="0"/>
                  </a:lnTo>
                  <a:lnTo>
                    <a:pt x="275" y="0"/>
                  </a:lnTo>
                  <a:lnTo>
                    <a:pt x="288" y="3"/>
                  </a:lnTo>
                  <a:lnTo>
                    <a:pt x="299" y="7"/>
                  </a:lnTo>
                  <a:lnTo>
                    <a:pt x="309" y="10"/>
                  </a:lnTo>
                  <a:lnTo>
                    <a:pt x="319" y="16"/>
                  </a:lnTo>
                  <a:lnTo>
                    <a:pt x="326" y="21"/>
                  </a:lnTo>
                  <a:lnTo>
                    <a:pt x="334" y="28"/>
                  </a:lnTo>
                  <a:lnTo>
                    <a:pt x="338" y="36"/>
                  </a:lnTo>
                  <a:lnTo>
                    <a:pt x="342" y="43"/>
                  </a:lnTo>
                  <a:lnTo>
                    <a:pt x="345" y="50"/>
                  </a:lnTo>
                  <a:lnTo>
                    <a:pt x="346" y="58"/>
                  </a:lnTo>
                  <a:lnTo>
                    <a:pt x="348" y="65"/>
                  </a:lnTo>
                  <a:lnTo>
                    <a:pt x="346" y="72"/>
                  </a:lnTo>
                  <a:lnTo>
                    <a:pt x="345" y="80"/>
                  </a:lnTo>
                  <a:lnTo>
                    <a:pt x="341" y="87"/>
                  </a:lnTo>
                  <a:lnTo>
                    <a:pt x="336" y="94"/>
                  </a:lnTo>
                  <a:lnTo>
                    <a:pt x="329" y="101"/>
                  </a:lnTo>
                  <a:lnTo>
                    <a:pt x="322" y="109"/>
                  </a:lnTo>
                  <a:lnTo>
                    <a:pt x="314" y="115"/>
                  </a:lnTo>
                  <a:lnTo>
                    <a:pt x="302" y="121"/>
                  </a:lnTo>
                  <a:lnTo>
                    <a:pt x="291" y="127"/>
                  </a:lnTo>
                  <a:lnTo>
                    <a:pt x="278" y="131"/>
                  </a:lnTo>
                  <a:lnTo>
                    <a:pt x="265" y="134"/>
                  </a:lnTo>
                  <a:lnTo>
                    <a:pt x="250" y="138"/>
                  </a:lnTo>
                  <a:lnTo>
                    <a:pt x="234" y="139"/>
                  </a:lnTo>
                  <a:lnTo>
                    <a:pt x="217" y="139"/>
                  </a:lnTo>
                  <a:lnTo>
                    <a:pt x="199" y="139"/>
                  </a:lnTo>
                  <a:lnTo>
                    <a:pt x="180" y="137"/>
                  </a:lnTo>
                  <a:lnTo>
                    <a:pt x="160" y="133"/>
                  </a:lnTo>
                  <a:lnTo>
                    <a:pt x="142" y="128"/>
                  </a:lnTo>
                  <a:lnTo>
                    <a:pt x="123" y="123"/>
                  </a:lnTo>
                  <a:lnTo>
                    <a:pt x="106" y="119"/>
                  </a:lnTo>
                  <a:lnTo>
                    <a:pt x="75" y="106"/>
                  </a:lnTo>
                  <a:lnTo>
                    <a:pt x="46" y="94"/>
                  </a:lnTo>
                  <a:lnTo>
                    <a:pt x="35" y="88"/>
                  </a:lnTo>
                  <a:lnTo>
                    <a:pt x="25" y="81"/>
                  </a:lnTo>
                  <a:lnTo>
                    <a:pt x="17" y="75"/>
                  </a:lnTo>
                  <a:lnTo>
                    <a:pt x="9" y="70"/>
                  </a:lnTo>
                  <a:lnTo>
                    <a:pt x="4" y="64"/>
                  </a:lnTo>
                  <a:lnTo>
                    <a:pt x="0" y="60"/>
                  </a:lnTo>
                  <a:lnTo>
                    <a:pt x="0" y="55"/>
                  </a:lnTo>
                  <a:lnTo>
                    <a:pt x="0" y="52"/>
                  </a:lnTo>
                  <a:lnTo>
                    <a:pt x="2" y="49"/>
                  </a:lnTo>
                  <a:lnTo>
                    <a:pt x="7" y="48"/>
                  </a:lnTo>
                  <a:lnTo>
                    <a:pt x="11" y="46"/>
                  </a:lnTo>
                  <a:lnTo>
                    <a:pt x="18" y="46"/>
                  </a:lnTo>
                  <a:lnTo>
                    <a:pt x="35" y="43"/>
                  </a:lnTo>
                  <a:lnTo>
                    <a:pt x="56" y="42"/>
                  </a:lnTo>
                  <a:lnTo>
                    <a:pt x="83" y="39"/>
                  </a:lnTo>
                  <a:lnTo>
                    <a:pt x="115" y="35"/>
                  </a:lnTo>
                  <a:lnTo>
                    <a:pt x="132" y="31"/>
                  </a:lnTo>
                  <a:lnTo>
                    <a:pt x="150" y="26"/>
                  </a:lnTo>
                  <a:lnTo>
                    <a:pt x="170" y="21"/>
                  </a:lnTo>
                  <a:lnTo>
                    <a:pt x="190" y="1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05" name="Freeform 129">
              <a:extLst>
                <a:ext uri="{FF2B5EF4-FFF2-40B4-BE49-F238E27FC236}">
                  <a16:creationId xmlns:a16="http://schemas.microsoft.com/office/drawing/2014/main" xmlns="" id="{69D1218E-14AE-4CE0-ADE5-9577EF03303F}"/>
                </a:ext>
              </a:extLst>
            </p:cNvPr>
            <p:cNvSpPr>
              <a:spLocks/>
            </p:cNvSpPr>
            <p:nvPr/>
          </p:nvSpPr>
          <p:spPr bwMode="auto">
            <a:xfrm>
              <a:off x="645" y="1586"/>
              <a:ext cx="15" cy="14"/>
            </a:xfrm>
            <a:custGeom>
              <a:avLst/>
              <a:gdLst>
                <a:gd name="T0" fmla="*/ 0 w 48"/>
                <a:gd name="T1" fmla="*/ 6 h 40"/>
                <a:gd name="T2" fmla="*/ 28 w 48"/>
                <a:gd name="T3" fmla="*/ 6 h 40"/>
                <a:gd name="T4" fmla="*/ 28 w 48"/>
                <a:gd name="T5" fmla="*/ 4 h 40"/>
                <a:gd name="T6" fmla="*/ 48 w 48"/>
                <a:gd name="T7" fmla="*/ 0 h 40"/>
                <a:gd name="T8" fmla="*/ 48 w 48"/>
                <a:gd name="T9" fmla="*/ 1 h 40"/>
                <a:gd name="T10" fmla="*/ 47 w 48"/>
                <a:gd name="T11" fmla="*/ 2 h 40"/>
                <a:gd name="T12" fmla="*/ 47 w 48"/>
                <a:gd name="T13" fmla="*/ 2 h 40"/>
                <a:gd name="T14" fmla="*/ 45 w 48"/>
                <a:gd name="T15" fmla="*/ 4 h 40"/>
                <a:gd name="T16" fmla="*/ 45 w 48"/>
                <a:gd name="T17" fmla="*/ 5 h 40"/>
                <a:gd name="T18" fmla="*/ 44 w 48"/>
                <a:gd name="T19" fmla="*/ 6 h 40"/>
                <a:gd name="T20" fmla="*/ 44 w 48"/>
                <a:gd name="T21" fmla="*/ 7 h 40"/>
                <a:gd name="T22" fmla="*/ 44 w 48"/>
                <a:gd name="T23" fmla="*/ 10 h 40"/>
                <a:gd name="T24" fmla="*/ 39 w 48"/>
                <a:gd name="T25" fmla="*/ 12 h 40"/>
                <a:gd name="T26" fmla="*/ 37 w 48"/>
                <a:gd name="T27" fmla="*/ 12 h 40"/>
                <a:gd name="T28" fmla="*/ 37 w 48"/>
                <a:gd name="T29" fmla="*/ 16 h 40"/>
                <a:gd name="T30" fmla="*/ 32 w 48"/>
                <a:gd name="T31" fmla="*/ 16 h 40"/>
                <a:gd name="T32" fmla="*/ 28 w 48"/>
                <a:gd name="T33" fmla="*/ 19 h 40"/>
                <a:gd name="T34" fmla="*/ 28 w 48"/>
                <a:gd name="T35" fmla="*/ 22 h 40"/>
                <a:gd name="T36" fmla="*/ 28 w 48"/>
                <a:gd name="T37" fmla="*/ 26 h 40"/>
                <a:gd name="T38" fmla="*/ 25 w 48"/>
                <a:gd name="T39" fmla="*/ 29 h 40"/>
                <a:gd name="T40" fmla="*/ 21 w 48"/>
                <a:gd name="T41" fmla="*/ 29 h 40"/>
                <a:gd name="T42" fmla="*/ 21 w 48"/>
                <a:gd name="T43" fmla="*/ 32 h 40"/>
                <a:gd name="T44" fmla="*/ 18 w 48"/>
                <a:gd name="T45" fmla="*/ 32 h 40"/>
                <a:gd name="T46" fmla="*/ 14 w 48"/>
                <a:gd name="T47" fmla="*/ 35 h 40"/>
                <a:gd name="T48" fmla="*/ 14 w 48"/>
                <a:gd name="T49" fmla="*/ 37 h 40"/>
                <a:gd name="T50" fmla="*/ 14 w 48"/>
                <a:gd name="T51" fmla="*/ 37 h 40"/>
                <a:gd name="T52" fmla="*/ 12 w 48"/>
                <a:gd name="T53" fmla="*/ 38 h 40"/>
                <a:gd name="T54" fmla="*/ 12 w 48"/>
                <a:gd name="T55" fmla="*/ 38 h 40"/>
                <a:gd name="T56" fmla="*/ 12 w 48"/>
                <a:gd name="T57" fmla="*/ 39 h 40"/>
                <a:gd name="T58" fmla="*/ 11 w 48"/>
                <a:gd name="T59" fmla="*/ 40 h 40"/>
                <a:gd name="T60" fmla="*/ 11 w 48"/>
                <a:gd name="T61" fmla="*/ 40 h 40"/>
                <a:gd name="T62" fmla="*/ 10 w 48"/>
                <a:gd name="T63" fmla="*/ 40 h 40"/>
                <a:gd name="T64" fmla="*/ 8 w 48"/>
                <a:gd name="T65" fmla="*/ 16 h 40"/>
                <a:gd name="T66" fmla="*/ 0 w 48"/>
                <a:gd name="T67" fmla="*/ 9 h 40"/>
                <a:gd name="T68" fmla="*/ 0 w 48"/>
                <a:gd name="T6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40">
                  <a:moveTo>
                    <a:pt x="0" y="6"/>
                  </a:moveTo>
                  <a:lnTo>
                    <a:pt x="28" y="6"/>
                  </a:lnTo>
                  <a:lnTo>
                    <a:pt x="28" y="4"/>
                  </a:lnTo>
                  <a:lnTo>
                    <a:pt x="48" y="0"/>
                  </a:lnTo>
                  <a:lnTo>
                    <a:pt x="48" y="1"/>
                  </a:lnTo>
                  <a:lnTo>
                    <a:pt x="47" y="2"/>
                  </a:lnTo>
                  <a:lnTo>
                    <a:pt x="47" y="2"/>
                  </a:lnTo>
                  <a:lnTo>
                    <a:pt x="45" y="4"/>
                  </a:lnTo>
                  <a:lnTo>
                    <a:pt x="45" y="5"/>
                  </a:lnTo>
                  <a:lnTo>
                    <a:pt x="44" y="6"/>
                  </a:lnTo>
                  <a:lnTo>
                    <a:pt x="44" y="7"/>
                  </a:lnTo>
                  <a:lnTo>
                    <a:pt x="44" y="10"/>
                  </a:lnTo>
                  <a:lnTo>
                    <a:pt x="39" y="12"/>
                  </a:lnTo>
                  <a:lnTo>
                    <a:pt x="37" y="12"/>
                  </a:lnTo>
                  <a:lnTo>
                    <a:pt x="37" y="16"/>
                  </a:lnTo>
                  <a:lnTo>
                    <a:pt x="32" y="16"/>
                  </a:lnTo>
                  <a:lnTo>
                    <a:pt x="28" y="19"/>
                  </a:lnTo>
                  <a:lnTo>
                    <a:pt x="28" y="22"/>
                  </a:lnTo>
                  <a:lnTo>
                    <a:pt x="28" y="26"/>
                  </a:lnTo>
                  <a:lnTo>
                    <a:pt x="25" y="29"/>
                  </a:lnTo>
                  <a:lnTo>
                    <a:pt x="21" y="29"/>
                  </a:lnTo>
                  <a:lnTo>
                    <a:pt x="21" y="32"/>
                  </a:lnTo>
                  <a:lnTo>
                    <a:pt x="18" y="32"/>
                  </a:lnTo>
                  <a:lnTo>
                    <a:pt x="14" y="35"/>
                  </a:lnTo>
                  <a:lnTo>
                    <a:pt x="14" y="37"/>
                  </a:lnTo>
                  <a:lnTo>
                    <a:pt x="14" y="37"/>
                  </a:lnTo>
                  <a:lnTo>
                    <a:pt x="12" y="38"/>
                  </a:lnTo>
                  <a:lnTo>
                    <a:pt x="12" y="38"/>
                  </a:lnTo>
                  <a:lnTo>
                    <a:pt x="12" y="39"/>
                  </a:lnTo>
                  <a:lnTo>
                    <a:pt x="11" y="40"/>
                  </a:lnTo>
                  <a:lnTo>
                    <a:pt x="11" y="40"/>
                  </a:lnTo>
                  <a:lnTo>
                    <a:pt x="10" y="40"/>
                  </a:lnTo>
                  <a:lnTo>
                    <a:pt x="8" y="16"/>
                  </a:lnTo>
                  <a:lnTo>
                    <a:pt x="0" y="9"/>
                  </a:lnTo>
                  <a:lnTo>
                    <a:pt x="0" y="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06" name="Freeform 130">
              <a:extLst>
                <a:ext uri="{FF2B5EF4-FFF2-40B4-BE49-F238E27FC236}">
                  <a16:creationId xmlns:a16="http://schemas.microsoft.com/office/drawing/2014/main" xmlns="" id="{BA3B6108-42E0-4699-B277-97FD43F6E8B5}"/>
                </a:ext>
              </a:extLst>
            </p:cNvPr>
            <p:cNvSpPr>
              <a:spLocks/>
            </p:cNvSpPr>
            <p:nvPr/>
          </p:nvSpPr>
          <p:spPr bwMode="auto">
            <a:xfrm>
              <a:off x="643" y="1534"/>
              <a:ext cx="105" cy="112"/>
            </a:xfrm>
            <a:custGeom>
              <a:avLst/>
              <a:gdLst>
                <a:gd name="T0" fmla="*/ 63 w 315"/>
                <a:gd name="T1" fmla="*/ 157 h 336"/>
                <a:gd name="T2" fmla="*/ 94 w 315"/>
                <a:gd name="T3" fmla="*/ 150 h 336"/>
                <a:gd name="T4" fmla="*/ 115 w 315"/>
                <a:gd name="T5" fmla="*/ 144 h 336"/>
                <a:gd name="T6" fmla="*/ 127 w 315"/>
                <a:gd name="T7" fmla="*/ 139 h 336"/>
                <a:gd name="T8" fmla="*/ 141 w 315"/>
                <a:gd name="T9" fmla="*/ 136 h 336"/>
                <a:gd name="T10" fmla="*/ 168 w 315"/>
                <a:gd name="T11" fmla="*/ 130 h 336"/>
                <a:gd name="T12" fmla="*/ 197 w 315"/>
                <a:gd name="T13" fmla="*/ 118 h 336"/>
                <a:gd name="T14" fmla="*/ 224 w 315"/>
                <a:gd name="T15" fmla="*/ 101 h 336"/>
                <a:gd name="T16" fmla="*/ 251 w 315"/>
                <a:gd name="T17" fmla="*/ 80 h 336"/>
                <a:gd name="T18" fmla="*/ 272 w 315"/>
                <a:gd name="T19" fmla="*/ 58 h 336"/>
                <a:gd name="T20" fmla="*/ 289 w 315"/>
                <a:gd name="T21" fmla="*/ 35 h 336"/>
                <a:gd name="T22" fmla="*/ 297 w 315"/>
                <a:gd name="T23" fmla="*/ 11 h 336"/>
                <a:gd name="T24" fmla="*/ 305 w 315"/>
                <a:gd name="T25" fmla="*/ 4 h 336"/>
                <a:gd name="T26" fmla="*/ 312 w 315"/>
                <a:gd name="T27" fmla="*/ 13 h 336"/>
                <a:gd name="T28" fmla="*/ 315 w 315"/>
                <a:gd name="T29" fmla="*/ 28 h 336"/>
                <a:gd name="T30" fmla="*/ 313 w 315"/>
                <a:gd name="T31" fmla="*/ 44 h 336"/>
                <a:gd name="T32" fmla="*/ 309 w 315"/>
                <a:gd name="T33" fmla="*/ 69 h 336"/>
                <a:gd name="T34" fmla="*/ 297 w 315"/>
                <a:gd name="T35" fmla="*/ 90 h 336"/>
                <a:gd name="T36" fmla="*/ 289 w 315"/>
                <a:gd name="T37" fmla="*/ 100 h 336"/>
                <a:gd name="T38" fmla="*/ 283 w 315"/>
                <a:gd name="T39" fmla="*/ 108 h 336"/>
                <a:gd name="T40" fmla="*/ 273 w 315"/>
                <a:gd name="T41" fmla="*/ 117 h 336"/>
                <a:gd name="T42" fmla="*/ 258 w 315"/>
                <a:gd name="T43" fmla="*/ 122 h 336"/>
                <a:gd name="T44" fmla="*/ 242 w 315"/>
                <a:gd name="T45" fmla="*/ 124 h 336"/>
                <a:gd name="T46" fmla="*/ 233 w 315"/>
                <a:gd name="T47" fmla="*/ 128 h 336"/>
                <a:gd name="T48" fmla="*/ 229 w 315"/>
                <a:gd name="T49" fmla="*/ 136 h 336"/>
                <a:gd name="T50" fmla="*/ 222 w 315"/>
                <a:gd name="T51" fmla="*/ 146 h 336"/>
                <a:gd name="T52" fmla="*/ 214 w 315"/>
                <a:gd name="T53" fmla="*/ 153 h 336"/>
                <a:gd name="T54" fmla="*/ 208 w 315"/>
                <a:gd name="T55" fmla="*/ 157 h 336"/>
                <a:gd name="T56" fmla="*/ 201 w 315"/>
                <a:gd name="T57" fmla="*/ 167 h 336"/>
                <a:gd name="T58" fmla="*/ 191 w 315"/>
                <a:gd name="T59" fmla="*/ 178 h 336"/>
                <a:gd name="T60" fmla="*/ 184 w 315"/>
                <a:gd name="T61" fmla="*/ 190 h 336"/>
                <a:gd name="T62" fmla="*/ 181 w 315"/>
                <a:gd name="T63" fmla="*/ 195 h 336"/>
                <a:gd name="T64" fmla="*/ 175 w 315"/>
                <a:gd name="T65" fmla="*/ 194 h 336"/>
                <a:gd name="T66" fmla="*/ 170 w 315"/>
                <a:gd name="T67" fmla="*/ 191 h 336"/>
                <a:gd name="T68" fmla="*/ 164 w 315"/>
                <a:gd name="T69" fmla="*/ 189 h 336"/>
                <a:gd name="T70" fmla="*/ 154 w 315"/>
                <a:gd name="T71" fmla="*/ 195 h 336"/>
                <a:gd name="T72" fmla="*/ 138 w 315"/>
                <a:gd name="T73" fmla="*/ 204 h 336"/>
                <a:gd name="T74" fmla="*/ 123 w 315"/>
                <a:gd name="T75" fmla="*/ 215 h 336"/>
                <a:gd name="T76" fmla="*/ 110 w 315"/>
                <a:gd name="T77" fmla="*/ 226 h 336"/>
                <a:gd name="T78" fmla="*/ 101 w 315"/>
                <a:gd name="T79" fmla="*/ 219 h 336"/>
                <a:gd name="T80" fmla="*/ 91 w 315"/>
                <a:gd name="T81" fmla="*/ 201 h 336"/>
                <a:gd name="T82" fmla="*/ 83 w 315"/>
                <a:gd name="T83" fmla="*/ 196 h 336"/>
                <a:gd name="T84" fmla="*/ 76 w 315"/>
                <a:gd name="T85" fmla="*/ 196 h 336"/>
                <a:gd name="T86" fmla="*/ 66 w 315"/>
                <a:gd name="T87" fmla="*/ 201 h 336"/>
                <a:gd name="T88" fmla="*/ 54 w 315"/>
                <a:gd name="T89" fmla="*/ 214 h 336"/>
                <a:gd name="T90" fmla="*/ 43 w 315"/>
                <a:gd name="T91" fmla="*/ 235 h 336"/>
                <a:gd name="T92" fmla="*/ 34 w 315"/>
                <a:gd name="T93" fmla="*/ 260 h 336"/>
                <a:gd name="T94" fmla="*/ 30 w 315"/>
                <a:gd name="T95" fmla="*/ 290 h 336"/>
                <a:gd name="T96" fmla="*/ 26 w 315"/>
                <a:gd name="T97" fmla="*/ 301 h 336"/>
                <a:gd name="T98" fmla="*/ 19 w 315"/>
                <a:gd name="T99" fmla="*/ 309 h 336"/>
                <a:gd name="T100" fmla="*/ 12 w 315"/>
                <a:gd name="T101" fmla="*/ 318 h 336"/>
                <a:gd name="T102" fmla="*/ 6 w 315"/>
                <a:gd name="T103" fmla="*/ 327 h 336"/>
                <a:gd name="T104" fmla="*/ 0 w 315"/>
                <a:gd name="T105" fmla="*/ 336 h 336"/>
                <a:gd name="T106" fmla="*/ 15 w 315"/>
                <a:gd name="T107" fmla="*/ 197 h 336"/>
                <a:gd name="T108" fmla="*/ 19 w 315"/>
                <a:gd name="T109" fmla="*/ 195 h 336"/>
                <a:gd name="T110" fmla="*/ 22 w 315"/>
                <a:gd name="T111" fmla="*/ 192 h 336"/>
                <a:gd name="T112" fmla="*/ 26 w 315"/>
                <a:gd name="T113" fmla="*/ 189 h 336"/>
                <a:gd name="T114" fmla="*/ 30 w 315"/>
                <a:gd name="T115" fmla="*/ 186 h 336"/>
                <a:gd name="T116" fmla="*/ 30 w 315"/>
                <a:gd name="T117" fmla="*/ 179 h 336"/>
                <a:gd name="T118" fmla="*/ 33 w 315"/>
                <a:gd name="T119" fmla="*/ 178 h 336"/>
                <a:gd name="T120" fmla="*/ 36 w 315"/>
                <a:gd name="T121" fmla="*/ 173 h 336"/>
                <a:gd name="T122" fmla="*/ 40 w 315"/>
                <a:gd name="T123" fmla="*/ 167 h 336"/>
                <a:gd name="T124" fmla="*/ 44 w 315"/>
                <a:gd name="T125" fmla="*/ 16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5" h="336">
                  <a:moveTo>
                    <a:pt x="44" y="161"/>
                  </a:moveTo>
                  <a:lnTo>
                    <a:pt x="63" y="157"/>
                  </a:lnTo>
                  <a:lnTo>
                    <a:pt x="79" y="153"/>
                  </a:lnTo>
                  <a:lnTo>
                    <a:pt x="94" y="150"/>
                  </a:lnTo>
                  <a:lnTo>
                    <a:pt x="106" y="147"/>
                  </a:lnTo>
                  <a:lnTo>
                    <a:pt x="115" y="144"/>
                  </a:lnTo>
                  <a:lnTo>
                    <a:pt x="123" y="141"/>
                  </a:lnTo>
                  <a:lnTo>
                    <a:pt x="127" y="139"/>
                  </a:lnTo>
                  <a:lnTo>
                    <a:pt x="130" y="138"/>
                  </a:lnTo>
                  <a:lnTo>
                    <a:pt x="141" y="136"/>
                  </a:lnTo>
                  <a:lnTo>
                    <a:pt x="154" y="134"/>
                  </a:lnTo>
                  <a:lnTo>
                    <a:pt x="168" y="130"/>
                  </a:lnTo>
                  <a:lnTo>
                    <a:pt x="182" y="124"/>
                  </a:lnTo>
                  <a:lnTo>
                    <a:pt x="197" y="118"/>
                  </a:lnTo>
                  <a:lnTo>
                    <a:pt x="211" y="110"/>
                  </a:lnTo>
                  <a:lnTo>
                    <a:pt x="224" y="101"/>
                  </a:lnTo>
                  <a:lnTo>
                    <a:pt x="238" y="91"/>
                  </a:lnTo>
                  <a:lnTo>
                    <a:pt x="251" y="80"/>
                  </a:lnTo>
                  <a:lnTo>
                    <a:pt x="262" y="69"/>
                  </a:lnTo>
                  <a:lnTo>
                    <a:pt x="272" y="58"/>
                  </a:lnTo>
                  <a:lnTo>
                    <a:pt x="282" y="46"/>
                  </a:lnTo>
                  <a:lnTo>
                    <a:pt x="289" y="35"/>
                  </a:lnTo>
                  <a:lnTo>
                    <a:pt x="295" y="23"/>
                  </a:lnTo>
                  <a:lnTo>
                    <a:pt x="297" y="11"/>
                  </a:lnTo>
                  <a:lnTo>
                    <a:pt x="299" y="0"/>
                  </a:lnTo>
                  <a:lnTo>
                    <a:pt x="305" y="4"/>
                  </a:lnTo>
                  <a:lnTo>
                    <a:pt x="307" y="7"/>
                  </a:lnTo>
                  <a:lnTo>
                    <a:pt x="312" y="13"/>
                  </a:lnTo>
                  <a:lnTo>
                    <a:pt x="313" y="21"/>
                  </a:lnTo>
                  <a:lnTo>
                    <a:pt x="315" y="28"/>
                  </a:lnTo>
                  <a:lnTo>
                    <a:pt x="315" y="35"/>
                  </a:lnTo>
                  <a:lnTo>
                    <a:pt x="313" y="44"/>
                  </a:lnTo>
                  <a:lnTo>
                    <a:pt x="313" y="52"/>
                  </a:lnTo>
                  <a:lnTo>
                    <a:pt x="309" y="69"/>
                  </a:lnTo>
                  <a:lnTo>
                    <a:pt x="302" y="84"/>
                  </a:lnTo>
                  <a:lnTo>
                    <a:pt x="297" y="90"/>
                  </a:lnTo>
                  <a:lnTo>
                    <a:pt x="293" y="96"/>
                  </a:lnTo>
                  <a:lnTo>
                    <a:pt x="289" y="100"/>
                  </a:lnTo>
                  <a:lnTo>
                    <a:pt x="285" y="102"/>
                  </a:lnTo>
                  <a:lnTo>
                    <a:pt x="283" y="108"/>
                  </a:lnTo>
                  <a:lnTo>
                    <a:pt x="279" y="113"/>
                  </a:lnTo>
                  <a:lnTo>
                    <a:pt x="273" y="117"/>
                  </a:lnTo>
                  <a:lnTo>
                    <a:pt x="265" y="119"/>
                  </a:lnTo>
                  <a:lnTo>
                    <a:pt x="258" y="122"/>
                  </a:lnTo>
                  <a:lnTo>
                    <a:pt x="249" y="124"/>
                  </a:lnTo>
                  <a:lnTo>
                    <a:pt x="242" y="124"/>
                  </a:lnTo>
                  <a:lnTo>
                    <a:pt x="235" y="125"/>
                  </a:lnTo>
                  <a:lnTo>
                    <a:pt x="233" y="128"/>
                  </a:lnTo>
                  <a:lnTo>
                    <a:pt x="232" y="133"/>
                  </a:lnTo>
                  <a:lnTo>
                    <a:pt x="229" y="136"/>
                  </a:lnTo>
                  <a:lnTo>
                    <a:pt x="225" y="141"/>
                  </a:lnTo>
                  <a:lnTo>
                    <a:pt x="222" y="146"/>
                  </a:lnTo>
                  <a:lnTo>
                    <a:pt x="218" y="150"/>
                  </a:lnTo>
                  <a:lnTo>
                    <a:pt x="214" y="153"/>
                  </a:lnTo>
                  <a:lnTo>
                    <a:pt x="209" y="153"/>
                  </a:lnTo>
                  <a:lnTo>
                    <a:pt x="208" y="157"/>
                  </a:lnTo>
                  <a:lnTo>
                    <a:pt x="205" y="162"/>
                  </a:lnTo>
                  <a:lnTo>
                    <a:pt x="201" y="167"/>
                  </a:lnTo>
                  <a:lnTo>
                    <a:pt x="197" y="172"/>
                  </a:lnTo>
                  <a:lnTo>
                    <a:pt x="191" y="178"/>
                  </a:lnTo>
                  <a:lnTo>
                    <a:pt x="187" y="184"/>
                  </a:lnTo>
                  <a:lnTo>
                    <a:pt x="184" y="190"/>
                  </a:lnTo>
                  <a:lnTo>
                    <a:pt x="184" y="195"/>
                  </a:lnTo>
                  <a:lnTo>
                    <a:pt x="181" y="195"/>
                  </a:lnTo>
                  <a:lnTo>
                    <a:pt x="178" y="195"/>
                  </a:lnTo>
                  <a:lnTo>
                    <a:pt x="175" y="194"/>
                  </a:lnTo>
                  <a:lnTo>
                    <a:pt x="172" y="192"/>
                  </a:lnTo>
                  <a:lnTo>
                    <a:pt x="170" y="191"/>
                  </a:lnTo>
                  <a:lnTo>
                    <a:pt x="167" y="190"/>
                  </a:lnTo>
                  <a:lnTo>
                    <a:pt x="164" y="189"/>
                  </a:lnTo>
                  <a:lnTo>
                    <a:pt x="161" y="189"/>
                  </a:lnTo>
                  <a:lnTo>
                    <a:pt x="154" y="195"/>
                  </a:lnTo>
                  <a:lnTo>
                    <a:pt x="145" y="200"/>
                  </a:lnTo>
                  <a:lnTo>
                    <a:pt x="138" y="204"/>
                  </a:lnTo>
                  <a:lnTo>
                    <a:pt x="130" y="211"/>
                  </a:lnTo>
                  <a:lnTo>
                    <a:pt x="123" y="215"/>
                  </a:lnTo>
                  <a:lnTo>
                    <a:pt x="115" y="220"/>
                  </a:lnTo>
                  <a:lnTo>
                    <a:pt x="110" y="226"/>
                  </a:lnTo>
                  <a:lnTo>
                    <a:pt x="104" y="234"/>
                  </a:lnTo>
                  <a:lnTo>
                    <a:pt x="101" y="219"/>
                  </a:lnTo>
                  <a:lnTo>
                    <a:pt x="97" y="208"/>
                  </a:lnTo>
                  <a:lnTo>
                    <a:pt x="91" y="201"/>
                  </a:lnTo>
                  <a:lnTo>
                    <a:pt x="86" y="197"/>
                  </a:lnTo>
                  <a:lnTo>
                    <a:pt x="83" y="196"/>
                  </a:lnTo>
                  <a:lnTo>
                    <a:pt x="79" y="196"/>
                  </a:lnTo>
                  <a:lnTo>
                    <a:pt x="76" y="196"/>
                  </a:lnTo>
                  <a:lnTo>
                    <a:pt x="73" y="197"/>
                  </a:lnTo>
                  <a:lnTo>
                    <a:pt x="66" y="201"/>
                  </a:lnTo>
                  <a:lnTo>
                    <a:pt x="60" y="207"/>
                  </a:lnTo>
                  <a:lnTo>
                    <a:pt x="54" y="214"/>
                  </a:lnTo>
                  <a:lnTo>
                    <a:pt x="49" y="224"/>
                  </a:lnTo>
                  <a:lnTo>
                    <a:pt x="43" y="235"/>
                  </a:lnTo>
                  <a:lnTo>
                    <a:pt x="39" y="247"/>
                  </a:lnTo>
                  <a:lnTo>
                    <a:pt x="34" y="260"/>
                  </a:lnTo>
                  <a:lnTo>
                    <a:pt x="32" y="275"/>
                  </a:lnTo>
                  <a:lnTo>
                    <a:pt x="30" y="290"/>
                  </a:lnTo>
                  <a:lnTo>
                    <a:pt x="30" y="304"/>
                  </a:lnTo>
                  <a:lnTo>
                    <a:pt x="26" y="301"/>
                  </a:lnTo>
                  <a:lnTo>
                    <a:pt x="22" y="304"/>
                  </a:lnTo>
                  <a:lnTo>
                    <a:pt x="19" y="309"/>
                  </a:lnTo>
                  <a:lnTo>
                    <a:pt x="15" y="314"/>
                  </a:lnTo>
                  <a:lnTo>
                    <a:pt x="12" y="318"/>
                  </a:lnTo>
                  <a:lnTo>
                    <a:pt x="9" y="322"/>
                  </a:lnTo>
                  <a:lnTo>
                    <a:pt x="6" y="327"/>
                  </a:lnTo>
                  <a:lnTo>
                    <a:pt x="3" y="331"/>
                  </a:lnTo>
                  <a:lnTo>
                    <a:pt x="0" y="336"/>
                  </a:lnTo>
                  <a:lnTo>
                    <a:pt x="17" y="253"/>
                  </a:lnTo>
                  <a:lnTo>
                    <a:pt x="15" y="197"/>
                  </a:lnTo>
                  <a:lnTo>
                    <a:pt x="16" y="196"/>
                  </a:lnTo>
                  <a:lnTo>
                    <a:pt x="19" y="195"/>
                  </a:lnTo>
                  <a:lnTo>
                    <a:pt x="20" y="194"/>
                  </a:lnTo>
                  <a:lnTo>
                    <a:pt x="22" y="192"/>
                  </a:lnTo>
                  <a:lnTo>
                    <a:pt x="25" y="190"/>
                  </a:lnTo>
                  <a:lnTo>
                    <a:pt x="26" y="189"/>
                  </a:lnTo>
                  <a:lnTo>
                    <a:pt x="27" y="187"/>
                  </a:lnTo>
                  <a:lnTo>
                    <a:pt x="30" y="186"/>
                  </a:lnTo>
                  <a:lnTo>
                    <a:pt x="30" y="183"/>
                  </a:lnTo>
                  <a:lnTo>
                    <a:pt x="30" y="179"/>
                  </a:lnTo>
                  <a:lnTo>
                    <a:pt x="32" y="179"/>
                  </a:lnTo>
                  <a:lnTo>
                    <a:pt x="33" y="178"/>
                  </a:lnTo>
                  <a:lnTo>
                    <a:pt x="34" y="175"/>
                  </a:lnTo>
                  <a:lnTo>
                    <a:pt x="36" y="173"/>
                  </a:lnTo>
                  <a:lnTo>
                    <a:pt x="37" y="170"/>
                  </a:lnTo>
                  <a:lnTo>
                    <a:pt x="40" y="167"/>
                  </a:lnTo>
                  <a:lnTo>
                    <a:pt x="43" y="163"/>
                  </a:lnTo>
                  <a:lnTo>
                    <a:pt x="44" y="16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07" name="Freeform 131">
              <a:extLst>
                <a:ext uri="{FF2B5EF4-FFF2-40B4-BE49-F238E27FC236}">
                  <a16:creationId xmlns:a16="http://schemas.microsoft.com/office/drawing/2014/main" xmlns="" id="{C897DCD1-8CEA-4749-A0E3-765369359722}"/>
                </a:ext>
              </a:extLst>
            </p:cNvPr>
            <p:cNvSpPr>
              <a:spLocks/>
            </p:cNvSpPr>
            <p:nvPr/>
          </p:nvSpPr>
          <p:spPr bwMode="auto">
            <a:xfrm>
              <a:off x="704" y="1583"/>
              <a:ext cx="54" cy="92"/>
            </a:xfrm>
            <a:custGeom>
              <a:avLst/>
              <a:gdLst>
                <a:gd name="T0" fmla="*/ 167 w 167"/>
                <a:gd name="T1" fmla="*/ 0 h 274"/>
                <a:gd name="T2" fmla="*/ 161 w 167"/>
                <a:gd name="T3" fmla="*/ 7 h 274"/>
                <a:gd name="T4" fmla="*/ 155 w 167"/>
                <a:gd name="T5" fmla="*/ 16 h 274"/>
                <a:gd name="T6" fmla="*/ 148 w 167"/>
                <a:gd name="T7" fmla="*/ 25 h 274"/>
                <a:gd name="T8" fmla="*/ 141 w 167"/>
                <a:gd name="T9" fmla="*/ 35 h 274"/>
                <a:gd name="T10" fmla="*/ 134 w 167"/>
                <a:gd name="T11" fmla="*/ 45 h 274"/>
                <a:gd name="T12" fmla="*/ 128 w 167"/>
                <a:gd name="T13" fmla="*/ 53 h 274"/>
                <a:gd name="T14" fmla="*/ 126 w 167"/>
                <a:gd name="T15" fmla="*/ 61 h 274"/>
                <a:gd name="T16" fmla="*/ 124 w 167"/>
                <a:gd name="T17" fmla="*/ 67 h 274"/>
                <a:gd name="T18" fmla="*/ 120 w 167"/>
                <a:gd name="T19" fmla="*/ 68 h 274"/>
                <a:gd name="T20" fmla="*/ 114 w 167"/>
                <a:gd name="T21" fmla="*/ 71 h 274"/>
                <a:gd name="T22" fmla="*/ 109 w 167"/>
                <a:gd name="T23" fmla="*/ 75 h 274"/>
                <a:gd name="T24" fmla="*/ 103 w 167"/>
                <a:gd name="T25" fmla="*/ 80 h 274"/>
                <a:gd name="T26" fmla="*/ 96 w 167"/>
                <a:gd name="T27" fmla="*/ 86 h 274"/>
                <a:gd name="T28" fmla="*/ 91 w 167"/>
                <a:gd name="T29" fmla="*/ 91 h 274"/>
                <a:gd name="T30" fmla="*/ 87 w 167"/>
                <a:gd name="T31" fmla="*/ 95 h 274"/>
                <a:gd name="T32" fmla="*/ 86 w 167"/>
                <a:gd name="T33" fmla="*/ 98 h 274"/>
                <a:gd name="T34" fmla="*/ 83 w 167"/>
                <a:gd name="T35" fmla="*/ 100 h 274"/>
                <a:gd name="T36" fmla="*/ 77 w 167"/>
                <a:gd name="T37" fmla="*/ 103 h 274"/>
                <a:gd name="T38" fmla="*/ 72 w 167"/>
                <a:gd name="T39" fmla="*/ 108 h 274"/>
                <a:gd name="T40" fmla="*/ 64 w 167"/>
                <a:gd name="T41" fmla="*/ 114 h 274"/>
                <a:gd name="T42" fmla="*/ 59 w 167"/>
                <a:gd name="T43" fmla="*/ 120 h 274"/>
                <a:gd name="T44" fmla="*/ 54 w 167"/>
                <a:gd name="T45" fmla="*/ 125 h 274"/>
                <a:gd name="T46" fmla="*/ 50 w 167"/>
                <a:gd name="T47" fmla="*/ 129 h 274"/>
                <a:gd name="T48" fmla="*/ 49 w 167"/>
                <a:gd name="T49" fmla="*/ 130 h 274"/>
                <a:gd name="T50" fmla="*/ 43 w 167"/>
                <a:gd name="T51" fmla="*/ 131 h 274"/>
                <a:gd name="T52" fmla="*/ 37 w 167"/>
                <a:gd name="T53" fmla="*/ 133 h 274"/>
                <a:gd name="T54" fmla="*/ 33 w 167"/>
                <a:gd name="T55" fmla="*/ 135 h 274"/>
                <a:gd name="T56" fmla="*/ 29 w 167"/>
                <a:gd name="T57" fmla="*/ 139 h 274"/>
                <a:gd name="T58" fmla="*/ 22 w 167"/>
                <a:gd name="T59" fmla="*/ 148 h 274"/>
                <a:gd name="T60" fmla="*/ 15 w 167"/>
                <a:gd name="T61" fmla="*/ 159 h 274"/>
                <a:gd name="T62" fmla="*/ 10 w 167"/>
                <a:gd name="T63" fmla="*/ 171 h 274"/>
                <a:gd name="T64" fmla="*/ 6 w 167"/>
                <a:gd name="T65" fmla="*/ 185 h 274"/>
                <a:gd name="T66" fmla="*/ 3 w 167"/>
                <a:gd name="T67" fmla="*/ 197 h 274"/>
                <a:gd name="T68" fmla="*/ 0 w 167"/>
                <a:gd name="T69" fmla="*/ 208 h 274"/>
                <a:gd name="T70" fmla="*/ 15 w 167"/>
                <a:gd name="T71" fmla="*/ 210 h 274"/>
                <a:gd name="T72" fmla="*/ 63 w 167"/>
                <a:gd name="T73" fmla="*/ 238 h 274"/>
                <a:gd name="T74" fmla="*/ 87 w 167"/>
                <a:gd name="T75" fmla="*/ 274 h 274"/>
                <a:gd name="T76" fmla="*/ 91 w 167"/>
                <a:gd name="T77" fmla="*/ 270 h 274"/>
                <a:gd name="T78" fmla="*/ 161 w 167"/>
                <a:gd name="T79" fmla="*/ 67 h 274"/>
                <a:gd name="T80" fmla="*/ 167 w 167"/>
                <a:gd name="T8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 h="274">
                  <a:moveTo>
                    <a:pt x="167" y="0"/>
                  </a:moveTo>
                  <a:lnTo>
                    <a:pt x="161" y="7"/>
                  </a:lnTo>
                  <a:lnTo>
                    <a:pt x="155" y="16"/>
                  </a:lnTo>
                  <a:lnTo>
                    <a:pt x="148" y="25"/>
                  </a:lnTo>
                  <a:lnTo>
                    <a:pt x="141" y="35"/>
                  </a:lnTo>
                  <a:lnTo>
                    <a:pt x="134" y="45"/>
                  </a:lnTo>
                  <a:lnTo>
                    <a:pt x="128" y="53"/>
                  </a:lnTo>
                  <a:lnTo>
                    <a:pt x="126" y="61"/>
                  </a:lnTo>
                  <a:lnTo>
                    <a:pt x="124" y="67"/>
                  </a:lnTo>
                  <a:lnTo>
                    <a:pt x="120" y="68"/>
                  </a:lnTo>
                  <a:lnTo>
                    <a:pt x="114" y="71"/>
                  </a:lnTo>
                  <a:lnTo>
                    <a:pt x="109" y="75"/>
                  </a:lnTo>
                  <a:lnTo>
                    <a:pt x="103" y="80"/>
                  </a:lnTo>
                  <a:lnTo>
                    <a:pt x="96" y="86"/>
                  </a:lnTo>
                  <a:lnTo>
                    <a:pt x="91" y="91"/>
                  </a:lnTo>
                  <a:lnTo>
                    <a:pt x="87" y="95"/>
                  </a:lnTo>
                  <a:lnTo>
                    <a:pt x="86" y="98"/>
                  </a:lnTo>
                  <a:lnTo>
                    <a:pt x="83" y="100"/>
                  </a:lnTo>
                  <a:lnTo>
                    <a:pt x="77" y="103"/>
                  </a:lnTo>
                  <a:lnTo>
                    <a:pt x="72" y="108"/>
                  </a:lnTo>
                  <a:lnTo>
                    <a:pt x="64" y="114"/>
                  </a:lnTo>
                  <a:lnTo>
                    <a:pt x="59" y="120"/>
                  </a:lnTo>
                  <a:lnTo>
                    <a:pt x="54" y="125"/>
                  </a:lnTo>
                  <a:lnTo>
                    <a:pt x="50" y="129"/>
                  </a:lnTo>
                  <a:lnTo>
                    <a:pt x="49" y="130"/>
                  </a:lnTo>
                  <a:lnTo>
                    <a:pt x="43" y="131"/>
                  </a:lnTo>
                  <a:lnTo>
                    <a:pt x="37" y="133"/>
                  </a:lnTo>
                  <a:lnTo>
                    <a:pt x="33" y="135"/>
                  </a:lnTo>
                  <a:lnTo>
                    <a:pt x="29" y="139"/>
                  </a:lnTo>
                  <a:lnTo>
                    <a:pt x="22" y="148"/>
                  </a:lnTo>
                  <a:lnTo>
                    <a:pt x="15" y="159"/>
                  </a:lnTo>
                  <a:lnTo>
                    <a:pt x="10" y="171"/>
                  </a:lnTo>
                  <a:lnTo>
                    <a:pt x="6" y="185"/>
                  </a:lnTo>
                  <a:lnTo>
                    <a:pt x="3" y="197"/>
                  </a:lnTo>
                  <a:lnTo>
                    <a:pt x="0" y="208"/>
                  </a:lnTo>
                  <a:lnTo>
                    <a:pt x="15" y="210"/>
                  </a:lnTo>
                  <a:lnTo>
                    <a:pt x="63" y="238"/>
                  </a:lnTo>
                  <a:lnTo>
                    <a:pt x="87" y="274"/>
                  </a:lnTo>
                  <a:lnTo>
                    <a:pt x="91" y="270"/>
                  </a:lnTo>
                  <a:lnTo>
                    <a:pt x="161" y="67"/>
                  </a:lnTo>
                  <a:lnTo>
                    <a:pt x="167"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08" name="Freeform 132">
              <a:extLst>
                <a:ext uri="{FF2B5EF4-FFF2-40B4-BE49-F238E27FC236}">
                  <a16:creationId xmlns:a16="http://schemas.microsoft.com/office/drawing/2014/main" xmlns="" id="{ED276C11-46AB-4A6D-9527-09C322ADC54D}"/>
                </a:ext>
              </a:extLst>
            </p:cNvPr>
            <p:cNvSpPr>
              <a:spLocks/>
            </p:cNvSpPr>
            <p:nvPr/>
          </p:nvSpPr>
          <p:spPr bwMode="auto">
            <a:xfrm>
              <a:off x="530" y="1766"/>
              <a:ext cx="186" cy="258"/>
            </a:xfrm>
            <a:custGeom>
              <a:avLst/>
              <a:gdLst>
                <a:gd name="T0" fmla="*/ 553 w 557"/>
                <a:gd name="T1" fmla="*/ 143 h 770"/>
                <a:gd name="T2" fmla="*/ 544 w 557"/>
                <a:gd name="T3" fmla="*/ 164 h 770"/>
                <a:gd name="T4" fmla="*/ 526 w 557"/>
                <a:gd name="T5" fmla="*/ 193 h 770"/>
                <a:gd name="T6" fmla="*/ 495 w 557"/>
                <a:gd name="T7" fmla="*/ 226 h 770"/>
                <a:gd name="T8" fmla="*/ 458 w 557"/>
                <a:gd name="T9" fmla="*/ 258 h 770"/>
                <a:gd name="T10" fmla="*/ 421 w 557"/>
                <a:gd name="T11" fmla="*/ 288 h 770"/>
                <a:gd name="T12" fmla="*/ 385 w 557"/>
                <a:gd name="T13" fmla="*/ 323 h 770"/>
                <a:gd name="T14" fmla="*/ 363 w 557"/>
                <a:gd name="T15" fmla="*/ 354 h 770"/>
                <a:gd name="T16" fmla="*/ 350 w 557"/>
                <a:gd name="T17" fmla="*/ 378 h 770"/>
                <a:gd name="T18" fmla="*/ 341 w 557"/>
                <a:gd name="T19" fmla="*/ 405 h 770"/>
                <a:gd name="T20" fmla="*/ 334 w 557"/>
                <a:gd name="T21" fmla="*/ 434 h 770"/>
                <a:gd name="T22" fmla="*/ 331 w 557"/>
                <a:gd name="T23" fmla="*/ 467 h 770"/>
                <a:gd name="T24" fmla="*/ 333 w 557"/>
                <a:gd name="T25" fmla="*/ 502 h 770"/>
                <a:gd name="T26" fmla="*/ 344 w 557"/>
                <a:gd name="T27" fmla="*/ 558 h 770"/>
                <a:gd name="T28" fmla="*/ 375 w 557"/>
                <a:gd name="T29" fmla="*/ 663 h 770"/>
                <a:gd name="T30" fmla="*/ 394 w 557"/>
                <a:gd name="T31" fmla="*/ 732 h 770"/>
                <a:gd name="T32" fmla="*/ 394 w 557"/>
                <a:gd name="T33" fmla="*/ 750 h 770"/>
                <a:gd name="T34" fmla="*/ 388 w 557"/>
                <a:gd name="T35" fmla="*/ 764 h 770"/>
                <a:gd name="T36" fmla="*/ 375 w 557"/>
                <a:gd name="T37" fmla="*/ 770 h 770"/>
                <a:gd name="T38" fmla="*/ 355 w 557"/>
                <a:gd name="T39" fmla="*/ 767 h 770"/>
                <a:gd name="T40" fmla="*/ 326 w 557"/>
                <a:gd name="T41" fmla="*/ 758 h 770"/>
                <a:gd name="T42" fmla="*/ 284 w 557"/>
                <a:gd name="T43" fmla="*/ 737 h 770"/>
                <a:gd name="T44" fmla="*/ 232 w 557"/>
                <a:gd name="T45" fmla="*/ 705 h 770"/>
                <a:gd name="T46" fmla="*/ 169 w 557"/>
                <a:gd name="T47" fmla="*/ 665 h 770"/>
                <a:gd name="T48" fmla="*/ 115 w 557"/>
                <a:gd name="T49" fmla="*/ 625 h 770"/>
                <a:gd name="T50" fmla="*/ 72 w 557"/>
                <a:gd name="T51" fmla="*/ 588 h 770"/>
                <a:gd name="T52" fmla="*/ 41 w 557"/>
                <a:gd name="T53" fmla="*/ 554 h 770"/>
                <a:gd name="T54" fmla="*/ 18 w 557"/>
                <a:gd name="T55" fmla="*/ 522 h 770"/>
                <a:gd name="T56" fmla="*/ 6 w 557"/>
                <a:gd name="T57" fmla="*/ 491 h 770"/>
                <a:gd name="T58" fmla="*/ 0 w 557"/>
                <a:gd name="T59" fmla="*/ 461 h 770"/>
                <a:gd name="T60" fmla="*/ 1 w 557"/>
                <a:gd name="T61" fmla="*/ 432 h 770"/>
                <a:gd name="T62" fmla="*/ 9 w 557"/>
                <a:gd name="T63" fmla="*/ 402 h 770"/>
                <a:gd name="T64" fmla="*/ 21 w 557"/>
                <a:gd name="T65" fmla="*/ 373 h 770"/>
                <a:gd name="T66" fmla="*/ 47 w 557"/>
                <a:gd name="T67" fmla="*/ 327 h 770"/>
                <a:gd name="T68" fmla="*/ 92 w 557"/>
                <a:gd name="T69" fmla="*/ 261 h 770"/>
                <a:gd name="T70" fmla="*/ 141 w 557"/>
                <a:gd name="T71" fmla="*/ 186 h 770"/>
                <a:gd name="T72" fmla="*/ 178 w 557"/>
                <a:gd name="T73" fmla="*/ 122 h 770"/>
                <a:gd name="T74" fmla="*/ 203 w 557"/>
                <a:gd name="T75" fmla="*/ 86 h 770"/>
                <a:gd name="T76" fmla="*/ 233 w 557"/>
                <a:gd name="T77" fmla="*/ 57 h 770"/>
                <a:gd name="T78" fmla="*/ 266 w 557"/>
                <a:gd name="T79" fmla="*/ 34 h 770"/>
                <a:gd name="T80" fmla="*/ 299 w 557"/>
                <a:gd name="T81" fmla="*/ 18 h 770"/>
                <a:gd name="T82" fmla="*/ 334 w 557"/>
                <a:gd name="T83" fmla="*/ 7 h 770"/>
                <a:gd name="T84" fmla="*/ 368 w 557"/>
                <a:gd name="T85" fmla="*/ 1 h 770"/>
                <a:gd name="T86" fmla="*/ 401 w 557"/>
                <a:gd name="T87" fmla="*/ 0 h 770"/>
                <a:gd name="T88" fmla="*/ 434 w 557"/>
                <a:gd name="T89" fmla="*/ 3 h 770"/>
                <a:gd name="T90" fmla="*/ 463 w 557"/>
                <a:gd name="T91" fmla="*/ 11 h 770"/>
                <a:gd name="T92" fmla="*/ 490 w 557"/>
                <a:gd name="T93" fmla="*/ 23 h 770"/>
                <a:gd name="T94" fmla="*/ 515 w 557"/>
                <a:gd name="T95" fmla="*/ 37 h 770"/>
                <a:gd name="T96" fmla="*/ 533 w 557"/>
                <a:gd name="T97" fmla="*/ 54 h 770"/>
                <a:gd name="T98" fmla="*/ 547 w 557"/>
                <a:gd name="T99" fmla="*/ 74 h 770"/>
                <a:gd name="T100" fmla="*/ 556 w 557"/>
                <a:gd name="T101" fmla="*/ 96 h 770"/>
                <a:gd name="T102" fmla="*/ 557 w 557"/>
                <a:gd name="T103" fmla="*/ 119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7" h="770">
                  <a:moveTo>
                    <a:pt x="556" y="131"/>
                  </a:moveTo>
                  <a:lnTo>
                    <a:pt x="553" y="143"/>
                  </a:lnTo>
                  <a:lnTo>
                    <a:pt x="549" y="154"/>
                  </a:lnTo>
                  <a:lnTo>
                    <a:pt x="544" y="164"/>
                  </a:lnTo>
                  <a:lnTo>
                    <a:pt x="539" y="175"/>
                  </a:lnTo>
                  <a:lnTo>
                    <a:pt x="526" y="193"/>
                  </a:lnTo>
                  <a:lnTo>
                    <a:pt x="512" y="210"/>
                  </a:lnTo>
                  <a:lnTo>
                    <a:pt x="495" y="226"/>
                  </a:lnTo>
                  <a:lnTo>
                    <a:pt x="476" y="242"/>
                  </a:lnTo>
                  <a:lnTo>
                    <a:pt x="458" y="258"/>
                  </a:lnTo>
                  <a:lnTo>
                    <a:pt x="439" y="272"/>
                  </a:lnTo>
                  <a:lnTo>
                    <a:pt x="421" y="288"/>
                  </a:lnTo>
                  <a:lnTo>
                    <a:pt x="402" y="305"/>
                  </a:lnTo>
                  <a:lnTo>
                    <a:pt x="385" y="323"/>
                  </a:lnTo>
                  <a:lnTo>
                    <a:pt x="370" y="344"/>
                  </a:lnTo>
                  <a:lnTo>
                    <a:pt x="363" y="354"/>
                  </a:lnTo>
                  <a:lnTo>
                    <a:pt x="357" y="366"/>
                  </a:lnTo>
                  <a:lnTo>
                    <a:pt x="350" y="378"/>
                  </a:lnTo>
                  <a:lnTo>
                    <a:pt x="345" y="390"/>
                  </a:lnTo>
                  <a:lnTo>
                    <a:pt x="341" y="405"/>
                  </a:lnTo>
                  <a:lnTo>
                    <a:pt x="337" y="418"/>
                  </a:lnTo>
                  <a:lnTo>
                    <a:pt x="334" y="434"/>
                  </a:lnTo>
                  <a:lnTo>
                    <a:pt x="331" y="450"/>
                  </a:lnTo>
                  <a:lnTo>
                    <a:pt x="331" y="467"/>
                  </a:lnTo>
                  <a:lnTo>
                    <a:pt x="331" y="485"/>
                  </a:lnTo>
                  <a:lnTo>
                    <a:pt x="333" y="502"/>
                  </a:lnTo>
                  <a:lnTo>
                    <a:pt x="336" y="520"/>
                  </a:lnTo>
                  <a:lnTo>
                    <a:pt x="344" y="558"/>
                  </a:lnTo>
                  <a:lnTo>
                    <a:pt x="354" y="595"/>
                  </a:lnTo>
                  <a:lnTo>
                    <a:pt x="375" y="663"/>
                  </a:lnTo>
                  <a:lnTo>
                    <a:pt x="391" y="720"/>
                  </a:lnTo>
                  <a:lnTo>
                    <a:pt x="394" y="732"/>
                  </a:lnTo>
                  <a:lnTo>
                    <a:pt x="394" y="742"/>
                  </a:lnTo>
                  <a:lnTo>
                    <a:pt x="394" y="750"/>
                  </a:lnTo>
                  <a:lnTo>
                    <a:pt x="392" y="758"/>
                  </a:lnTo>
                  <a:lnTo>
                    <a:pt x="388" y="764"/>
                  </a:lnTo>
                  <a:lnTo>
                    <a:pt x="382" y="767"/>
                  </a:lnTo>
                  <a:lnTo>
                    <a:pt x="375" y="770"/>
                  </a:lnTo>
                  <a:lnTo>
                    <a:pt x="367" y="770"/>
                  </a:lnTo>
                  <a:lnTo>
                    <a:pt x="355" y="767"/>
                  </a:lnTo>
                  <a:lnTo>
                    <a:pt x="341" y="764"/>
                  </a:lnTo>
                  <a:lnTo>
                    <a:pt x="326" y="758"/>
                  </a:lnTo>
                  <a:lnTo>
                    <a:pt x="306" y="748"/>
                  </a:lnTo>
                  <a:lnTo>
                    <a:pt x="284" y="737"/>
                  </a:lnTo>
                  <a:lnTo>
                    <a:pt x="259" y="722"/>
                  </a:lnTo>
                  <a:lnTo>
                    <a:pt x="232" y="705"/>
                  </a:lnTo>
                  <a:lnTo>
                    <a:pt x="200" y="686"/>
                  </a:lnTo>
                  <a:lnTo>
                    <a:pt x="169" y="665"/>
                  </a:lnTo>
                  <a:lnTo>
                    <a:pt x="141" y="644"/>
                  </a:lnTo>
                  <a:lnTo>
                    <a:pt x="115" y="625"/>
                  </a:lnTo>
                  <a:lnTo>
                    <a:pt x="92" y="607"/>
                  </a:lnTo>
                  <a:lnTo>
                    <a:pt x="72" y="588"/>
                  </a:lnTo>
                  <a:lnTo>
                    <a:pt x="55" y="571"/>
                  </a:lnTo>
                  <a:lnTo>
                    <a:pt x="41" y="554"/>
                  </a:lnTo>
                  <a:lnTo>
                    <a:pt x="28" y="539"/>
                  </a:lnTo>
                  <a:lnTo>
                    <a:pt x="18" y="522"/>
                  </a:lnTo>
                  <a:lnTo>
                    <a:pt x="11" y="507"/>
                  </a:lnTo>
                  <a:lnTo>
                    <a:pt x="6" y="491"/>
                  </a:lnTo>
                  <a:lnTo>
                    <a:pt x="1" y="477"/>
                  </a:lnTo>
                  <a:lnTo>
                    <a:pt x="0" y="461"/>
                  </a:lnTo>
                  <a:lnTo>
                    <a:pt x="0" y="446"/>
                  </a:lnTo>
                  <a:lnTo>
                    <a:pt x="1" y="432"/>
                  </a:lnTo>
                  <a:lnTo>
                    <a:pt x="4" y="417"/>
                  </a:lnTo>
                  <a:lnTo>
                    <a:pt x="9" y="402"/>
                  </a:lnTo>
                  <a:lnTo>
                    <a:pt x="14" y="388"/>
                  </a:lnTo>
                  <a:lnTo>
                    <a:pt x="21" y="373"/>
                  </a:lnTo>
                  <a:lnTo>
                    <a:pt x="28" y="359"/>
                  </a:lnTo>
                  <a:lnTo>
                    <a:pt x="47" y="327"/>
                  </a:lnTo>
                  <a:lnTo>
                    <a:pt x="68" y="295"/>
                  </a:lnTo>
                  <a:lnTo>
                    <a:pt x="92" y="261"/>
                  </a:lnTo>
                  <a:lnTo>
                    <a:pt x="117" y="225"/>
                  </a:lnTo>
                  <a:lnTo>
                    <a:pt x="141" y="186"/>
                  </a:lnTo>
                  <a:lnTo>
                    <a:pt x="165" y="144"/>
                  </a:lnTo>
                  <a:lnTo>
                    <a:pt x="178" y="122"/>
                  </a:lnTo>
                  <a:lnTo>
                    <a:pt x="190" y="104"/>
                  </a:lnTo>
                  <a:lnTo>
                    <a:pt x="203" y="86"/>
                  </a:lnTo>
                  <a:lnTo>
                    <a:pt x="219" y="71"/>
                  </a:lnTo>
                  <a:lnTo>
                    <a:pt x="233" y="57"/>
                  </a:lnTo>
                  <a:lnTo>
                    <a:pt x="249" y="45"/>
                  </a:lnTo>
                  <a:lnTo>
                    <a:pt x="266" y="34"/>
                  </a:lnTo>
                  <a:lnTo>
                    <a:pt x="283" y="25"/>
                  </a:lnTo>
                  <a:lnTo>
                    <a:pt x="299" y="18"/>
                  </a:lnTo>
                  <a:lnTo>
                    <a:pt x="316" y="12"/>
                  </a:lnTo>
                  <a:lnTo>
                    <a:pt x="334" y="7"/>
                  </a:lnTo>
                  <a:lnTo>
                    <a:pt x="351" y="3"/>
                  </a:lnTo>
                  <a:lnTo>
                    <a:pt x="368" y="1"/>
                  </a:lnTo>
                  <a:lnTo>
                    <a:pt x="385" y="0"/>
                  </a:lnTo>
                  <a:lnTo>
                    <a:pt x="401" y="0"/>
                  </a:lnTo>
                  <a:lnTo>
                    <a:pt x="418" y="1"/>
                  </a:lnTo>
                  <a:lnTo>
                    <a:pt x="434" y="3"/>
                  </a:lnTo>
                  <a:lnTo>
                    <a:pt x="449" y="7"/>
                  </a:lnTo>
                  <a:lnTo>
                    <a:pt x="463" y="11"/>
                  </a:lnTo>
                  <a:lnTo>
                    <a:pt x="478" y="17"/>
                  </a:lnTo>
                  <a:lnTo>
                    <a:pt x="490" y="23"/>
                  </a:lnTo>
                  <a:lnTo>
                    <a:pt x="503" y="29"/>
                  </a:lnTo>
                  <a:lnTo>
                    <a:pt x="515" y="37"/>
                  </a:lnTo>
                  <a:lnTo>
                    <a:pt x="525" y="46"/>
                  </a:lnTo>
                  <a:lnTo>
                    <a:pt x="533" y="54"/>
                  </a:lnTo>
                  <a:lnTo>
                    <a:pt x="542" y="64"/>
                  </a:lnTo>
                  <a:lnTo>
                    <a:pt x="547" y="74"/>
                  </a:lnTo>
                  <a:lnTo>
                    <a:pt x="553" y="85"/>
                  </a:lnTo>
                  <a:lnTo>
                    <a:pt x="556" y="96"/>
                  </a:lnTo>
                  <a:lnTo>
                    <a:pt x="557" y="107"/>
                  </a:lnTo>
                  <a:lnTo>
                    <a:pt x="557" y="119"/>
                  </a:lnTo>
                  <a:lnTo>
                    <a:pt x="556" y="13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09" name="Freeform 133">
              <a:extLst>
                <a:ext uri="{FF2B5EF4-FFF2-40B4-BE49-F238E27FC236}">
                  <a16:creationId xmlns:a16="http://schemas.microsoft.com/office/drawing/2014/main" xmlns="" id="{E2C10EB8-D07D-4270-85E5-850338B6F113}"/>
                </a:ext>
              </a:extLst>
            </p:cNvPr>
            <p:cNvSpPr>
              <a:spLocks/>
            </p:cNvSpPr>
            <p:nvPr/>
          </p:nvSpPr>
          <p:spPr bwMode="auto">
            <a:xfrm>
              <a:off x="541" y="1777"/>
              <a:ext cx="170" cy="234"/>
            </a:xfrm>
            <a:custGeom>
              <a:avLst/>
              <a:gdLst>
                <a:gd name="T0" fmla="*/ 501 w 506"/>
                <a:gd name="T1" fmla="*/ 129 h 699"/>
                <a:gd name="T2" fmla="*/ 494 w 506"/>
                <a:gd name="T3" fmla="*/ 149 h 699"/>
                <a:gd name="T4" fmla="*/ 477 w 506"/>
                <a:gd name="T5" fmla="*/ 175 h 699"/>
                <a:gd name="T6" fmla="*/ 433 w 506"/>
                <a:gd name="T7" fmla="*/ 220 h 699"/>
                <a:gd name="T8" fmla="*/ 382 w 506"/>
                <a:gd name="T9" fmla="*/ 261 h 699"/>
                <a:gd name="T10" fmla="*/ 349 w 506"/>
                <a:gd name="T11" fmla="*/ 293 h 699"/>
                <a:gd name="T12" fmla="*/ 329 w 506"/>
                <a:gd name="T13" fmla="*/ 321 h 699"/>
                <a:gd name="T14" fmla="*/ 318 w 506"/>
                <a:gd name="T15" fmla="*/ 343 h 699"/>
                <a:gd name="T16" fmla="*/ 309 w 506"/>
                <a:gd name="T17" fmla="*/ 367 h 699"/>
                <a:gd name="T18" fmla="*/ 302 w 506"/>
                <a:gd name="T19" fmla="*/ 394 h 699"/>
                <a:gd name="T20" fmla="*/ 300 w 506"/>
                <a:gd name="T21" fmla="*/ 424 h 699"/>
                <a:gd name="T22" fmla="*/ 302 w 506"/>
                <a:gd name="T23" fmla="*/ 456 h 699"/>
                <a:gd name="T24" fmla="*/ 312 w 506"/>
                <a:gd name="T25" fmla="*/ 506 h 699"/>
                <a:gd name="T26" fmla="*/ 341 w 506"/>
                <a:gd name="T27" fmla="*/ 602 h 699"/>
                <a:gd name="T28" fmla="*/ 356 w 506"/>
                <a:gd name="T29" fmla="*/ 664 h 699"/>
                <a:gd name="T30" fmla="*/ 358 w 506"/>
                <a:gd name="T31" fmla="*/ 681 h 699"/>
                <a:gd name="T32" fmla="*/ 352 w 506"/>
                <a:gd name="T33" fmla="*/ 693 h 699"/>
                <a:gd name="T34" fmla="*/ 341 w 506"/>
                <a:gd name="T35" fmla="*/ 699 h 699"/>
                <a:gd name="T36" fmla="*/ 322 w 506"/>
                <a:gd name="T37" fmla="*/ 697 h 699"/>
                <a:gd name="T38" fmla="*/ 295 w 506"/>
                <a:gd name="T39" fmla="*/ 687 h 699"/>
                <a:gd name="T40" fmla="*/ 258 w 506"/>
                <a:gd name="T41" fmla="*/ 669 h 699"/>
                <a:gd name="T42" fmla="*/ 210 w 506"/>
                <a:gd name="T43" fmla="*/ 641 h 699"/>
                <a:gd name="T44" fmla="*/ 153 w 506"/>
                <a:gd name="T45" fmla="*/ 603 h 699"/>
                <a:gd name="T46" fmla="*/ 103 w 506"/>
                <a:gd name="T47" fmla="*/ 568 h 699"/>
                <a:gd name="T48" fmla="*/ 65 w 506"/>
                <a:gd name="T49" fmla="*/ 535 h 699"/>
                <a:gd name="T50" fmla="*/ 36 w 506"/>
                <a:gd name="T51" fmla="*/ 503 h 699"/>
                <a:gd name="T52" fmla="*/ 17 w 506"/>
                <a:gd name="T53" fmla="*/ 474 h 699"/>
                <a:gd name="T54" fmla="*/ 4 w 506"/>
                <a:gd name="T55" fmla="*/ 446 h 699"/>
                <a:gd name="T56" fmla="*/ 0 w 506"/>
                <a:gd name="T57" fmla="*/ 418 h 699"/>
                <a:gd name="T58" fmla="*/ 1 w 506"/>
                <a:gd name="T59" fmla="*/ 391 h 699"/>
                <a:gd name="T60" fmla="*/ 7 w 506"/>
                <a:gd name="T61" fmla="*/ 366 h 699"/>
                <a:gd name="T62" fmla="*/ 18 w 506"/>
                <a:gd name="T63" fmla="*/ 339 h 699"/>
                <a:gd name="T64" fmla="*/ 42 w 506"/>
                <a:gd name="T65" fmla="*/ 296 h 699"/>
                <a:gd name="T66" fmla="*/ 83 w 506"/>
                <a:gd name="T67" fmla="*/ 237 h 699"/>
                <a:gd name="T68" fmla="*/ 127 w 506"/>
                <a:gd name="T69" fmla="*/ 169 h 699"/>
                <a:gd name="T70" fmla="*/ 160 w 506"/>
                <a:gd name="T71" fmla="*/ 112 h 699"/>
                <a:gd name="T72" fmla="*/ 184 w 506"/>
                <a:gd name="T73" fmla="*/ 79 h 699"/>
                <a:gd name="T74" fmla="*/ 211 w 506"/>
                <a:gd name="T75" fmla="*/ 52 h 699"/>
                <a:gd name="T76" fmla="*/ 241 w 506"/>
                <a:gd name="T77" fmla="*/ 30 h 699"/>
                <a:gd name="T78" fmla="*/ 271 w 506"/>
                <a:gd name="T79" fmla="*/ 15 h 699"/>
                <a:gd name="T80" fmla="*/ 302 w 506"/>
                <a:gd name="T81" fmla="*/ 6 h 699"/>
                <a:gd name="T82" fmla="*/ 334 w 506"/>
                <a:gd name="T83" fmla="*/ 0 h 699"/>
                <a:gd name="T84" fmla="*/ 363 w 506"/>
                <a:gd name="T85" fmla="*/ 0 h 699"/>
                <a:gd name="T86" fmla="*/ 393 w 506"/>
                <a:gd name="T87" fmla="*/ 2 h 699"/>
                <a:gd name="T88" fmla="*/ 420 w 506"/>
                <a:gd name="T89" fmla="*/ 9 h 699"/>
                <a:gd name="T90" fmla="*/ 446 w 506"/>
                <a:gd name="T91" fmla="*/ 20 h 699"/>
                <a:gd name="T92" fmla="*/ 467 w 506"/>
                <a:gd name="T93" fmla="*/ 34 h 699"/>
                <a:gd name="T94" fmla="*/ 484 w 506"/>
                <a:gd name="T95" fmla="*/ 48 h 699"/>
                <a:gd name="T96" fmla="*/ 497 w 506"/>
                <a:gd name="T97" fmla="*/ 67 h 699"/>
                <a:gd name="T98" fmla="*/ 504 w 506"/>
                <a:gd name="T99" fmla="*/ 86 h 699"/>
                <a:gd name="T100" fmla="*/ 506 w 506"/>
                <a:gd name="T101" fmla="*/ 10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6" h="699">
                  <a:moveTo>
                    <a:pt x="504" y="119"/>
                  </a:moveTo>
                  <a:lnTo>
                    <a:pt x="501" y="129"/>
                  </a:lnTo>
                  <a:lnTo>
                    <a:pt x="499" y="140"/>
                  </a:lnTo>
                  <a:lnTo>
                    <a:pt x="494" y="149"/>
                  </a:lnTo>
                  <a:lnTo>
                    <a:pt x="489" y="158"/>
                  </a:lnTo>
                  <a:lnTo>
                    <a:pt x="477" y="175"/>
                  </a:lnTo>
                  <a:lnTo>
                    <a:pt x="464" y="191"/>
                  </a:lnTo>
                  <a:lnTo>
                    <a:pt x="433" y="220"/>
                  </a:lnTo>
                  <a:lnTo>
                    <a:pt x="399" y="247"/>
                  </a:lnTo>
                  <a:lnTo>
                    <a:pt x="382" y="261"/>
                  </a:lnTo>
                  <a:lnTo>
                    <a:pt x="365" y="277"/>
                  </a:lnTo>
                  <a:lnTo>
                    <a:pt x="349" y="293"/>
                  </a:lnTo>
                  <a:lnTo>
                    <a:pt x="335" y="311"/>
                  </a:lnTo>
                  <a:lnTo>
                    <a:pt x="329" y="321"/>
                  </a:lnTo>
                  <a:lnTo>
                    <a:pt x="324" y="332"/>
                  </a:lnTo>
                  <a:lnTo>
                    <a:pt x="318" y="343"/>
                  </a:lnTo>
                  <a:lnTo>
                    <a:pt x="314" y="355"/>
                  </a:lnTo>
                  <a:lnTo>
                    <a:pt x="309" y="367"/>
                  </a:lnTo>
                  <a:lnTo>
                    <a:pt x="305" y="380"/>
                  </a:lnTo>
                  <a:lnTo>
                    <a:pt x="302" y="394"/>
                  </a:lnTo>
                  <a:lnTo>
                    <a:pt x="301" y="408"/>
                  </a:lnTo>
                  <a:lnTo>
                    <a:pt x="300" y="424"/>
                  </a:lnTo>
                  <a:lnTo>
                    <a:pt x="301" y="440"/>
                  </a:lnTo>
                  <a:lnTo>
                    <a:pt x="302" y="456"/>
                  </a:lnTo>
                  <a:lnTo>
                    <a:pt x="305" y="473"/>
                  </a:lnTo>
                  <a:lnTo>
                    <a:pt x="312" y="506"/>
                  </a:lnTo>
                  <a:lnTo>
                    <a:pt x="321" y="540"/>
                  </a:lnTo>
                  <a:lnTo>
                    <a:pt x="341" y="602"/>
                  </a:lnTo>
                  <a:lnTo>
                    <a:pt x="355" y="654"/>
                  </a:lnTo>
                  <a:lnTo>
                    <a:pt x="356" y="664"/>
                  </a:lnTo>
                  <a:lnTo>
                    <a:pt x="358" y="674"/>
                  </a:lnTo>
                  <a:lnTo>
                    <a:pt x="358" y="681"/>
                  </a:lnTo>
                  <a:lnTo>
                    <a:pt x="355" y="688"/>
                  </a:lnTo>
                  <a:lnTo>
                    <a:pt x="352" y="693"/>
                  </a:lnTo>
                  <a:lnTo>
                    <a:pt x="348" y="697"/>
                  </a:lnTo>
                  <a:lnTo>
                    <a:pt x="341" y="699"/>
                  </a:lnTo>
                  <a:lnTo>
                    <a:pt x="332" y="699"/>
                  </a:lnTo>
                  <a:lnTo>
                    <a:pt x="322" y="697"/>
                  </a:lnTo>
                  <a:lnTo>
                    <a:pt x="309" y="693"/>
                  </a:lnTo>
                  <a:lnTo>
                    <a:pt x="295" y="687"/>
                  </a:lnTo>
                  <a:lnTo>
                    <a:pt x="278" y="680"/>
                  </a:lnTo>
                  <a:lnTo>
                    <a:pt x="258" y="669"/>
                  </a:lnTo>
                  <a:lnTo>
                    <a:pt x="236" y="655"/>
                  </a:lnTo>
                  <a:lnTo>
                    <a:pt x="210" y="641"/>
                  </a:lnTo>
                  <a:lnTo>
                    <a:pt x="182" y="622"/>
                  </a:lnTo>
                  <a:lnTo>
                    <a:pt x="153" y="603"/>
                  </a:lnTo>
                  <a:lnTo>
                    <a:pt x="127" y="585"/>
                  </a:lnTo>
                  <a:lnTo>
                    <a:pt x="103" y="568"/>
                  </a:lnTo>
                  <a:lnTo>
                    <a:pt x="83" y="551"/>
                  </a:lnTo>
                  <a:lnTo>
                    <a:pt x="65" y="535"/>
                  </a:lnTo>
                  <a:lnTo>
                    <a:pt x="49" y="519"/>
                  </a:lnTo>
                  <a:lnTo>
                    <a:pt x="36" y="503"/>
                  </a:lnTo>
                  <a:lnTo>
                    <a:pt x="25" y="489"/>
                  </a:lnTo>
                  <a:lnTo>
                    <a:pt x="17" y="474"/>
                  </a:lnTo>
                  <a:lnTo>
                    <a:pt x="9" y="459"/>
                  </a:lnTo>
                  <a:lnTo>
                    <a:pt x="4" y="446"/>
                  </a:lnTo>
                  <a:lnTo>
                    <a:pt x="1" y="431"/>
                  </a:lnTo>
                  <a:lnTo>
                    <a:pt x="0" y="418"/>
                  </a:lnTo>
                  <a:lnTo>
                    <a:pt x="0" y="405"/>
                  </a:lnTo>
                  <a:lnTo>
                    <a:pt x="1" y="391"/>
                  </a:lnTo>
                  <a:lnTo>
                    <a:pt x="4" y="379"/>
                  </a:lnTo>
                  <a:lnTo>
                    <a:pt x="7" y="366"/>
                  </a:lnTo>
                  <a:lnTo>
                    <a:pt x="12" y="352"/>
                  </a:lnTo>
                  <a:lnTo>
                    <a:pt x="18" y="339"/>
                  </a:lnTo>
                  <a:lnTo>
                    <a:pt x="25" y="324"/>
                  </a:lnTo>
                  <a:lnTo>
                    <a:pt x="42" y="296"/>
                  </a:lnTo>
                  <a:lnTo>
                    <a:pt x="62" y="267"/>
                  </a:lnTo>
                  <a:lnTo>
                    <a:pt x="83" y="237"/>
                  </a:lnTo>
                  <a:lnTo>
                    <a:pt x="105" y="204"/>
                  </a:lnTo>
                  <a:lnTo>
                    <a:pt x="127" y="169"/>
                  </a:lnTo>
                  <a:lnTo>
                    <a:pt x="149" y="130"/>
                  </a:lnTo>
                  <a:lnTo>
                    <a:pt x="160" y="112"/>
                  </a:lnTo>
                  <a:lnTo>
                    <a:pt x="172" y="93"/>
                  </a:lnTo>
                  <a:lnTo>
                    <a:pt x="184" y="79"/>
                  </a:lnTo>
                  <a:lnTo>
                    <a:pt x="199" y="64"/>
                  </a:lnTo>
                  <a:lnTo>
                    <a:pt x="211" y="52"/>
                  </a:lnTo>
                  <a:lnTo>
                    <a:pt x="226" y="40"/>
                  </a:lnTo>
                  <a:lnTo>
                    <a:pt x="241" y="30"/>
                  </a:lnTo>
                  <a:lnTo>
                    <a:pt x="255" y="23"/>
                  </a:lnTo>
                  <a:lnTo>
                    <a:pt x="271" y="15"/>
                  </a:lnTo>
                  <a:lnTo>
                    <a:pt x="287" y="9"/>
                  </a:lnTo>
                  <a:lnTo>
                    <a:pt x="302" y="6"/>
                  </a:lnTo>
                  <a:lnTo>
                    <a:pt x="318" y="2"/>
                  </a:lnTo>
                  <a:lnTo>
                    <a:pt x="334" y="0"/>
                  </a:lnTo>
                  <a:lnTo>
                    <a:pt x="349" y="0"/>
                  </a:lnTo>
                  <a:lnTo>
                    <a:pt x="363" y="0"/>
                  </a:lnTo>
                  <a:lnTo>
                    <a:pt x="379" y="1"/>
                  </a:lnTo>
                  <a:lnTo>
                    <a:pt x="393" y="2"/>
                  </a:lnTo>
                  <a:lnTo>
                    <a:pt x="408" y="6"/>
                  </a:lnTo>
                  <a:lnTo>
                    <a:pt x="420" y="9"/>
                  </a:lnTo>
                  <a:lnTo>
                    <a:pt x="433" y="14"/>
                  </a:lnTo>
                  <a:lnTo>
                    <a:pt x="446" y="20"/>
                  </a:lnTo>
                  <a:lnTo>
                    <a:pt x="456" y="26"/>
                  </a:lnTo>
                  <a:lnTo>
                    <a:pt x="467" y="34"/>
                  </a:lnTo>
                  <a:lnTo>
                    <a:pt x="476" y="41"/>
                  </a:lnTo>
                  <a:lnTo>
                    <a:pt x="484" y="48"/>
                  </a:lnTo>
                  <a:lnTo>
                    <a:pt x="491" y="58"/>
                  </a:lnTo>
                  <a:lnTo>
                    <a:pt x="497" y="67"/>
                  </a:lnTo>
                  <a:lnTo>
                    <a:pt x="501" y="76"/>
                  </a:lnTo>
                  <a:lnTo>
                    <a:pt x="504" y="86"/>
                  </a:lnTo>
                  <a:lnTo>
                    <a:pt x="506" y="97"/>
                  </a:lnTo>
                  <a:lnTo>
                    <a:pt x="506" y="108"/>
                  </a:lnTo>
                  <a:lnTo>
                    <a:pt x="504" y="11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10" name="Freeform 134">
              <a:extLst>
                <a:ext uri="{FF2B5EF4-FFF2-40B4-BE49-F238E27FC236}">
                  <a16:creationId xmlns:a16="http://schemas.microsoft.com/office/drawing/2014/main" xmlns="" id="{AFC55576-D700-4F76-8613-75CE84845474}"/>
                </a:ext>
              </a:extLst>
            </p:cNvPr>
            <p:cNvSpPr>
              <a:spLocks/>
            </p:cNvSpPr>
            <p:nvPr/>
          </p:nvSpPr>
          <p:spPr bwMode="auto">
            <a:xfrm>
              <a:off x="554" y="1785"/>
              <a:ext cx="152" cy="210"/>
            </a:xfrm>
            <a:custGeom>
              <a:avLst/>
              <a:gdLst>
                <a:gd name="T0" fmla="*/ 452 w 456"/>
                <a:gd name="T1" fmla="*/ 117 h 629"/>
                <a:gd name="T2" fmla="*/ 445 w 456"/>
                <a:gd name="T3" fmla="*/ 135 h 629"/>
                <a:gd name="T4" fmla="*/ 429 w 456"/>
                <a:gd name="T5" fmla="*/ 159 h 629"/>
                <a:gd name="T6" fmla="*/ 390 w 456"/>
                <a:gd name="T7" fmla="*/ 199 h 629"/>
                <a:gd name="T8" fmla="*/ 344 w 456"/>
                <a:gd name="T9" fmla="*/ 236 h 629"/>
                <a:gd name="T10" fmla="*/ 316 w 456"/>
                <a:gd name="T11" fmla="*/ 266 h 629"/>
                <a:gd name="T12" fmla="*/ 297 w 456"/>
                <a:gd name="T13" fmla="*/ 290 h 629"/>
                <a:gd name="T14" fmla="*/ 286 w 456"/>
                <a:gd name="T15" fmla="*/ 309 h 629"/>
                <a:gd name="T16" fmla="*/ 279 w 456"/>
                <a:gd name="T17" fmla="*/ 331 h 629"/>
                <a:gd name="T18" fmla="*/ 273 w 456"/>
                <a:gd name="T19" fmla="*/ 356 h 629"/>
                <a:gd name="T20" fmla="*/ 270 w 456"/>
                <a:gd name="T21" fmla="*/ 382 h 629"/>
                <a:gd name="T22" fmla="*/ 272 w 456"/>
                <a:gd name="T23" fmla="*/ 412 h 629"/>
                <a:gd name="T24" fmla="*/ 280 w 456"/>
                <a:gd name="T25" fmla="*/ 457 h 629"/>
                <a:gd name="T26" fmla="*/ 307 w 456"/>
                <a:gd name="T27" fmla="*/ 543 h 629"/>
                <a:gd name="T28" fmla="*/ 321 w 456"/>
                <a:gd name="T29" fmla="*/ 599 h 629"/>
                <a:gd name="T30" fmla="*/ 321 w 456"/>
                <a:gd name="T31" fmla="*/ 615 h 629"/>
                <a:gd name="T32" fmla="*/ 317 w 456"/>
                <a:gd name="T33" fmla="*/ 624 h 629"/>
                <a:gd name="T34" fmla="*/ 307 w 456"/>
                <a:gd name="T35" fmla="*/ 629 h 629"/>
                <a:gd name="T36" fmla="*/ 290 w 456"/>
                <a:gd name="T37" fmla="*/ 628 h 629"/>
                <a:gd name="T38" fmla="*/ 266 w 456"/>
                <a:gd name="T39" fmla="*/ 620 h 629"/>
                <a:gd name="T40" fmla="*/ 232 w 456"/>
                <a:gd name="T41" fmla="*/ 603 h 629"/>
                <a:gd name="T42" fmla="*/ 189 w 456"/>
                <a:gd name="T43" fmla="*/ 577 h 629"/>
                <a:gd name="T44" fmla="*/ 138 w 456"/>
                <a:gd name="T45" fmla="*/ 544 h 629"/>
                <a:gd name="T46" fmla="*/ 94 w 456"/>
                <a:gd name="T47" fmla="*/ 513 h 629"/>
                <a:gd name="T48" fmla="*/ 60 w 456"/>
                <a:gd name="T49" fmla="*/ 482 h 629"/>
                <a:gd name="T50" fmla="*/ 33 w 456"/>
                <a:gd name="T51" fmla="*/ 454 h 629"/>
                <a:gd name="T52" fmla="*/ 16 w 456"/>
                <a:gd name="T53" fmla="*/ 427 h 629"/>
                <a:gd name="T54" fmla="*/ 4 w 456"/>
                <a:gd name="T55" fmla="*/ 402 h 629"/>
                <a:gd name="T56" fmla="*/ 0 w 456"/>
                <a:gd name="T57" fmla="*/ 378 h 629"/>
                <a:gd name="T58" fmla="*/ 1 w 456"/>
                <a:gd name="T59" fmla="*/ 354 h 629"/>
                <a:gd name="T60" fmla="*/ 7 w 456"/>
                <a:gd name="T61" fmla="*/ 330 h 629"/>
                <a:gd name="T62" fmla="*/ 17 w 456"/>
                <a:gd name="T63" fmla="*/ 306 h 629"/>
                <a:gd name="T64" fmla="*/ 38 w 456"/>
                <a:gd name="T65" fmla="*/ 268 h 629"/>
                <a:gd name="T66" fmla="*/ 75 w 456"/>
                <a:gd name="T67" fmla="*/ 214 h 629"/>
                <a:gd name="T68" fmla="*/ 115 w 456"/>
                <a:gd name="T69" fmla="*/ 154 h 629"/>
                <a:gd name="T70" fmla="*/ 145 w 456"/>
                <a:gd name="T71" fmla="*/ 101 h 629"/>
                <a:gd name="T72" fmla="*/ 166 w 456"/>
                <a:gd name="T73" fmla="*/ 72 h 629"/>
                <a:gd name="T74" fmla="*/ 191 w 456"/>
                <a:gd name="T75" fmla="*/ 48 h 629"/>
                <a:gd name="T76" fmla="*/ 218 w 456"/>
                <a:gd name="T77" fmla="*/ 28 h 629"/>
                <a:gd name="T78" fmla="*/ 245 w 456"/>
                <a:gd name="T79" fmla="*/ 15 h 629"/>
                <a:gd name="T80" fmla="*/ 273 w 456"/>
                <a:gd name="T81" fmla="*/ 6 h 629"/>
                <a:gd name="T82" fmla="*/ 300 w 456"/>
                <a:gd name="T83" fmla="*/ 2 h 629"/>
                <a:gd name="T84" fmla="*/ 328 w 456"/>
                <a:gd name="T85" fmla="*/ 0 h 629"/>
                <a:gd name="T86" fmla="*/ 354 w 456"/>
                <a:gd name="T87" fmla="*/ 4 h 629"/>
                <a:gd name="T88" fmla="*/ 378 w 456"/>
                <a:gd name="T89" fmla="*/ 10 h 629"/>
                <a:gd name="T90" fmla="*/ 401 w 456"/>
                <a:gd name="T91" fmla="*/ 20 h 629"/>
                <a:gd name="T92" fmla="*/ 421 w 456"/>
                <a:gd name="T93" fmla="*/ 31 h 629"/>
                <a:gd name="T94" fmla="*/ 437 w 456"/>
                <a:gd name="T95" fmla="*/ 45 h 629"/>
                <a:gd name="T96" fmla="*/ 448 w 456"/>
                <a:gd name="T97" fmla="*/ 61 h 629"/>
                <a:gd name="T98" fmla="*/ 454 w 456"/>
                <a:gd name="T99" fmla="*/ 79 h 629"/>
                <a:gd name="T100" fmla="*/ 456 w 456"/>
                <a:gd name="T101" fmla="*/ 98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6" h="629">
                  <a:moveTo>
                    <a:pt x="455" y="107"/>
                  </a:moveTo>
                  <a:lnTo>
                    <a:pt x="452" y="117"/>
                  </a:lnTo>
                  <a:lnTo>
                    <a:pt x="448" y="127"/>
                  </a:lnTo>
                  <a:lnTo>
                    <a:pt x="445" y="135"/>
                  </a:lnTo>
                  <a:lnTo>
                    <a:pt x="441" y="144"/>
                  </a:lnTo>
                  <a:lnTo>
                    <a:pt x="429" y="159"/>
                  </a:lnTo>
                  <a:lnTo>
                    <a:pt x="418" y="173"/>
                  </a:lnTo>
                  <a:lnTo>
                    <a:pt x="390" y="199"/>
                  </a:lnTo>
                  <a:lnTo>
                    <a:pt x="360" y="223"/>
                  </a:lnTo>
                  <a:lnTo>
                    <a:pt x="344" y="236"/>
                  </a:lnTo>
                  <a:lnTo>
                    <a:pt x="328" y="250"/>
                  </a:lnTo>
                  <a:lnTo>
                    <a:pt x="316" y="266"/>
                  </a:lnTo>
                  <a:lnTo>
                    <a:pt x="303" y="281"/>
                  </a:lnTo>
                  <a:lnTo>
                    <a:pt x="297" y="290"/>
                  </a:lnTo>
                  <a:lnTo>
                    <a:pt x="292" y="300"/>
                  </a:lnTo>
                  <a:lnTo>
                    <a:pt x="286" y="309"/>
                  </a:lnTo>
                  <a:lnTo>
                    <a:pt x="282" y="320"/>
                  </a:lnTo>
                  <a:lnTo>
                    <a:pt x="279" y="331"/>
                  </a:lnTo>
                  <a:lnTo>
                    <a:pt x="276" y="343"/>
                  </a:lnTo>
                  <a:lnTo>
                    <a:pt x="273" y="356"/>
                  </a:lnTo>
                  <a:lnTo>
                    <a:pt x="272" y="369"/>
                  </a:lnTo>
                  <a:lnTo>
                    <a:pt x="270" y="382"/>
                  </a:lnTo>
                  <a:lnTo>
                    <a:pt x="270" y="397"/>
                  </a:lnTo>
                  <a:lnTo>
                    <a:pt x="272" y="412"/>
                  </a:lnTo>
                  <a:lnTo>
                    <a:pt x="274" y="426"/>
                  </a:lnTo>
                  <a:lnTo>
                    <a:pt x="280" y="457"/>
                  </a:lnTo>
                  <a:lnTo>
                    <a:pt x="289" y="486"/>
                  </a:lnTo>
                  <a:lnTo>
                    <a:pt x="307" y="543"/>
                  </a:lnTo>
                  <a:lnTo>
                    <a:pt x="320" y="589"/>
                  </a:lnTo>
                  <a:lnTo>
                    <a:pt x="321" y="599"/>
                  </a:lnTo>
                  <a:lnTo>
                    <a:pt x="323" y="607"/>
                  </a:lnTo>
                  <a:lnTo>
                    <a:pt x="321" y="615"/>
                  </a:lnTo>
                  <a:lnTo>
                    <a:pt x="320" y="621"/>
                  </a:lnTo>
                  <a:lnTo>
                    <a:pt x="317" y="624"/>
                  </a:lnTo>
                  <a:lnTo>
                    <a:pt x="313" y="628"/>
                  </a:lnTo>
                  <a:lnTo>
                    <a:pt x="307" y="629"/>
                  </a:lnTo>
                  <a:lnTo>
                    <a:pt x="300" y="629"/>
                  </a:lnTo>
                  <a:lnTo>
                    <a:pt x="290" y="628"/>
                  </a:lnTo>
                  <a:lnTo>
                    <a:pt x="279" y="624"/>
                  </a:lnTo>
                  <a:lnTo>
                    <a:pt x="266" y="620"/>
                  </a:lnTo>
                  <a:lnTo>
                    <a:pt x="250" y="612"/>
                  </a:lnTo>
                  <a:lnTo>
                    <a:pt x="232" y="603"/>
                  </a:lnTo>
                  <a:lnTo>
                    <a:pt x="212" y="592"/>
                  </a:lnTo>
                  <a:lnTo>
                    <a:pt x="189" y="577"/>
                  </a:lnTo>
                  <a:lnTo>
                    <a:pt x="164" y="561"/>
                  </a:lnTo>
                  <a:lnTo>
                    <a:pt x="138" y="544"/>
                  </a:lnTo>
                  <a:lnTo>
                    <a:pt x="115" y="528"/>
                  </a:lnTo>
                  <a:lnTo>
                    <a:pt x="94" y="513"/>
                  </a:lnTo>
                  <a:lnTo>
                    <a:pt x="75" y="497"/>
                  </a:lnTo>
                  <a:lnTo>
                    <a:pt x="60" y="482"/>
                  </a:lnTo>
                  <a:lnTo>
                    <a:pt x="46" y="468"/>
                  </a:lnTo>
                  <a:lnTo>
                    <a:pt x="33" y="454"/>
                  </a:lnTo>
                  <a:lnTo>
                    <a:pt x="23" y="441"/>
                  </a:lnTo>
                  <a:lnTo>
                    <a:pt x="16" y="427"/>
                  </a:lnTo>
                  <a:lnTo>
                    <a:pt x="9" y="415"/>
                  </a:lnTo>
                  <a:lnTo>
                    <a:pt x="4" y="402"/>
                  </a:lnTo>
                  <a:lnTo>
                    <a:pt x="1" y="390"/>
                  </a:lnTo>
                  <a:lnTo>
                    <a:pt x="0" y="378"/>
                  </a:lnTo>
                  <a:lnTo>
                    <a:pt x="0" y="365"/>
                  </a:lnTo>
                  <a:lnTo>
                    <a:pt x="1" y="354"/>
                  </a:lnTo>
                  <a:lnTo>
                    <a:pt x="3" y="342"/>
                  </a:lnTo>
                  <a:lnTo>
                    <a:pt x="7" y="330"/>
                  </a:lnTo>
                  <a:lnTo>
                    <a:pt x="11" y="318"/>
                  </a:lnTo>
                  <a:lnTo>
                    <a:pt x="17" y="306"/>
                  </a:lnTo>
                  <a:lnTo>
                    <a:pt x="24" y="294"/>
                  </a:lnTo>
                  <a:lnTo>
                    <a:pt x="38" y="268"/>
                  </a:lnTo>
                  <a:lnTo>
                    <a:pt x="56" y="242"/>
                  </a:lnTo>
                  <a:lnTo>
                    <a:pt x="75" y="214"/>
                  </a:lnTo>
                  <a:lnTo>
                    <a:pt x="95" y="185"/>
                  </a:lnTo>
                  <a:lnTo>
                    <a:pt x="115" y="154"/>
                  </a:lnTo>
                  <a:lnTo>
                    <a:pt x="135" y="118"/>
                  </a:lnTo>
                  <a:lnTo>
                    <a:pt x="145" y="101"/>
                  </a:lnTo>
                  <a:lnTo>
                    <a:pt x="155" y="86"/>
                  </a:lnTo>
                  <a:lnTo>
                    <a:pt x="166" y="72"/>
                  </a:lnTo>
                  <a:lnTo>
                    <a:pt x="179" y="59"/>
                  </a:lnTo>
                  <a:lnTo>
                    <a:pt x="191" y="48"/>
                  </a:lnTo>
                  <a:lnTo>
                    <a:pt x="203" y="38"/>
                  </a:lnTo>
                  <a:lnTo>
                    <a:pt x="218" y="28"/>
                  </a:lnTo>
                  <a:lnTo>
                    <a:pt x="230" y="21"/>
                  </a:lnTo>
                  <a:lnTo>
                    <a:pt x="245" y="15"/>
                  </a:lnTo>
                  <a:lnTo>
                    <a:pt x="259" y="10"/>
                  </a:lnTo>
                  <a:lnTo>
                    <a:pt x="273" y="6"/>
                  </a:lnTo>
                  <a:lnTo>
                    <a:pt x="287" y="3"/>
                  </a:lnTo>
                  <a:lnTo>
                    <a:pt x="300" y="2"/>
                  </a:lnTo>
                  <a:lnTo>
                    <a:pt x="314" y="0"/>
                  </a:lnTo>
                  <a:lnTo>
                    <a:pt x="328" y="0"/>
                  </a:lnTo>
                  <a:lnTo>
                    <a:pt x="341" y="2"/>
                  </a:lnTo>
                  <a:lnTo>
                    <a:pt x="354" y="4"/>
                  </a:lnTo>
                  <a:lnTo>
                    <a:pt x="367" y="6"/>
                  </a:lnTo>
                  <a:lnTo>
                    <a:pt x="378" y="10"/>
                  </a:lnTo>
                  <a:lnTo>
                    <a:pt x="390" y="15"/>
                  </a:lnTo>
                  <a:lnTo>
                    <a:pt x="401" y="20"/>
                  </a:lnTo>
                  <a:lnTo>
                    <a:pt x="411" y="25"/>
                  </a:lnTo>
                  <a:lnTo>
                    <a:pt x="421" y="31"/>
                  </a:lnTo>
                  <a:lnTo>
                    <a:pt x="428" y="38"/>
                  </a:lnTo>
                  <a:lnTo>
                    <a:pt x="437" y="45"/>
                  </a:lnTo>
                  <a:lnTo>
                    <a:pt x="442" y="53"/>
                  </a:lnTo>
                  <a:lnTo>
                    <a:pt x="448" y="61"/>
                  </a:lnTo>
                  <a:lnTo>
                    <a:pt x="452" y="70"/>
                  </a:lnTo>
                  <a:lnTo>
                    <a:pt x="454" y="79"/>
                  </a:lnTo>
                  <a:lnTo>
                    <a:pt x="456" y="88"/>
                  </a:lnTo>
                  <a:lnTo>
                    <a:pt x="456" y="98"/>
                  </a:lnTo>
                  <a:lnTo>
                    <a:pt x="455" y="10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11" name="Freeform 135">
              <a:extLst>
                <a:ext uri="{FF2B5EF4-FFF2-40B4-BE49-F238E27FC236}">
                  <a16:creationId xmlns:a16="http://schemas.microsoft.com/office/drawing/2014/main" xmlns="" id="{C90684EB-3907-4E91-AF4A-1124E8FBBC89}"/>
                </a:ext>
              </a:extLst>
            </p:cNvPr>
            <p:cNvSpPr>
              <a:spLocks/>
            </p:cNvSpPr>
            <p:nvPr/>
          </p:nvSpPr>
          <p:spPr bwMode="auto">
            <a:xfrm>
              <a:off x="566" y="1795"/>
              <a:ext cx="138" cy="186"/>
            </a:xfrm>
            <a:custGeom>
              <a:avLst/>
              <a:gdLst>
                <a:gd name="T0" fmla="*/ 398 w 405"/>
                <a:gd name="T1" fmla="*/ 112 h 559"/>
                <a:gd name="T2" fmla="*/ 382 w 405"/>
                <a:gd name="T3" fmla="*/ 140 h 559"/>
                <a:gd name="T4" fmla="*/ 345 w 405"/>
                <a:gd name="T5" fmla="*/ 176 h 559"/>
                <a:gd name="T6" fmla="*/ 305 w 405"/>
                <a:gd name="T7" fmla="*/ 210 h 559"/>
                <a:gd name="T8" fmla="*/ 280 w 405"/>
                <a:gd name="T9" fmla="*/ 235 h 559"/>
                <a:gd name="T10" fmla="*/ 258 w 405"/>
                <a:gd name="T11" fmla="*/ 266 h 559"/>
                <a:gd name="T12" fmla="*/ 247 w 405"/>
                <a:gd name="T13" fmla="*/ 294 h 559"/>
                <a:gd name="T14" fmla="*/ 241 w 405"/>
                <a:gd name="T15" fmla="*/ 315 h 559"/>
                <a:gd name="T16" fmla="*/ 240 w 405"/>
                <a:gd name="T17" fmla="*/ 340 h 559"/>
                <a:gd name="T18" fmla="*/ 241 w 405"/>
                <a:gd name="T19" fmla="*/ 365 h 559"/>
                <a:gd name="T20" fmla="*/ 248 w 405"/>
                <a:gd name="T21" fmla="*/ 405 h 559"/>
                <a:gd name="T22" fmla="*/ 273 w 405"/>
                <a:gd name="T23" fmla="*/ 481 h 559"/>
                <a:gd name="T24" fmla="*/ 285 w 405"/>
                <a:gd name="T25" fmla="*/ 531 h 559"/>
                <a:gd name="T26" fmla="*/ 285 w 405"/>
                <a:gd name="T27" fmla="*/ 545 h 559"/>
                <a:gd name="T28" fmla="*/ 281 w 405"/>
                <a:gd name="T29" fmla="*/ 555 h 559"/>
                <a:gd name="T30" fmla="*/ 273 w 405"/>
                <a:gd name="T31" fmla="*/ 559 h 559"/>
                <a:gd name="T32" fmla="*/ 257 w 405"/>
                <a:gd name="T33" fmla="*/ 558 h 559"/>
                <a:gd name="T34" fmla="*/ 236 w 405"/>
                <a:gd name="T35" fmla="*/ 550 h 559"/>
                <a:gd name="T36" fmla="*/ 187 w 405"/>
                <a:gd name="T37" fmla="*/ 525 h 559"/>
                <a:gd name="T38" fmla="*/ 122 w 405"/>
                <a:gd name="T39" fmla="*/ 483 h 559"/>
                <a:gd name="T40" fmla="*/ 83 w 405"/>
                <a:gd name="T41" fmla="*/ 454 h 559"/>
                <a:gd name="T42" fmla="*/ 52 w 405"/>
                <a:gd name="T43" fmla="*/ 427 h 559"/>
                <a:gd name="T44" fmla="*/ 29 w 405"/>
                <a:gd name="T45" fmla="*/ 403 h 559"/>
                <a:gd name="T46" fmla="*/ 14 w 405"/>
                <a:gd name="T47" fmla="*/ 380 h 559"/>
                <a:gd name="T48" fmla="*/ 4 w 405"/>
                <a:gd name="T49" fmla="*/ 357 h 559"/>
                <a:gd name="T50" fmla="*/ 0 w 405"/>
                <a:gd name="T51" fmla="*/ 335 h 559"/>
                <a:gd name="T52" fmla="*/ 1 w 405"/>
                <a:gd name="T53" fmla="*/ 314 h 559"/>
                <a:gd name="T54" fmla="*/ 5 w 405"/>
                <a:gd name="T55" fmla="*/ 292 h 559"/>
                <a:gd name="T56" fmla="*/ 15 w 405"/>
                <a:gd name="T57" fmla="*/ 272 h 559"/>
                <a:gd name="T58" fmla="*/ 34 w 405"/>
                <a:gd name="T59" fmla="*/ 238 h 559"/>
                <a:gd name="T60" fmla="*/ 66 w 405"/>
                <a:gd name="T61" fmla="*/ 190 h 559"/>
                <a:gd name="T62" fmla="*/ 102 w 405"/>
                <a:gd name="T63" fmla="*/ 135 h 559"/>
                <a:gd name="T64" fmla="*/ 128 w 405"/>
                <a:gd name="T65" fmla="*/ 89 h 559"/>
                <a:gd name="T66" fmla="*/ 147 w 405"/>
                <a:gd name="T67" fmla="*/ 64 h 559"/>
                <a:gd name="T68" fmla="*/ 169 w 405"/>
                <a:gd name="T69" fmla="*/ 42 h 559"/>
                <a:gd name="T70" fmla="*/ 193 w 405"/>
                <a:gd name="T71" fmla="*/ 26 h 559"/>
                <a:gd name="T72" fmla="*/ 217 w 405"/>
                <a:gd name="T73" fmla="*/ 14 h 559"/>
                <a:gd name="T74" fmla="*/ 241 w 405"/>
                <a:gd name="T75" fmla="*/ 5 h 559"/>
                <a:gd name="T76" fmla="*/ 267 w 405"/>
                <a:gd name="T77" fmla="*/ 2 h 559"/>
                <a:gd name="T78" fmla="*/ 291 w 405"/>
                <a:gd name="T79" fmla="*/ 0 h 559"/>
                <a:gd name="T80" fmla="*/ 314 w 405"/>
                <a:gd name="T81" fmla="*/ 3 h 559"/>
                <a:gd name="T82" fmla="*/ 337 w 405"/>
                <a:gd name="T83" fmla="*/ 9 h 559"/>
                <a:gd name="T84" fmla="*/ 355 w 405"/>
                <a:gd name="T85" fmla="*/ 17 h 559"/>
                <a:gd name="T86" fmla="*/ 372 w 405"/>
                <a:gd name="T87" fmla="*/ 27 h 559"/>
                <a:gd name="T88" fmla="*/ 386 w 405"/>
                <a:gd name="T89" fmla="*/ 40 h 559"/>
                <a:gd name="T90" fmla="*/ 396 w 405"/>
                <a:gd name="T91" fmla="*/ 54 h 559"/>
                <a:gd name="T92" fmla="*/ 403 w 405"/>
                <a:gd name="T93" fmla="*/ 70 h 559"/>
                <a:gd name="T94" fmla="*/ 405 w 405"/>
                <a:gd name="T95" fmla="*/ 8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559">
                  <a:moveTo>
                    <a:pt x="403" y="95"/>
                  </a:moveTo>
                  <a:lnTo>
                    <a:pt x="398" y="112"/>
                  </a:lnTo>
                  <a:lnTo>
                    <a:pt x="391" y="127"/>
                  </a:lnTo>
                  <a:lnTo>
                    <a:pt x="382" y="140"/>
                  </a:lnTo>
                  <a:lnTo>
                    <a:pt x="371" y="154"/>
                  </a:lnTo>
                  <a:lnTo>
                    <a:pt x="345" y="176"/>
                  </a:lnTo>
                  <a:lnTo>
                    <a:pt x="318" y="199"/>
                  </a:lnTo>
                  <a:lnTo>
                    <a:pt x="305" y="210"/>
                  </a:lnTo>
                  <a:lnTo>
                    <a:pt x="291" y="222"/>
                  </a:lnTo>
                  <a:lnTo>
                    <a:pt x="280" y="235"/>
                  </a:lnTo>
                  <a:lnTo>
                    <a:pt x="268" y="250"/>
                  </a:lnTo>
                  <a:lnTo>
                    <a:pt x="258" y="266"/>
                  </a:lnTo>
                  <a:lnTo>
                    <a:pt x="250" y="284"/>
                  </a:lnTo>
                  <a:lnTo>
                    <a:pt x="247" y="294"/>
                  </a:lnTo>
                  <a:lnTo>
                    <a:pt x="244" y="304"/>
                  </a:lnTo>
                  <a:lnTo>
                    <a:pt x="241" y="315"/>
                  </a:lnTo>
                  <a:lnTo>
                    <a:pt x="240" y="328"/>
                  </a:lnTo>
                  <a:lnTo>
                    <a:pt x="240" y="340"/>
                  </a:lnTo>
                  <a:lnTo>
                    <a:pt x="240" y="352"/>
                  </a:lnTo>
                  <a:lnTo>
                    <a:pt x="241" y="365"/>
                  </a:lnTo>
                  <a:lnTo>
                    <a:pt x="243" y="379"/>
                  </a:lnTo>
                  <a:lnTo>
                    <a:pt x="248" y="405"/>
                  </a:lnTo>
                  <a:lnTo>
                    <a:pt x="256" y="431"/>
                  </a:lnTo>
                  <a:lnTo>
                    <a:pt x="273" y="481"/>
                  </a:lnTo>
                  <a:lnTo>
                    <a:pt x="284" y="523"/>
                  </a:lnTo>
                  <a:lnTo>
                    <a:pt x="285" y="531"/>
                  </a:lnTo>
                  <a:lnTo>
                    <a:pt x="285" y="539"/>
                  </a:lnTo>
                  <a:lnTo>
                    <a:pt x="285" y="545"/>
                  </a:lnTo>
                  <a:lnTo>
                    <a:pt x="284" y="550"/>
                  </a:lnTo>
                  <a:lnTo>
                    <a:pt x="281" y="555"/>
                  </a:lnTo>
                  <a:lnTo>
                    <a:pt x="278" y="558"/>
                  </a:lnTo>
                  <a:lnTo>
                    <a:pt x="273" y="559"/>
                  </a:lnTo>
                  <a:lnTo>
                    <a:pt x="265" y="559"/>
                  </a:lnTo>
                  <a:lnTo>
                    <a:pt x="257" y="558"/>
                  </a:lnTo>
                  <a:lnTo>
                    <a:pt x="247" y="555"/>
                  </a:lnTo>
                  <a:lnTo>
                    <a:pt x="236" y="550"/>
                  </a:lnTo>
                  <a:lnTo>
                    <a:pt x="221" y="543"/>
                  </a:lnTo>
                  <a:lnTo>
                    <a:pt x="187" y="525"/>
                  </a:lnTo>
                  <a:lnTo>
                    <a:pt x="145" y="498"/>
                  </a:lnTo>
                  <a:lnTo>
                    <a:pt x="122" y="483"/>
                  </a:lnTo>
                  <a:lnTo>
                    <a:pt x="102" y="469"/>
                  </a:lnTo>
                  <a:lnTo>
                    <a:pt x="83" y="454"/>
                  </a:lnTo>
                  <a:lnTo>
                    <a:pt x="66" y="441"/>
                  </a:lnTo>
                  <a:lnTo>
                    <a:pt x="52" y="427"/>
                  </a:lnTo>
                  <a:lnTo>
                    <a:pt x="39" y="415"/>
                  </a:lnTo>
                  <a:lnTo>
                    <a:pt x="29" y="403"/>
                  </a:lnTo>
                  <a:lnTo>
                    <a:pt x="21" y="391"/>
                  </a:lnTo>
                  <a:lnTo>
                    <a:pt x="14" y="380"/>
                  </a:lnTo>
                  <a:lnTo>
                    <a:pt x="8" y="368"/>
                  </a:lnTo>
                  <a:lnTo>
                    <a:pt x="4" y="357"/>
                  </a:lnTo>
                  <a:lnTo>
                    <a:pt x="1" y="346"/>
                  </a:lnTo>
                  <a:lnTo>
                    <a:pt x="0" y="335"/>
                  </a:lnTo>
                  <a:lnTo>
                    <a:pt x="0" y="324"/>
                  </a:lnTo>
                  <a:lnTo>
                    <a:pt x="1" y="314"/>
                  </a:lnTo>
                  <a:lnTo>
                    <a:pt x="2" y="303"/>
                  </a:lnTo>
                  <a:lnTo>
                    <a:pt x="5" y="292"/>
                  </a:lnTo>
                  <a:lnTo>
                    <a:pt x="10" y="283"/>
                  </a:lnTo>
                  <a:lnTo>
                    <a:pt x="15" y="272"/>
                  </a:lnTo>
                  <a:lnTo>
                    <a:pt x="21" y="261"/>
                  </a:lnTo>
                  <a:lnTo>
                    <a:pt x="34" y="238"/>
                  </a:lnTo>
                  <a:lnTo>
                    <a:pt x="49" y="214"/>
                  </a:lnTo>
                  <a:lnTo>
                    <a:pt x="66" y="190"/>
                  </a:lnTo>
                  <a:lnTo>
                    <a:pt x="83" y="163"/>
                  </a:lnTo>
                  <a:lnTo>
                    <a:pt x="102" y="135"/>
                  </a:lnTo>
                  <a:lnTo>
                    <a:pt x="119" y="105"/>
                  </a:lnTo>
                  <a:lnTo>
                    <a:pt x="128" y="89"/>
                  </a:lnTo>
                  <a:lnTo>
                    <a:pt x="138" y="76"/>
                  </a:lnTo>
                  <a:lnTo>
                    <a:pt x="147" y="64"/>
                  </a:lnTo>
                  <a:lnTo>
                    <a:pt x="157" y="51"/>
                  </a:lnTo>
                  <a:lnTo>
                    <a:pt x="169" y="42"/>
                  </a:lnTo>
                  <a:lnTo>
                    <a:pt x="180" y="33"/>
                  </a:lnTo>
                  <a:lnTo>
                    <a:pt x="193" y="26"/>
                  </a:lnTo>
                  <a:lnTo>
                    <a:pt x="204" y="19"/>
                  </a:lnTo>
                  <a:lnTo>
                    <a:pt x="217" y="14"/>
                  </a:lnTo>
                  <a:lnTo>
                    <a:pt x="229" y="9"/>
                  </a:lnTo>
                  <a:lnTo>
                    <a:pt x="241" y="5"/>
                  </a:lnTo>
                  <a:lnTo>
                    <a:pt x="254" y="3"/>
                  </a:lnTo>
                  <a:lnTo>
                    <a:pt x="267" y="2"/>
                  </a:lnTo>
                  <a:lnTo>
                    <a:pt x="278" y="0"/>
                  </a:lnTo>
                  <a:lnTo>
                    <a:pt x="291" y="0"/>
                  </a:lnTo>
                  <a:lnTo>
                    <a:pt x="302" y="2"/>
                  </a:lnTo>
                  <a:lnTo>
                    <a:pt x="314" y="3"/>
                  </a:lnTo>
                  <a:lnTo>
                    <a:pt x="325" y="5"/>
                  </a:lnTo>
                  <a:lnTo>
                    <a:pt x="337" y="9"/>
                  </a:lnTo>
                  <a:lnTo>
                    <a:pt x="346" y="13"/>
                  </a:lnTo>
                  <a:lnTo>
                    <a:pt x="355" y="17"/>
                  </a:lnTo>
                  <a:lnTo>
                    <a:pt x="365" y="22"/>
                  </a:lnTo>
                  <a:lnTo>
                    <a:pt x="372" y="27"/>
                  </a:lnTo>
                  <a:lnTo>
                    <a:pt x="381" y="33"/>
                  </a:lnTo>
                  <a:lnTo>
                    <a:pt x="386" y="40"/>
                  </a:lnTo>
                  <a:lnTo>
                    <a:pt x="392" y="47"/>
                  </a:lnTo>
                  <a:lnTo>
                    <a:pt x="396" y="54"/>
                  </a:lnTo>
                  <a:lnTo>
                    <a:pt x="401" y="62"/>
                  </a:lnTo>
                  <a:lnTo>
                    <a:pt x="403" y="70"/>
                  </a:lnTo>
                  <a:lnTo>
                    <a:pt x="405" y="78"/>
                  </a:lnTo>
                  <a:lnTo>
                    <a:pt x="405" y="87"/>
                  </a:lnTo>
                  <a:lnTo>
                    <a:pt x="403" y="9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12" name="Freeform 136">
              <a:extLst>
                <a:ext uri="{FF2B5EF4-FFF2-40B4-BE49-F238E27FC236}">
                  <a16:creationId xmlns:a16="http://schemas.microsoft.com/office/drawing/2014/main" xmlns="" id="{4B40E35E-40B8-4E26-92C1-D66D78B4A114}"/>
                </a:ext>
              </a:extLst>
            </p:cNvPr>
            <p:cNvSpPr>
              <a:spLocks/>
            </p:cNvSpPr>
            <p:nvPr/>
          </p:nvSpPr>
          <p:spPr bwMode="auto">
            <a:xfrm>
              <a:off x="578" y="1804"/>
              <a:ext cx="118" cy="164"/>
            </a:xfrm>
            <a:custGeom>
              <a:avLst/>
              <a:gdLst>
                <a:gd name="T0" fmla="*/ 348 w 354"/>
                <a:gd name="T1" fmla="*/ 98 h 488"/>
                <a:gd name="T2" fmla="*/ 334 w 354"/>
                <a:gd name="T3" fmla="*/ 122 h 488"/>
                <a:gd name="T4" fmla="*/ 303 w 354"/>
                <a:gd name="T5" fmla="*/ 154 h 488"/>
                <a:gd name="T6" fmla="*/ 267 w 354"/>
                <a:gd name="T7" fmla="*/ 183 h 488"/>
                <a:gd name="T8" fmla="*/ 245 w 354"/>
                <a:gd name="T9" fmla="*/ 205 h 488"/>
                <a:gd name="T10" fmla="*/ 226 w 354"/>
                <a:gd name="T11" fmla="*/ 231 h 488"/>
                <a:gd name="T12" fmla="*/ 213 w 354"/>
                <a:gd name="T13" fmla="*/ 266 h 488"/>
                <a:gd name="T14" fmla="*/ 211 w 354"/>
                <a:gd name="T15" fmla="*/ 296 h 488"/>
                <a:gd name="T16" fmla="*/ 212 w 354"/>
                <a:gd name="T17" fmla="*/ 319 h 488"/>
                <a:gd name="T18" fmla="*/ 218 w 354"/>
                <a:gd name="T19" fmla="*/ 353 h 488"/>
                <a:gd name="T20" fmla="*/ 238 w 354"/>
                <a:gd name="T21" fmla="*/ 420 h 488"/>
                <a:gd name="T22" fmla="*/ 250 w 354"/>
                <a:gd name="T23" fmla="*/ 464 h 488"/>
                <a:gd name="T24" fmla="*/ 250 w 354"/>
                <a:gd name="T25" fmla="*/ 476 h 488"/>
                <a:gd name="T26" fmla="*/ 246 w 354"/>
                <a:gd name="T27" fmla="*/ 485 h 488"/>
                <a:gd name="T28" fmla="*/ 239 w 354"/>
                <a:gd name="T29" fmla="*/ 488 h 488"/>
                <a:gd name="T30" fmla="*/ 225 w 354"/>
                <a:gd name="T31" fmla="*/ 487 h 488"/>
                <a:gd name="T32" fmla="*/ 206 w 354"/>
                <a:gd name="T33" fmla="*/ 480 h 488"/>
                <a:gd name="T34" fmla="*/ 165 w 354"/>
                <a:gd name="T35" fmla="*/ 458 h 488"/>
                <a:gd name="T36" fmla="*/ 107 w 354"/>
                <a:gd name="T37" fmla="*/ 421 h 488"/>
                <a:gd name="T38" fmla="*/ 73 w 354"/>
                <a:gd name="T39" fmla="*/ 397 h 488"/>
                <a:gd name="T40" fmla="*/ 46 w 354"/>
                <a:gd name="T41" fmla="*/ 374 h 488"/>
                <a:gd name="T42" fmla="*/ 26 w 354"/>
                <a:gd name="T43" fmla="*/ 352 h 488"/>
                <a:gd name="T44" fmla="*/ 12 w 354"/>
                <a:gd name="T45" fmla="*/ 331 h 488"/>
                <a:gd name="T46" fmla="*/ 3 w 354"/>
                <a:gd name="T47" fmla="*/ 312 h 488"/>
                <a:gd name="T48" fmla="*/ 0 w 354"/>
                <a:gd name="T49" fmla="*/ 292 h 488"/>
                <a:gd name="T50" fmla="*/ 0 w 354"/>
                <a:gd name="T51" fmla="*/ 274 h 488"/>
                <a:gd name="T52" fmla="*/ 9 w 354"/>
                <a:gd name="T53" fmla="*/ 246 h 488"/>
                <a:gd name="T54" fmla="*/ 30 w 354"/>
                <a:gd name="T55" fmla="*/ 207 h 488"/>
                <a:gd name="T56" fmla="*/ 58 w 354"/>
                <a:gd name="T57" fmla="*/ 166 h 488"/>
                <a:gd name="T58" fmla="*/ 90 w 354"/>
                <a:gd name="T59" fmla="*/ 118 h 488"/>
                <a:gd name="T60" fmla="*/ 112 w 354"/>
                <a:gd name="T61" fmla="*/ 78 h 488"/>
                <a:gd name="T62" fmla="*/ 130 w 354"/>
                <a:gd name="T63" fmla="*/ 55 h 488"/>
                <a:gd name="T64" fmla="*/ 148 w 354"/>
                <a:gd name="T65" fmla="*/ 36 h 488"/>
                <a:gd name="T66" fmla="*/ 168 w 354"/>
                <a:gd name="T67" fmla="*/ 22 h 488"/>
                <a:gd name="T68" fmla="*/ 189 w 354"/>
                <a:gd name="T69" fmla="*/ 11 h 488"/>
                <a:gd name="T70" fmla="*/ 212 w 354"/>
                <a:gd name="T71" fmla="*/ 4 h 488"/>
                <a:gd name="T72" fmla="*/ 233 w 354"/>
                <a:gd name="T73" fmla="*/ 0 h 488"/>
                <a:gd name="T74" fmla="*/ 255 w 354"/>
                <a:gd name="T75" fmla="*/ 0 h 488"/>
                <a:gd name="T76" fmla="*/ 275 w 354"/>
                <a:gd name="T77" fmla="*/ 3 h 488"/>
                <a:gd name="T78" fmla="*/ 294 w 354"/>
                <a:gd name="T79" fmla="*/ 8 h 488"/>
                <a:gd name="T80" fmla="*/ 311 w 354"/>
                <a:gd name="T81" fmla="*/ 14 h 488"/>
                <a:gd name="T82" fmla="*/ 326 w 354"/>
                <a:gd name="T83" fmla="*/ 23 h 488"/>
                <a:gd name="T84" fmla="*/ 339 w 354"/>
                <a:gd name="T85" fmla="*/ 34 h 488"/>
                <a:gd name="T86" fmla="*/ 347 w 354"/>
                <a:gd name="T87" fmla="*/ 47 h 488"/>
                <a:gd name="T88" fmla="*/ 353 w 354"/>
                <a:gd name="T89" fmla="*/ 61 h 488"/>
                <a:gd name="T90" fmla="*/ 354 w 354"/>
                <a:gd name="T91" fmla="*/ 7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4" h="488">
                  <a:moveTo>
                    <a:pt x="353" y="83"/>
                  </a:moveTo>
                  <a:lnTo>
                    <a:pt x="348" y="98"/>
                  </a:lnTo>
                  <a:lnTo>
                    <a:pt x="341" y="111"/>
                  </a:lnTo>
                  <a:lnTo>
                    <a:pt x="334" y="122"/>
                  </a:lnTo>
                  <a:lnTo>
                    <a:pt x="324" y="133"/>
                  </a:lnTo>
                  <a:lnTo>
                    <a:pt x="303" y="154"/>
                  </a:lnTo>
                  <a:lnTo>
                    <a:pt x="279" y="173"/>
                  </a:lnTo>
                  <a:lnTo>
                    <a:pt x="267" y="183"/>
                  </a:lnTo>
                  <a:lnTo>
                    <a:pt x="256" y="194"/>
                  </a:lnTo>
                  <a:lnTo>
                    <a:pt x="245" y="205"/>
                  </a:lnTo>
                  <a:lnTo>
                    <a:pt x="235" y="218"/>
                  </a:lnTo>
                  <a:lnTo>
                    <a:pt x="226" y="231"/>
                  </a:lnTo>
                  <a:lnTo>
                    <a:pt x="219" y="247"/>
                  </a:lnTo>
                  <a:lnTo>
                    <a:pt x="213" y="266"/>
                  </a:lnTo>
                  <a:lnTo>
                    <a:pt x="211" y="285"/>
                  </a:lnTo>
                  <a:lnTo>
                    <a:pt x="211" y="296"/>
                  </a:lnTo>
                  <a:lnTo>
                    <a:pt x="211" y="307"/>
                  </a:lnTo>
                  <a:lnTo>
                    <a:pt x="212" y="319"/>
                  </a:lnTo>
                  <a:lnTo>
                    <a:pt x="213" y="330"/>
                  </a:lnTo>
                  <a:lnTo>
                    <a:pt x="218" y="353"/>
                  </a:lnTo>
                  <a:lnTo>
                    <a:pt x="225" y="376"/>
                  </a:lnTo>
                  <a:lnTo>
                    <a:pt x="238" y="420"/>
                  </a:lnTo>
                  <a:lnTo>
                    <a:pt x="249" y="457"/>
                  </a:lnTo>
                  <a:lnTo>
                    <a:pt x="250" y="464"/>
                  </a:lnTo>
                  <a:lnTo>
                    <a:pt x="250" y="470"/>
                  </a:lnTo>
                  <a:lnTo>
                    <a:pt x="250" y="476"/>
                  </a:lnTo>
                  <a:lnTo>
                    <a:pt x="249" y="481"/>
                  </a:lnTo>
                  <a:lnTo>
                    <a:pt x="246" y="485"/>
                  </a:lnTo>
                  <a:lnTo>
                    <a:pt x="243" y="487"/>
                  </a:lnTo>
                  <a:lnTo>
                    <a:pt x="239" y="488"/>
                  </a:lnTo>
                  <a:lnTo>
                    <a:pt x="233" y="488"/>
                  </a:lnTo>
                  <a:lnTo>
                    <a:pt x="225" y="487"/>
                  </a:lnTo>
                  <a:lnTo>
                    <a:pt x="216" y="485"/>
                  </a:lnTo>
                  <a:lnTo>
                    <a:pt x="206" y="480"/>
                  </a:lnTo>
                  <a:lnTo>
                    <a:pt x="194" y="475"/>
                  </a:lnTo>
                  <a:lnTo>
                    <a:pt x="165" y="458"/>
                  </a:lnTo>
                  <a:lnTo>
                    <a:pt x="127" y="435"/>
                  </a:lnTo>
                  <a:lnTo>
                    <a:pt x="107" y="421"/>
                  </a:lnTo>
                  <a:lnTo>
                    <a:pt x="90" y="409"/>
                  </a:lnTo>
                  <a:lnTo>
                    <a:pt x="73" y="397"/>
                  </a:lnTo>
                  <a:lnTo>
                    <a:pt x="58" y="385"/>
                  </a:lnTo>
                  <a:lnTo>
                    <a:pt x="46" y="374"/>
                  </a:lnTo>
                  <a:lnTo>
                    <a:pt x="36" y="363"/>
                  </a:lnTo>
                  <a:lnTo>
                    <a:pt x="26" y="352"/>
                  </a:lnTo>
                  <a:lnTo>
                    <a:pt x="19" y="341"/>
                  </a:lnTo>
                  <a:lnTo>
                    <a:pt x="12" y="331"/>
                  </a:lnTo>
                  <a:lnTo>
                    <a:pt x="7" y="322"/>
                  </a:lnTo>
                  <a:lnTo>
                    <a:pt x="3" y="312"/>
                  </a:lnTo>
                  <a:lnTo>
                    <a:pt x="2" y="302"/>
                  </a:lnTo>
                  <a:lnTo>
                    <a:pt x="0" y="292"/>
                  </a:lnTo>
                  <a:lnTo>
                    <a:pt x="0" y="284"/>
                  </a:lnTo>
                  <a:lnTo>
                    <a:pt x="0" y="274"/>
                  </a:lnTo>
                  <a:lnTo>
                    <a:pt x="3" y="264"/>
                  </a:lnTo>
                  <a:lnTo>
                    <a:pt x="9" y="246"/>
                  </a:lnTo>
                  <a:lnTo>
                    <a:pt x="19" y="227"/>
                  </a:lnTo>
                  <a:lnTo>
                    <a:pt x="30" y="207"/>
                  </a:lnTo>
                  <a:lnTo>
                    <a:pt x="44" y="188"/>
                  </a:lnTo>
                  <a:lnTo>
                    <a:pt x="58" y="166"/>
                  </a:lnTo>
                  <a:lnTo>
                    <a:pt x="74" y="143"/>
                  </a:lnTo>
                  <a:lnTo>
                    <a:pt x="90" y="118"/>
                  </a:lnTo>
                  <a:lnTo>
                    <a:pt x="105" y="92"/>
                  </a:lnTo>
                  <a:lnTo>
                    <a:pt x="112" y="78"/>
                  </a:lnTo>
                  <a:lnTo>
                    <a:pt x="121" y="66"/>
                  </a:lnTo>
                  <a:lnTo>
                    <a:pt x="130" y="55"/>
                  </a:lnTo>
                  <a:lnTo>
                    <a:pt x="138" y="45"/>
                  </a:lnTo>
                  <a:lnTo>
                    <a:pt x="148" y="36"/>
                  </a:lnTo>
                  <a:lnTo>
                    <a:pt x="158" y="28"/>
                  </a:lnTo>
                  <a:lnTo>
                    <a:pt x="168" y="22"/>
                  </a:lnTo>
                  <a:lnTo>
                    <a:pt x="179" y="16"/>
                  </a:lnTo>
                  <a:lnTo>
                    <a:pt x="189" y="11"/>
                  </a:lnTo>
                  <a:lnTo>
                    <a:pt x="201" y="8"/>
                  </a:lnTo>
                  <a:lnTo>
                    <a:pt x="212" y="4"/>
                  </a:lnTo>
                  <a:lnTo>
                    <a:pt x="222" y="2"/>
                  </a:lnTo>
                  <a:lnTo>
                    <a:pt x="233" y="0"/>
                  </a:lnTo>
                  <a:lnTo>
                    <a:pt x="245" y="0"/>
                  </a:lnTo>
                  <a:lnTo>
                    <a:pt x="255" y="0"/>
                  </a:lnTo>
                  <a:lnTo>
                    <a:pt x="265" y="0"/>
                  </a:lnTo>
                  <a:lnTo>
                    <a:pt x="275" y="3"/>
                  </a:lnTo>
                  <a:lnTo>
                    <a:pt x="284" y="4"/>
                  </a:lnTo>
                  <a:lnTo>
                    <a:pt x="294" y="8"/>
                  </a:lnTo>
                  <a:lnTo>
                    <a:pt x="303" y="10"/>
                  </a:lnTo>
                  <a:lnTo>
                    <a:pt x="311" y="14"/>
                  </a:lnTo>
                  <a:lnTo>
                    <a:pt x="319" y="19"/>
                  </a:lnTo>
                  <a:lnTo>
                    <a:pt x="326" y="23"/>
                  </a:lnTo>
                  <a:lnTo>
                    <a:pt x="333" y="28"/>
                  </a:lnTo>
                  <a:lnTo>
                    <a:pt x="339" y="34"/>
                  </a:lnTo>
                  <a:lnTo>
                    <a:pt x="343" y="40"/>
                  </a:lnTo>
                  <a:lnTo>
                    <a:pt x="347" y="47"/>
                  </a:lnTo>
                  <a:lnTo>
                    <a:pt x="350" y="54"/>
                  </a:lnTo>
                  <a:lnTo>
                    <a:pt x="353" y="61"/>
                  </a:lnTo>
                  <a:lnTo>
                    <a:pt x="354" y="68"/>
                  </a:lnTo>
                  <a:lnTo>
                    <a:pt x="354" y="76"/>
                  </a:lnTo>
                  <a:lnTo>
                    <a:pt x="353" y="8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13" name="Freeform 137">
              <a:extLst>
                <a:ext uri="{FF2B5EF4-FFF2-40B4-BE49-F238E27FC236}">
                  <a16:creationId xmlns:a16="http://schemas.microsoft.com/office/drawing/2014/main" xmlns="" id="{C96FCB8F-485F-4B94-B83C-4F93D19C6D97}"/>
                </a:ext>
              </a:extLst>
            </p:cNvPr>
            <p:cNvSpPr>
              <a:spLocks noEditPoints="1"/>
            </p:cNvSpPr>
            <p:nvPr/>
          </p:nvSpPr>
          <p:spPr bwMode="auto">
            <a:xfrm>
              <a:off x="386" y="1500"/>
              <a:ext cx="137" cy="42"/>
            </a:xfrm>
            <a:custGeom>
              <a:avLst/>
              <a:gdLst>
                <a:gd name="T0" fmla="*/ 3 w 409"/>
                <a:gd name="T1" fmla="*/ 117 h 123"/>
                <a:gd name="T2" fmla="*/ 10 w 409"/>
                <a:gd name="T3" fmla="*/ 113 h 123"/>
                <a:gd name="T4" fmla="*/ 17 w 409"/>
                <a:gd name="T5" fmla="*/ 110 h 123"/>
                <a:gd name="T6" fmla="*/ 24 w 409"/>
                <a:gd name="T7" fmla="*/ 106 h 123"/>
                <a:gd name="T8" fmla="*/ 1 w 409"/>
                <a:gd name="T9" fmla="*/ 116 h 123"/>
                <a:gd name="T10" fmla="*/ 41 w 409"/>
                <a:gd name="T11" fmla="*/ 99 h 123"/>
                <a:gd name="T12" fmla="*/ 44 w 409"/>
                <a:gd name="T13" fmla="*/ 98 h 123"/>
                <a:gd name="T14" fmla="*/ 45 w 409"/>
                <a:gd name="T15" fmla="*/ 98 h 123"/>
                <a:gd name="T16" fmla="*/ 47 w 409"/>
                <a:gd name="T17" fmla="*/ 98 h 123"/>
                <a:gd name="T18" fmla="*/ 50 w 409"/>
                <a:gd name="T19" fmla="*/ 98 h 123"/>
                <a:gd name="T20" fmla="*/ 50 w 409"/>
                <a:gd name="T21" fmla="*/ 96 h 123"/>
                <a:gd name="T22" fmla="*/ 50 w 409"/>
                <a:gd name="T23" fmla="*/ 96 h 123"/>
                <a:gd name="T24" fmla="*/ 50 w 409"/>
                <a:gd name="T25" fmla="*/ 95 h 123"/>
                <a:gd name="T26" fmla="*/ 51 w 409"/>
                <a:gd name="T27" fmla="*/ 95 h 123"/>
                <a:gd name="T28" fmla="*/ 75 w 409"/>
                <a:gd name="T29" fmla="*/ 84 h 123"/>
                <a:gd name="T30" fmla="*/ 121 w 409"/>
                <a:gd name="T31" fmla="*/ 81 h 123"/>
                <a:gd name="T32" fmla="*/ 170 w 409"/>
                <a:gd name="T33" fmla="*/ 76 h 123"/>
                <a:gd name="T34" fmla="*/ 219 w 409"/>
                <a:gd name="T35" fmla="*/ 67 h 123"/>
                <a:gd name="T36" fmla="*/ 259 w 409"/>
                <a:gd name="T37" fmla="*/ 59 h 123"/>
                <a:gd name="T38" fmla="*/ 268 w 409"/>
                <a:gd name="T39" fmla="*/ 60 h 123"/>
                <a:gd name="T40" fmla="*/ 283 w 409"/>
                <a:gd name="T41" fmla="*/ 59 h 123"/>
                <a:gd name="T42" fmla="*/ 301 w 409"/>
                <a:gd name="T43" fmla="*/ 59 h 123"/>
                <a:gd name="T44" fmla="*/ 314 w 409"/>
                <a:gd name="T45" fmla="*/ 59 h 123"/>
                <a:gd name="T46" fmla="*/ 321 w 409"/>
                <a:gd name="T47" fmla="*/ 59 h 123"/>
                <a:gd name="T48" fmla="*/ 344 w 409"/>
                <a:gd name="T49" fmla="*/ 72 h 123"/>
                <a:gd name="T50" fmla="*/ 348 w 409"/>
                <a:gd name="T51" fmla="*/ 88 h 123"/>
                <a:gd name="T52" fmla="*/ 351 w 409"/>
                <a:gd name="T53" fmla="*/ 88 h 123"/>
                <a:gd name="T54" fmla="*/ 351 w 409"/>
                <a:gd name="T55" fmla="*/ 89 h 123"/>
                <a:gd name="T56" fmla="*/ 352 w 409"/>
                <a:gd name="T57" fmla="*/ 90 h 123"/>
                <a:gd name="T58" fmla="*/ 355 w 409"/>
                <a:gd name="T59" fmla="*/ 90 h 123"/>
                <a:gd name="T60" fmla="*/ 357 w 409"/>
                <a:gd name="T61" fmla="*/ 94 h 123"/>
                <a:gd name="T62" fmla="*/ 358 w 409"/>
                <a:gd name="T63" fmla="*/ 96 h 123"/>
                <a:gd name="T64" fmla="*/ 359 w 409"/>
                <a:gd name="T65" fmla="*/ 99 h 123"/>
                <a:gd name="T66" fmla="*/ 362 w 409"/>
                <a:gd name="T67" fmla="*/ 100 h 123"/>
                <a:gd name="T68" fmla="*/ 409 w 409"/>
                <a:gd name="T69" fmla="*/ 120 h 123"/>
                <a:gd name="T70" fmla="*/ 384 w 409"/>
                <a:gd name="T71" fmla="*/ 71 h 123"/>
                <a:gd name="T72" fmla="*/ 409 w 409"/>
                <a:gd name="T73" fmla="*/ 15 h 123"/>
                <a:gd name="T74" fmla="*/ 359 w 409"/>
                <a:gd name="T75" fmla="*/ 30 h 123"/>
                <a:gd name="T76" fmla="*/ 222 w 409"/>
                <a:gd name="T77" fmla="*/ 54 h 123"/>
                <a:gd name="T78" fmla="*/ 75 w 409"/>
                <a:gd name="T79" fmla="*/ 8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9" h="123">
                  <a:moveTo>
                    <a:pt x="0" y="118"/>
                  </a:moveTo>
                  <a:lnTo>
                    <a:pt x="3" y="117"/>
                  </a:lnTo>
                  <a:lnTo>
                    <a:pt x="5" y="116"/>
                  </a:lnTo>
                  <a:lnTo>
                    <a:pt x="10" y="113"/>
                  </a:lnTo>
                  <a:lnTo>
                    <a:pt x="13" y="112"/>
                  </a:lnTo>
                  <a:lnTo>
                    <a:pt x="17" y="110"/>
                  </a:lnTo>
                  <a:lnTo>
                    <a:pt x="21" y="109"/>
                  </a:lnTo>
                  <a:lnTo>
                    <a:pt x="24" y="106"/>
                  </a:lnTo>
                  <a:lnTo>
                    <a:pt x="28" y="104"/>
                  </a:lnTo>
                  <a:lnTo>
                    <a:pt x="1" y="116"/>
                  </a:lnTo>
                  <a:lnTo>
                    <a:pt x="0" y="118"/>
                  </a:lnTo>
                  <a:close/>
                  <a:moveTo>
                    <a:pt x="41" y="99"/>
                  </a:moveTo>
                  <a:lnTo>
                    <a:pt x="42" y="99"/>
                  </a:lnTo>
                  <a:lnTo>
                    <a:pt x="44" y="98"/>
                  </a:lnTo>
                  <a:lnTo>
                    <a:pt x="44" y="98"/>
                  </a:lnTo>
                  <a:lnTo>
                    <a:pt x="45" y="98"/>
                  </a:lnTo>
                  <a:lnTo>
                    <a:pt x="47" y="98"/>
                  </a:lnTo>
                  <a:lnTo>
                    <a:pt x="47" y="98"/>
                  </a:lnTo>
                  <a:lnTo>
                    <a:pt x="48" y="98"/>
                  </a:lnTo>
                  <a:lnTo>
                    <a:pt x="50" y="98"/>
                  </a:lnTo>
                  <a:lnTo>
                    <a:pt x="50" y="96"/>
                  </a:lnTo>
                  <a:lnTo>
                    <a:pt x="50" y="96"/>
                  </a:lnTo>
                  <a:lnTo>
                    <a:pt x="50" y="96"/>
                  </a:lnTo>
                  <a:lnTo>
                    <a:pt x="50" y="96"/>
                  </a:lnTo>
                  <a:lnTo>
                    <a:pt x="50" y="95"/>
                  </a:lnTo>
                  <a:lnTo>
                    <a:pt x="50" y="95"/>
                  </a:lnTo>
                  <a:lnTo>
                    <a:pt x="51" y="95"/>
                  </a:lnTo>
                  <a:lnTo>
                    <a:pt x="51" y="95"/>
                  </a:lnTo>
                  <a:lnTo>
                    <a:pt x="41" y="99"/>
                  </a:lnTo>
                  <a:close/>
                  <a:moveTo>
                    <a:pt x="75" y="84"/>
                  </a:moveTo>
                  <a:lnTo>
                    <a:pt x="96" y="83"/>
                  </a:lnTo>
                  <a:lnTo>
                    <a:pt x="121" y="81"/>
                  </a:lnTo>
                  <a:lnTo>
                    <a:pt x="145" y="78"/>
                  </a:lnTo>
                  <a:lnTo>
                    <a:pt x="170" y="76"/>
                  </a:lnTo>
                  <a:lnTo>
                    <a:pt x="195" y="72"/>
                  </a:lnTo>
                  <a:lnTo>
                    <a:pt x="219" y="67"/>
                  </a:lnTo>
                  <a:lnTo>
                    <a:pt x="240" y="64"/>
                  </a:lnTo>
                  <a:lnTo>
                    <a:pt x="259" y="59"/>
                  </a:lnTo>
                  <a:lnTo>
                    <a:pt x="264" y="61"/>
                  </a:lnTo>
                  <a:lnTo>
                    <a:pt x="268" y="60"/>
                  </a:lnTo>
                  <a:lnTo>
                    <a:pt x="274" y="59"/>
                  </a:lnTo>
                  <a:lnTo>
                    <a:pt x="283" y="59"/>
                  </a:lnTo>
                  <a:lnTo>
                    <a:pt x="291" y="59"/>
                  </a:lnTo>
                  <a:lnTo>
                    <a:pt x="301" y="59"/>
                  </a:lnTo>
                  <a:lnTo>
                    <a:pt x="308" y="59"/>
                  </a:lnTo>
                  <a:lnTo>
                    <a:pt x="314" y="59"/>
                  </a:lnTo>
                  <a:lnTo>
                    <a:pt x="317" y="60"/>
                  </a:lnTo>
                  <a:lnTo>
                    <a:pt x="321" y="59"/>
                  </a:lnTo>
                  <a:lnTo>
                    <a:pt x="344" y="65"/>
                  </a:lnTo>
                  <a:lnTo>
                    <a:pt x="344" y="72"/>
                  </a:lnTo>
                  <a:lnTo>
                    <a:pt x="348" y="72"/>
                  </a:lnTo>
                  <a:lnTo>
                    <a:pt x="348" y="88"/>
                  </a:lnTo>
                  <a:lnTo>
                    <a:pt x="350" y="88"/>
                  </a:lnTo>
                  <a:lnTo>
                    <a:pt x="351" y="88"/>
                  </a:lnTo>
                  <a:lnTo>
                    <a:pt x="351" y="88"/>
                  </a:lnTo>
                  <a:lnTo>
                    <a:pt x="351" y="89"/>
                  </a:lnTo>
                  <a:lnTo>
                    <a:pt x="352" y="89"/>
                  </a:lnTo>
                  <a:lnTo>
                    <a:pt x="352" y="90"/>
                  </a:lnTo>
                  <a:lnTo>
                    <a:pt x="354" y="90"/>
                  </a:lnTo>
                  <a:lnTo>
                    <a:pt x="355" y="90"/>
                  </a:lnTo>
                  <a:lnTo>
                    <a:pt x="355" y="92"/>
                  </a:lnTo>
                  <a:lnTo>
                    <a:pt x="357" y="94"/>
                  </a:lnTo>
                  <a:lnTo>
                    <a:pt x="357" y="95"/>
                  </a:lnTo>
                  <a:lnTo>
                    <a:pt x="358" y="96"/>
                  </a:lnTo>
                  <a:lnTo>
                    <a:pt x="359" y="98"/>
                  </a:lnTo>
                  <a:lnTo>
                    <a:pt x="359" y="99"/>
                  </a:lnTo>
                  <a:lnTo>
                    <a:pt x="361" y="100"/>
                  </a:lnTo>
                  <a:lnTo>
                    <a:pt x="362" y="100"/>
                  </a:lnTo>
                  <a:lnTo>
                    <a:pt x="362" y="123"/>
                  </a:lnTo>
                  <a:lnTo>
                    <a:pt x="409" y="120"/>
                  </a:lnTo>
                  <a:lnTo>
                    <a:pt x="388" y="95"/>
                  </a:lnTo>
                  <a:lnTo>
                    <a:pt x="384" y="71"/>
                  </a:lnTo>
                  <a:lnTo>
                    <a:pt x="392" y="56"/>
                  </a:lnTo>
                  <a:lnTo>
                    <a:pt x="409" y="15"/>
                  </a:lnTo>
                  <a:lnTo>
                    <a:pt x="396" y="0"/>
                  </a:lnTo>
                  <a:lnTo>
                    <a:pt x="359" y="30"/>
                  </a:lnTo>
                  <a:lnTo>
                    <a:pt x="294" y="45"/>
                  </a:lnTo>
                  <a:lnTo>
                    <a:pt x="222" y="54"/>
                  </a:lnTo>
                  <a:lnTo>
                    <a:pt x="98" y="75"/>
                  </a:lnTo>
                  <a:lnTo>
                    <a:pt x="75" y="8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14" name="Freeform 138">
              <a:extLst>
                <a:ext uri="{FF2B5EF4-FFF2-40B4-BE49-F238E27FC236}">
                  <a16:creationId xmlns:a16="http://schemas.microsoft.com/office/drawing/2014/main" xmlns="" id="{47F3A1EB-A7B4-4531-B908-45B76445FF86}"/>
                </a:ext>
              </a:extLst>
            </p:cNvPr>
            <p:cNvSpPr>
              <a:spLocks/>
            </p:cNvSpPr>
            <p:nvPr/>
          </p:nvSpPr>
          <p:spPr bwMode="auto">
            <a:xfrm>
              <a:off x="673" y="1883"/>
              <a:ext cx="607" cy="227"/>
            </a:xfrm>
            <a:custGeom>
              <a:avLst/>
              <a:gdLst>
                <a:gd name="T0" fmla="*/ 63 w 1819"/>
                <a:gd name="T1" fmla="*/ 45 h 683"/>
                <a:gd name="T2" fmla="*/ 53 w 1819"/>
                <a:gd name="T3" fmla="*/ 92 h 683"/>
                <a:gd name="T4" fmla="*/ 47 w 1819"/>
                <a:gd name="T5" fmla="*/ 137 h 683"/>
                <a:gd name="T6" fmla="*/ 74 w 1819"/>
                <a:gd name="T7" fmla="*/ 182 h 683"/>
                <a:gd name="T8" fmla="*/ 94 w 1819"/>
                <a:gd name="T9" fmla="*/ 217 h 683"/>
                <a:gd name="T10" fmla="*/ 123 w 1819"/>
                <a:gd name="T11" fmla="*/ 249 h 683"/>
                <a:gd name="T12" fmla="*/ 165 w 1819"/>
                <a:gd name="T13" fmla="*/ 294 h 683"/>
                <a:gd name="T14" fmla="*/ 174 w 1819"/>
                <a:gd name="T15" fmla="*/ 317 h 683"/>
                <a:gd name="T16" fmla="*/ 191 w 1819"/>
                <a:gd name="T17" fmla="*/ 307 h 683"/>
                <a:gd name="T18" fmla="*/ 211 w 1819"/>
                <a:gd name="T19" fmla="*/ 303 h 683"/>
                <a:gd name="T20" fmla="*/ 231 w 1819"/>
                <a:gd name="T21" fmla="*/ 306 h 683"/>
                <a:gd name="T22" fmla="*/ 246 w 1819"/>
                <a:gd name="T23" fmla="*/ 313 h 683"/>
                <a:gd name="T24" fmla="*/ 256 w 1819"/>
                <a:gd name="T25" fmla="*/ 329 h 683"/>
                <a:gd name="T26" fmla="*/ 307 w 1819"/>
                <a:gd name="T27" fmla="*/ 340 h 683"/>
                <a:gd name="T28" fmla="*/ 406 w 1819"/>
                <a:gd name="T29" fmla="*/ 359 h 683"/>
                <a:gd name="T30" fmla="*/ 488 w 1819"/>
                <a:gd name="T31" fmla="*/ 374 h 683"/>
                <a:gd name="T32" fmla="*/ 515 w 1819"/>
                <a:gd name="T33" fmla="*/ 367 h 683"/>
                <a:gd name="T34" fmla="*/ 592 w 1819"/>
                <a:gd name="T35" fmla="*/ 397 h 683"/>
                <a:gd name="T36" fmla="*/ 683 w 1819"/>
                <a:gd name="T37" fmla="*/ 433 h 683"/>
                <a:gd name="T38" fmla="*/ 735 w 1819"/>
                <a:gd name="T39" fmla="*/ 447 h 683"/>
                <a:gd name="T40" fmla="*/ 755 w 1819"/>
                <a:gd name="T41" fmla="*/ 444 h 683"/>
                <a:gd name="T42" fmla="*/ 778 w 1819"/>
                <a:gd name="T43" fmla="*/ 435 h 683"/>
                <a:gd name="T44" fmla="*/ 843 w 1819"/>
                <a:gd name="T45" fmla="*/ 431 h 683"/>
                <a:gd name="T46" fmla="*/ 987 w 1819"/>
                <a:gd name="T47" fmla="*/ 438 h 683"/>
                <a:gd name="T48" fmla="*/ 1077 w 1819"/>
                <a:gd name="T49" fmla="*/ 441 h 683"/>
                <a:gd name="T50" fmla="*/ 1116 w 1819"/>
                <a:gd name="T51" fmla="*/ 435 h 683"/>
                <a:gd name="T52" fmla="*/ 1115 w 1819"/>
                <a:gd name="T53" fmla="*/ 429 h 683"/>
                <a:gd name="T54" fmla="*/ 1111 w 1819"/>
                <a:gd name="T55" fmla="*/ 425 h 683"/>
                <a:gd name="T56" fmla="*/ 1129 w 1819"/>
                <a:gd name="T57" fmla="*/ 418 h 683"/>
                <a:gd name="T58" fmla="*/ 1179 w 1819"/>
                <a:gd name="T59" fmla="*/ 414 h 683"/>
                <a:gd name="T60" fmla="*/ 1327 w 1819"/>
                <a:gd name="T61" fmla="*/ 432 h 683"/>
                <a:gd name="T62" fmla="*/ 1401 w 1819"/>
                <a:gd name="T63" fmla="*/ 440 h 683"/>
                <a:gd name="T64" fmla="*/ 1442 w 1819"/>
                <a:gd name="T65" fmla="*/ 437 h 683"/>
                <a:gd name="T66" fmla="*/ 1479 w 1819"/>
                <a:gd name="T67" fmla="*/ 429 h 683"/>
                <a:gd name="T68" fmla="*/ 1510 w 1819"/>
                <a:gd name="T69" fmla="*/ 410 h 683"/>
                <a:gd name="T70" fmla="*/ 1534 w 1819"/>
                <a:gd name="T71" fmla="*/ 393 h 683"/>
                <a:gd name="T72" fmla="*/ 1631 w 1819"/>
                <a:gd name="T73" fmla="*/ 354 h 683"/>
                <a:gd name="T74" fmla="*/ 1637 w 1819"/>
                <a:gd name="T75" fmla="*/ 345 h 683"/>
                <a:gd name="T76" fmla="*/ 1648 w 1819"/>
                <a:gd name="T77" fmla="*/ 335 h 683"/>
                <a:gd name="T78" fmla="*/ 1659 w 1819"/>
                <a:gd name="T79" fmla="*/ 329 h 683"/>
                <a:gd name="T80" fmla="*/ 1676 w 1819"/>
                <a:gd name="T81" fmla="*/ 325 h 683"/>
                <a:gd name="T82" fmla="*/ 1694 w 1819"/>
                <a:gd name="T83" fmla="*/ 318 h 683"/>
                <a:gd name="T84" fmla="*/ 1702 w 1819"/>
                <a:gd name="T85" fmla="*/ 300 h 683"/>
                <a:gd name="T86" fmla="*/ 1712 w 1819"/>
                <a:gd name="T87" fmla="*/ 270 h 683"/>
                <a:gd name="T88" fmla="*/ 1729 w 1819"/>
                <a:gd name="T89" fmla="*/ 240 h 683"/>
                <a:gd name="T90" fmla="*/ 1819 w 1819"/>
                <a:gd name="T91" fmla="*/ 341 h 683"/>
                <a:gd name="T92" fmla="*/ 1701 w 1819"/>
                <a:gd name="T93" fmla="*/ 502 h 683"/>
                <a:gd name="T94" fmla="*/ 1367 w 1819"/>
                <a:gd name="T95" fmla="*/ 662 h 683"/>
                <a:gd name="T96" fmla="*/ 967 w 1819"/>
                <a:gd name="T97" fmla="*/ 672 h 683"/>
                <a:gd name="T98" fmla="*/ 632 w 1819"/>
                <a:gd name="T99" fmla="*/ 593 h 683"/>
                <a:gd name="T100" fmla="*/ 260 w 1819"/>
                <a:gd name="T101" fmla="*/ 474 h 683"/>
                <a:gd name="T102" fmla="*/ 57 w 1819"/>
                <a:gd name="T103" fmla="*/ 365 h 683"/>
                <a:gd name="T104" fmla="*/ 0 w 1819"/>
                <a:gd name="T105" fmla="*/ 205 h 683"/>
                <a:gd name="T106" fmla="*/ 7 w 1819"/>
                <a:gd name="T107" fmla="*/ 62 h 683"/>
                <a:gd name="T108" fmla="*/ 61 w 1819"/>
                <a:gd name="T109" fmla="*/ 3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9" h="683">
                  <a:moveTo>
                    <a:pt x="70" y="16"/>
                  </a:moveTo>
                  <a:lnTo>
                    <a:pt x="67" y="31"/>
                  </a:lnTo>
                  <a:lnTo>
                    <a:pt x="63" y="45"/>
                  </a:lnTo>
                  <a:lnTo>
                    <a:pt x="60" y="61"/>
                  </a:lnTo>
                  <a:lnTo>
                    <a:pt x="56" y="76"/>
                  </a:lnTo>
                  <a:lnTo>
                    <a:pt x="53" y="92"/>
                  </a:lnTo>
                  <a:lnTo>
                    <a:pt x="50" y="107"/>
                  </a:lnTo>
                  <a:lnTo>
                    <a:pt x="49" y="122"/>
                  </a:lnTo>
                  <a:lnTo>
                    <a:pt x="47" y="137"/>
                  </a:lnTo>
                  <a:lnTo>
                    <a:pt x="70" y="156"/>
                  </a:lnTo>
                  <a:lnTo>
                    <a:pt x="71" y="169"/>
                  </a:lnTo>
                  <a:lnTo>
                    <a:pt x="74" y="182"/>
                  </a:lnTo>
                  <a:lnTo>
                    <a:pt x="80" y="194"/>
                  </a:lnTo>
                  <a:lnTo>
                    <a:pt x="86" y="206"/>
                  </a:lnTo>
                  <a:lnTo>
                    <a:pt x="94" y="217"/>
                  </a:lnTo>
                  <a:lnTo>
                    <a:pt x="103" y="228"/>
                  </a:lnTo>
                  <a:lnTo>
                    <a:pt x="113" y="238"/>
                  </a:lnTo>
                  <a:lnTo>
                    <a:pt x="123" y="249"/>
                  </a:lnTo>
                  <a:lnTo>
                    <a:pt x="141" y="267"/>
                  </a:lnTo>
                  <a:lnTo>
                    <a:pt x="158" y="285"/>
                  </a:lnTo>
                  <a:lnTo>
                    <a:pt x="165" y="294"/>
                  </a:lnTo>
                  <a:lnTo>
                    <a:pt x="170" y="301"/>
                  </a:lnTo>
                  <a:lnTo>
                    <a:pt x="174" y="308"/>
                  </a:lnTo>
                  <a:lnTo>
                    <a:pt x="174" y="317"/>
                  </a:lnTo>
                  <a:lnTo>
                    <a:pt x="179" y="313"/>
                  </a:lnTo>
                  <a:lnTo>
                    <a:pt x="184" y="309"/>
                  </a:lnTo>
                  <a:lnTo>
                    <a:pt x="191" y="307"/>
                  </a:lnTo>
                  <a:lnTo>
                    <a:pt x="197" y="306"/>
                  </a:lnTo>
                  <a:lnTo>
                    <a:pt x="204" y="304"/>
                  </a:lnTo>
                  <a:lnTo>
                    <a:pt x="211" y="303"/>
                  </a:lnTo>
                  <a:lnTo>
                    <a:pt x="218" y="303"/>
                  </a:lnTo>
                  <a:lnTo>
                    <a:pt x="224" y="304"/>
                  </a:lnTo>
                  <a:lnTo>
                    <a:pt x="231" y="306"/>
                  </a:lnTo>
                  <a:lnTo>
                    <a:pt x="236" y="307"/>
                  </a:lnTo>
                  <a:lnTo>
                    <a:pt x="242" y="309"/>
                  </a:lnTo>
                  <a:lnTo>
                    <a:pt x="246" y="313"/>
                  </a:lnTo>
                  <a:lnTo>
                    <a:pt x="251" y="318"/>
                  </a:lnTo>
                  <a:lnTo>
                    <a:pt x="253" y="323"/>
                  </a:lnTo>
                  <a:lnTo>
                    <a:pt x="256" y="329"/>
                  </a:lnTo>
                  <a:lnTo>
                    <a:pt x="256" y="335"/>
                  </a:lnTo>
                  <a:lnTo>
                    <a:pt x="279" y="336"/>
                  </a:lnTo>
                  <a:lnTo>
                    <a:pt x="307" y="340"/>
                  </a:lnTo>
                  <a:lnTo>
                    <a:pt x="339" y="346"/>
                  </a:lnTo>
                  <a:lnTo>
                    <a:pt x="373" y="352"/>
                  </a:lnTo>
                  <a:lnTo>
                    <a:pt x="406" y="359"/>
                  </a:lnTo>
                  <a:lnTo>
                    <a:pt x="437" y="365"/>
                  </a:lnTo>
                  <a:lnTo>
                    <a:pt x="465" y="370"/>
                  </a:lnTo>
                  <a:lnTo>
                    <a:pt x="488" y="374"/>
                  </a:lnTo>
                  <a:lnTo>
                    <a:pt x="495" y="360"/>
                  </a:lnTo>
                  <a:lnTo>
                    <a:pt x="504" y="362"/>
                  </a:lnTo>
                  <a:lnTo>
                    <a:pt x="515" y="367"/>
                  </a:lnTo>
                  <a:lnTo>
                    <a:pt x="531" y="371"/>
                  </a:lnTo>
                  <a:lnTo>
                    <a:pt x="549" y="379"/>
                  </a:lnTo>
                  <a:lnTo>
                    <a:pt x="592" y="397"/>
                  </a:lnTo>
                  <a:lnTo>
                    <a:pt x="637" y="416"/>
                  </a:lnTo>
                  <a:lnTo>
                    <a:pt x="660" y="425"/>
                  </a:lnTo>
                  <a:lnTo>
                    <a:pt x="683" y="433"/>
                  </a:lnTo>
                  <a:lnTo>
                    <a:pt x="703" y="440"/>
                  </a:lnTo>
                  <a:lnTo>
                    <a:pt x="721" y="444"/>
                  </a:lnTo>
                  <a:lnTo>
                    <a:pt x="735" y="447"/>
                  </a:lnTo>
                  <a:lnTo>
                    <a:pt x="747" y="447"/>
                  </a:lnTo>
                  <a:lnTo>
                    <a:pt x="751" y="446"/>
                  </a:lnTo>
                  <a:lnTo>
                    <a:pt x="755" y="444"/>
                  </a:lnTo>
                  <a:lnTo>
                    <a:pt x="757" y="441"/>
                  </a:lnTo>
                  <a:lnTo>
                    <a:pt x="757" y="437"/>
                  </a:lnTo>
                  <a:lnTo>
                    <a:pt x="778" y="435"/>
                  </a:lnTo>
                  <a:lnTo>
                    <a:pt x="799" y="432"/>
                  </a:lnTo>
                  <a:lnTo>
                    <a:pt x="821" y="431"/>
                  </a:lnTo>
                  <a:lnTo>
                    <a:pt x="843" y="431"/>
                  </a:lnTo>
                  <a:lnTo>
                    <a:pt x="892" y="432"/>
                  </a:lnTo>
                  <a:lnTo>
                    <a:pt x="940" y="435"/>
                  </a:lnTo>
                  <a:lnTo>
                    <a:pt x="987" y="438"/>
                  </a:lnTo>
                  <a:lnTo>
                    <a:pt x="1034" y="441"/>
                  </a:lnTo>
                  <a:lnTo>
                    <a:pt x="1055" y="441"/>
                  </a:lnTo>
                  <a:lnTo>
                    <a:pt x="1077" y="441"/>
                  </a:lnTo>
                  <a:lnTo>
                    <a:pt x="1096" y="440"/>
                  </a:lnTo>
                  <a:lnTo>
                    <a:pt x="1116" y="437"/>
                  </a:lnTo>
                  <a:lnTo>
                    <a:pt x="1116" y="435"/>
                  </a:lnTo>
                  <a:lnTo>
                    <a:pt x="1116" y="433"/>
                  </a:lnTo>
                  <a:lnTo>
                    <a:pt x="1115" y="431"/>
                  </a:lnTo>
                  <a:lnTo>
                    <a:pt x="1115" y="429"/>
                  </a:lnTo>
                  <a:lnTo>
                    <a:pt x="1113" y="427"/>
                  </a:lnTo>
                  <a:lnTo>
                    <a:pt x="1113" y="426"/>
                  </a:lnTo>
                  <a:lnTo>
                    <a:pt x="1111" y="425"/>
                  </a:lnTo>
                  <a:lnTo>
                    <a:pt x="1109" y="425"/>
                  </a:lnTo>
                  <a:lnTo>
                    <a:pt x="1119" y="421"/>
                  </a:lnTo>
                  <a:lnTo>
                    <a:pt x="1129" y="418"/>
                  </a:lnTo>
                  <a:lnTo>
                    <a:pt x="1140" y="416"/>
                  </a:lnTo>
                  <a:lnTo>
                    <a:pt x="1153" y="415"/>
                  </a:lnTo>
                  <a:lnTo>
                    <a:pt x="1179" y="414"/>
                  </a:lnTo>
                  <a:lnTo>
                    <a:pt x="1206" y="416"/>
                  </a:lnTo>
                  <a:lnTo>
                    <a:pt x="1266" y="424"/>
                  </a:lnTo>
                  <a:lnTo>
                    <a:pt x="1327" y="432"/>
                  </a:lnTo>
                  <a:lnTo>
                    <a:pt x="1357" y="437"/>
                  </a:lnTo>
                  <a:lnTo>
                    <a:pt x="1386" y="438"/>
                  </a:lnTo>
                  <a:lnTo>
                    <a:pt x="1401" y="440"/>
                  </a:lnTo>
                  <a:lnTo>
                    <a:pt x="1415" y="440"/>
                  </a:lnTo>
                  <a:lnTo>
                    <a:pt x="1428" y="438"/>
                  </a:lnTo>
                  <a:lnTo>
                    <a:pt x="1442" y="437"/>
                  </a:lnTo>
                  <a:lnTo>
                    <a:pt x="1455" y="435"/>
                  </a:lnTo>
                  <a:lnTo>
                    <a:pt x="1467" y="432"/>
                  </a:lnTo>
                  <a:lnTo>
                    <a:pt x="1479" y="429"/>
                  </a:lnTo>
                  <a:lnTo>
                    <a:pt x="1490" y="424"/>
                  </a:lnTo>
                  <a:lnTo>
                    <a:pt x="1500" y="418"/>
                  </a:lnTo>
                  <a:lnTo>
                    <a:pt x="1510" y="410"/>
                  </a:lnTo>
                  <a:lnTo>
                    <a:pt x="1519" y="402"/>
                  </a:lnTo>
                  <a:lnTo>
                    <a:pt x="1527" y="393"/>
                  </a:lnTo>
                  <a:lnTo>
                    <a:pt x="1534" y="393"/>
                  </a:lnTo>
                  <a:lnTo>
                    <a:pt x="1534" y="360"/>
                  </a:lnTo>
                  <a:lnTo>
                    <a:pt x="1624" y="360"/>
                  </a:lnTo>
                  <a:lnTo>
                    <a:pt x="1631" y="354"/>
                  </a:lnTo>
                  <a:lnTo>
                    <a:pt x="1632" y="352"/>
                  </a:lnTo>
                  <a:lnTo>
                    <a:pt x="1634" y="348"/>
                  </a:lnTo>
                  <a:lnTo>
                    <a:pt x="1637" y="345"/>
                  </a:lnTo>
                  <a:lnTo>
                    <a:pt x="1639" y="342"/>
                  </a:lnTo>
                  <a:lnTo>
                    <a:pt x="1644" y="339"/>
                  </a:lnTo>
                  <a:lnTo>
                    <a:pt x="1648" y="335"/>
                  </a:lnTo>
                  <a:lnTo>
                    <a:pt x="1651" y="331"/>
                  </a:lnTo>
                  <a:lnTo>
                    <a:pt x="1654" y="329"/>
                  </a:lnTo>
                  <a:lnTo>
                    <a:pt x="1659" y="329"/>
                  </a:lnTo>
                  <a:lnTo>
                    <a:pt x="1665" y="328"/>
                  </a:lnTo>
                  <a:lnTo>
                    <a:pt x="1671" y="326"/>
                  </a:lnTo>
                  <a:lnTo>
                    <a:pt x="1676" y="325"/>
                  </a:lnTo>
                  <a:lnTo>
                    <a:pt x="1682" y="323"/>
                  </a:lnTo>
                  <a:lnTo>
                    <a:pt x="1688" y="320"/>
                  </a:lnTo>
                  <a:lnTo>
                    <a:pt x="1694" y="318"/>
                  </a:lnTo>
                  <a:lnTo>
                    <a:pt x="1699" y="317"/>
                  </a:lnTo>
                  <a:lnTo>
                    <a:pt x="1699" y="308"/>
                  </a:lnTo>
                  <a:lnTo>
                    <a:pt x="1702" y="300"/>
                  </a:lnTo>
                  <a:lnTo>
                    <a:pt x="1705" y="290"/>
                  </a:lnTo>
                  <a:lnTo>
                    <a:pt x="1708" y="280"/>
                  </a:lnTo>
                  <a:lnTo>
                    <a:pt x="1712" y="270"/>
                  </a:lnTo>
                  <a:lnTo>
                    <a:pt x="1718" y="259"/>
                  </a:lnTo>
                  <a:lnTo>
                    <a:pt x="1723" y="250"/>
                  </a:lnTo>
                  <a:lnTo>
                    <a:pt x="1729" y="240"/>
                  </a:lnTo>
                  <a:lnTo>
                    <a:pt x="1757" y="253"/>
                  </a:lnTo>
                  <a:lnTo>
                    <a:pt x="1807" y="300"/>
                  </a:lnTo>
                  <a:lnTo>
                    <a:pt x="1819" y="341"/>
                  </a:lnTo>
                  <a:lnTo>
                    <a:pt x="1810" y="393"/>
                  </a:lnTo>
                  <a:lnTo>
                    <a:pt x="1766" y="459"/>
                  </a:lnTo>
                  <a:lnTo>
                    <a:pt x="1701" y="502"/>
                  </a:lnTo>
                  <a:lnTo>
                    <a:pt x="1657" y="519"/>
                  </a:lnTo>
                  <a:lnTo>
                    <a:pt x="1476" y="620"/>
                  </a:lnTo>
                  <a:lnTo>
                    <a:pt x="1367" y="662"/>
                  </a:lnTo>
                  <a:lnTo>
                    <a:pt x="1256" y="677"/>
                  </a:lnTo>
                  <a:lnTo>
                    <a:pt x="1065" y="683"/>
                  </a:lnTo>
                  <a:lnTo>
                    <a:pt x="967" y="672"/>
                  </a:lnTo>
                  <a:lnTo>
                    <a:pt x="926" y="659"/>
                  </a:lnTo>
                  <a:lnTo>
                    <a:pt x="725" y="617"/>
                  </a:lnTo>
                  <a:lnTo>
                    <a:pt x="632" y="593"/>
                  </a:lnTo>
                  <a:lnTo>
                    <a:pt x="514" y="550"/>
                  </a:lnTo>
                  <a:lnTo>
                    <a:pt x="359" y="509"/>
                  </a:lnTo>
                  <a:lnTo>
                    <a:pt x="260" y="474"/>
                  </a:lnTo>
                  <a:lnTo>
                    <a:pt x="162" y="449"/>
                  </a:lnTo>
                  <a:lnTo>
                    <a:pt x="118" y="432"/>
                  </a:lnTo>
                  <a:lnTo>
                    <a:pt x="57" y="365"/>
                  </a:lnTo>
                  <a:lnTo>
                    <a:pt x="40" y="330"/>
                  </a:lnTo>
                  <a:lnTo>
                    <a:pt x="40" y="285"/>
                  </a:lnTo>
                  <a:lnTo>
                    <a:pt x="0" y="205"/>
                  </a:lnTo>
                  <a:lnTo>
                    <a:pt x="5" y="156"/>
                  </a:lnTo>
                  <a:lnTo>
                    <a:pt x="12" y="115"/>
                  </a:lnTo>
                  <a:lnTo>
                    <a:pt x="7" y="62"/>
                  </a:lnTo>
                  <a:lnTo>
                    <a:pt x="49" y="33"/>
                  </a:lnTo>
                  <a:lnTo>
                    <a:pt x="61" y="20"/>
                  </a:lnTo>
                  <a:lnTo>
                    <a:pt x="61" y="3"/>
                  </a:lnTo>
                  <a:lnTo>
                    <a:pt x="64" y="0"/>
                  </a:lnTo>
                  <a:lnTo>
                    <a:pt x="70" y="1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15" name="Freeform 139">
              <a:extLst>
                <a:ext uri="{FF2B5EF4-FFF2-40B4-BE49-F238E27FC236}">
                  <a16:creationId xmlns:a16="http://schemas.microsoft.com/office/drawing/2014/main" xmlns="" id="{549D2AE3-5DF0-450D-AA9A-4707EB205C25}"/>
                </a:ext>
              </a:extLst>
            </p:cNvPr>
            <p:cNvSpPr>
              <a:spLocks noEditPoints="1"/>
            </p:cNvSpPr>
            <p:nvPr/>
          </p:nvSpPr>
          <p:spPr bwMode="auto">
            <a:xfrm>
              <a:off x="825" y="2039"/>
              <a:ext cx="428" cy="71"/>
            </a:xfrm>
            <a:custGeom>
              <a:avLst/>
              <a:gdLst>
                <a:gd name="T0" fmla="*/ 49 w 1285"/>
                <a:gd name="T1" fmla="*/ 68 h 213"/>
                <a:gd name="T2" fmla="*/ 161 w 1285"/>
                <a:gd name="T3" fmla="*/ 80 h 213"/>
                <a:gd name="T4" fmla="*/ 246 w 1285"/>
                <a:gd name="T5" fmla="*/ 94 h 213"/>
                <a:gd name="T6" fmla="*/ 299 w 1285"/>
                <a:gd name="T7" fmla="*/ 106 h 213"/>
                <a:gd name="T8" fmla="*/ 344 w 1285"/>
                <a:gd name="T9" fmla="*/ 120 h 213"/>
                <a:gd name="T10" fmla="*/ 378 w 1285"/>
                <a:gd name="T11" fmla="*/ 137 h 213"/>
                <a:gd name="T12" fmla="*/ 413 w 1285"/>
                <a:gd name="T13" fmla="*/ 146 h 213"/>
                <a:gd name="T14" fmla="*/ 455 w 1285"/>
                <a:gd name="T15" fmla="*/ 147 h 213"/>
                <a:gd name="T16" fmla="*/ 488 w 1285"/>
                <a:gd name="T17" fmla="*/ 150 h 213"/>
                <a:gd name="T18" fmla="*/ 509 w 1285"/>
                <a:gd name="T19" fmla="*/ 154 h 213"/>
                <a:gd name="T20" fmla="*/ 529 w 1285"/>
                <a:gd name="T21" fmla="*/ 162 h 213"/>
                <a:gd name="T22" fmla="*/ 548 w 1285"/>
                <a:gd name="T23" fmla="*/ 171 h 213"/>
                <a:gd name="T24" fmla="*/ 556 w 1285"/>
                <a:gd name="T25" fmla="*/ 170 h 213"/>
                <a:gd name="T26" fmla="*/ 555 w 1285"/>
                <a:gd name="T27" fmla="*/ 153 h 213"/>
                <a:gd name="T28" fmla="*/ 552 w 1285"/>
                <a:gd name="T29" fmla="*/ 135 h 213"/>
                <a:gd name="T30" fmla="*/ 549 w 1285"/>
                <a:gd name="T31" fmla="*/ 120 h 213"/>
                <a:gd name="T32" fmla="*/ 583 w 1285"/>
                <a:gd name="T33" fmla="*/ 120 h 213"/>
                <a:gd name="T34" fmla="*/ 656 w 1285"/>
                <a:gd name="T35" fmla="*/ 131 h 213"/>
                <a:gd name="T36" fmla="*/ 711 w 1285"/>
                <a:gd name="T37" fmla="*/ 137 h 213"/>
                <a:gd name="T38" fmla="*/ 747 w 1285"/>
                <a:gd name="T39" fmla="*/ 139 h 213"/>
                <a:gd name="T40" fmla="*/ 779 w 1285"/>
                <a:gd name="T41" fmla="*/ 137 h 213"/>
                <a:gd name="T42" fmla="*/ 811 w 1285"/>
                <a:gd name="T43" fmla="*/ 131 h 213"/>
                <a:gd name="T44" fmla="*/ 840 w 1285"/>
                <a:gd name="T45" fmla="*/ 130 h 213"/>
                <a:gd name="T46" fmla="*/ 872 w 1285"/>
                <a:gd name="T47" fmla="*/ 136 h 213"/>
                <a:gd name="T48" fmla="*/ 906 w 1285"/>
                <a:gd name="T49" fmla="*/ 142 h 213"/>
                <a:gd name="T50" fmla="*/ 937 w 1285"/>
                <a:gd name="T51" fmla="*/ 146 h 213"/>
                <a:gd name="T52" fmla="*/ 953 w 1285"/>
                <a:gd name="T53" fmla="*/ 143 h 213"/>
                <a:gd name="T54" fmla="*/ 957 w 1285"/>
                <a:gd name="T55" fmla="*/ 137 h 213"/>
                <a:gd name="T56" fmla="*/ 963 w 1285"/>
                <a:gd name="T57" fmla="*/ 130 h 213"/>
                <a:gd name="T58" fmla="*/ 967 w 1285"/>
                <a:gd name="T59" fmla="*/ 124 h 213"/>
                <a:gd name="T60" fmla="*/ 976 w 1285"/>
                <a:gd name="T61" fmla="*/ 122 h 213"/>
                <a:gd name="T62" fmla="*/ 983 w 1285"/>
                <a:gd name="T63" fmla="*/ 118 h 213"/>
                <a:gd name="T64" fmla="*/ 987 w 1285"/>
                <a:gd name="T65" fmla="*/ 112 h 213"/>
                <a:gd name="T66" fmla="*/ 993 w 1285"/>
                <a:gd name="T67" fmla="*/ 105 h 213"/>
                <a:gd name="T68" fmla="*/ 997 w 1285"/>
                <a:gd name="T69" fmla="*/ 98 h 213"/>
                <a:gd name="T70" fmla="*/ 1003 w 1285"/>
                <a:gd name="T71" fmla="*/ 94 h 213"/>
                <a:gd name="T72" fmla="*/ 1017 w 1285"/>
                <a:gd name="T73" fmla="*/ 85 h 213"/>
                <a:gd name="T74" fmla="*/ 1028 w 1285"/>
                <a:gd name="T75" fmla="*/ 72 h 213"/>
                <a:gd name="T76" fmla="*/ 1038 w 1285"/>
                <a:gd name="T77" fmla="*/ 61 h 213"/>
                <a:gd name="T78" fmla="*/ 1072 w 1285"/>
                <a:gd name="T79" fmla="*/ 60 h 213"/>
                <a:gd name="T80" fmla="*/ 1119 w 1285"/>
                <a:gd name="T81" fmla="*/ 62 h 213"/>
                <a:gd name="T82" fmla="*/ 1155 w 1285"/>
                <a:gd name="T83" fmla="*/ 62 h 213"/>
                <a:gd name="T84" fmla="*/ 1182 w 1285"/>
                <a:gd name="T85" fmla="*/ 57 h 213"/>
                <a:gd name="T86" fmla="*/ 1021 w 1285"/>
                <a:gd name="T87" fmla="*/ 150 h 213"/>
                <a:gd name="T88" fmla="*/ 801 w 1285"/>
                <a:gd name="T89" fmla="*/ 207 h 213"/>
                <a:gd name="T90" fmla="*/ 512 w 1285"/>
                <a:gd name="T91" fmla="*/ 202 h 213"/>
                <a:gd name="T92" fmla="*/ 270 w 1285"/>
                <a:gd name="T93" fmla="*/ 147 h 213"/>
                <a:gd name="T94" fmla="*/ 59 w 1285"/>
                <a:gd name="T95" fmla="*/ 80 h 213"/>
                <a:gd name="T96" fmla="*/ 1206 w 1285"/>
                <a:gd name="T97" fmla="*/ 47 h 213"/>
                <a:gd name="T98" fmla="*/ 1219 w 1285"/>
                <a:gd name="T99" fmla="*/ 39 h 213"/>
                <a:gd name="T100" fmla="*/ 1233 w 1285"/>
                <a:gd name="T101" fmla="*/ 28 h 213"/>
                <a:gd name="T102" fmla="*/ 1248 w 1285"/>
                <a:gd name="T103" fmla="*/ 15 h 213"/>
                <a:gd name="T104" fmla="*/ 1267 w 1285"/>
                <a:gd name="T105" fmla="*/ 0 h 213"/>
                <a:gd name="T106" fmla="*/ 1271 w 1285"/>
                <a:gd name="T107" fmla="*/ 0 h 213"/>
                <a:gd name="T108" fmla="*/ 1275 w 1285"/>
                <a:gd name="T109" fmla="*/ 2 h 213"/>
                <a:gd name="T110" fmla="*/ 1281 w 1285"/>
                <a:gd name="T111" fmla="*/ 4 h 213"/>
                <a:gd name="T112" fmla="*/ 1285 w 1285"/>
                <a:gd name="T113" fmla="*/ 6 h 213"/>
                <a:gd name="T114" fmla="*/ 1206 w 1285"/>
                <a:gd name="T115" fmla="*/ 4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85" h="213">
                  <a:moveTo>
                    <a:pt x="0" y="64"/>
                  </a:moveTo>
                  <a:lnTo>
                    <a:pt x="49" y="68"/>
                  </a:lnTo>
                  <a:lnTo>
                    <a:pt x="103" y="73"/>
                  </a:lnTo>
                  <a:lnTo>
                    <a:pt x="161" y="80"/>
                  </a:lnTo>
                  <a:lnTo>
                    <a:pt x="218" y="89"/>
                  </a:lnTo>
                  <a:lnTo>
                    <a:pt x="246" y="94"/>
                  </a:lnTo>
                  <a:lnTo>
                    <a:pt x="273" y="100"/>
                  </a:lnTo>
                  <a:lnTo>
                    <a:pt x="299" y="106"/>
                  </a:lnTo>
                  <a:lnTo>
                    <a:pt x="323" y="113"/>
                  </a:lnTo>
                  <a:lnTo>
                    <a:pt x="344" y="120"/>
                  </a:lnTo>
                  <a:lnTo>
                    <a:pt x="363" y="129"/>
                  </a:lnTo>
                  <a:lnTo>
                    <a:pt x="378" y="137"/>
                  </a:lnTo>
                  <a:lnTo>
                    <a:pt x="393" y="147"/>
                  </a:lnTo>
                  <a:lnTo>
                    <a:pt x="413" y="146"/>
                  </a:lnTo>
                  <a:lnTo>
                    <a:pt x="434" y="146"/>
                  </a:lnTo>
                  <a:lnTo>
                    <a:pt x="455" y="147"/>
                  </a:lnTo>
                  <a:lnTo>
                    <a:pt x="477" y="148"/>
                  </a:lnTo>
                  <a:lnTo>
                    <a:pt x="488" y="150"/>
                  </a:lnTo>
                  <a:lnTo>
                    <a:pt x="498" y="152"/>
                  </a:lnTo>
                  <a:lnTo>
                    <a:pt x="509" y="154"/>
                  </a:lnTo>
                  <a:lnTo>
                    <a:pt x="519" y="157"/>
                  </a:lnTo>
                  <a:lnTo>
                    <a:pt x="529" y="162"/>
                  </a:lnTo>
                  <a:lnTo>
                    <a:pt x="539" y="167"/>
                  </a:lnTo>
                  <a:lnTo>
                    <a:pt x="548" y="171"/>
                  </a:lnTo>
                  <a:lnTo>
                    <a:pt x="556" y="179"/>
                  </a:lnTo>
                  <a:lnTo>
                    <a:pt x="556" y="170"/>
                  </a:lnTo>
                  <a:lnTo>
                    <a:pt x="555" y="162"/>
                  </a:lnTo>
                  <a:lnTo>
                    <a:pt x="555" y="153"/>
                  </a:lnTo>
                  <a:lnTo>
                    <a:pt x="553" y="145"/>
                  </a:lnTo>
                  <a:lnTo>
                    <a:pt x="552" y="135"/>
                  </a:lnTo>
                  <a:lnTo>
                    <a:pt x="550" y="128"/>
                  </a:lnTo>
                  <a:lnTo>
                    <a:pt x="549" y="120"/>
                  </a:lnTo>
                  <a:lnTo>
                    <a:pt x="549" y="114"/>
                  </a:lnTo>
                  <a:lnTo>
                    <a:pt x="583" y="120"/>
                  </a:lnTo>
                  <a:lnTo>
                    <a:pt x="620" y="125"/>
                  </a:lnTo>
                  <a:lnTo>
                    <a:pt x="656" y="131"/>
                  </a:lnTo>
                  <a:lnTo>
                    <a:pt x="693" y="135"/>
                  </a:lnTo>
                  <a:lnTo>
                    <a:pt x="711" y="137"/>
                  </a:lnTo>
                  <a:lnTo>
                    <a:pt x="728" y="137"/>
                  </a:lnTo>
                  <a:lnTo>
                    <a:pt x="747" y="139"/>
                  </a:lnTo>
                  <a:lnTo>
                    <a:pt x="764" y="137"/>
                  </a:lnTo>
                  <a:lnTo>
                    <a:pt x="779" y="137"/>
                  </a:lnTo>
                  <a:lnTo>
                    <a:pt x="796" y="135"/>
                  </a:lnTo>
                  <a:lnTo>
                    <a:pt x="811" y="131"/>
                  </a:lnTo>
                  <a:lnTo>
                    <a:pt x="825" y="128"/>
                  </a:lnTo>
                  <a:lnTo>
                    <a:pt x="840" y="130"/>
                  </a:lnTo>
                  <a:lnTo>
                    <a:pt x="856" y="133"/>
                  </a:lnTo>
                  <a:lnTo>
                    <a:pt x="872" y="136"/>
                  </a:lnTo>
                  <a:lnTo>
                    <a:pt x="889" y="140"/>
                  </a:lnTo>
                  <a:lnTo>
                    <a:pt x="906" y="142"/>
                  </a:lnTo>
                  <a:lnTo>
                    <a:pt x="921" y="145"/>
                  </a:lnTo>
                  <a:lnTo>
                    <a:pt x="937" y="146"/>
                  </a:lnTo>
                  <a:lnTo>
                    <a:pt x="953" y="147"/>
                  </a:lnTo>
                  <a:lnTo>
                    <a:pt x="953" y="143"/>
                  </a:lnTo>
                  <a:lnTo>
                    <a:pt x="954" y="141"/>
                  </a:lnTo>
                  <a:lnTo>
                    <a:pt x="957" y="137"/>
                  </a:lnTo>
                  <a:lnTo>
                    <a:pt x="960" y="134"/>
                  </a:lnTo>
                  <a:lnTo>
                    <a:pt x="963" y="130"/>
                  </a:lnTo>
                  <a:lnTo>
                    <a:pt x="966" y="126"/>
                  </a:lnTo>
                  <a:lnTo>
                    <a:pt x="967" y="124"/>
                  </a:lnTo>
                  <a:lnTo>
                    <a:pt x="967" y="122"/>
                  </a:lnTo>
                  <a:lnTo>
                    <a:pt x="976" y="122"/>
                  </a:lnTo>
                  <a:lnTo>
                    <a:pt x="983" y="122"/>
                  </a:lnTo>
                  <a:lnTo>
                    <a:pt x="983" y="118"/>
                  </a:lnTo>
                  <a:lnTo>
                    <a:pt x="984" y="116"/>
                  </a:lnTo>
                  <a:lnTo>
                    <a:pt x="987" y="112"/>
                  </a:lnTo>
                  <a:lnTo>
                    <a:pt x="990" y="108"/>
                  </a:lnTo>
                  <a:lnTo>
                    <a:pt x="993" y="105"/>
                  </a:lnTo>
                  <a:lnTo>
                    <a:pt x="995" y="101"/>
                  </a:lnTo>
                  <a:lnTo>
                    <a:pt x="997" y="98"/>
                  </a:lnTo>
                  <a:lnTo>
                    <a:pt x="997" y="95"/>
                  </a:lnTo>
                  <a:lnTo>
                    <a:pt x="1003" y="94"/>
                  </a:lnTo>
                  <a:lnTo>
                    <a:pt x="1010" y="90"/>
                  </a:lnTo>
                  <a:lnTo>
                    <a:pt x="1017" y="85"/>
                  </a:lnTo>
                  <a:lnTo>
                    <a:pt x="1022" y="79"/>
                  </a:lnTo>
                  <a:lnTo>
                    <a:pt x="1028" y="72"/>
                  </a:lnTo>
                  <a:lnTo>
                    <a:pt x="1034" y="66"/>
                  </a:lnTo>
                  <a:lnTo>
                    <a:pt x="1038" y="61"/>
                  </a:lnTo>
                  <a:lnTo>
                    <a:pt x="1042" y="57"/>
                  </a:lnTo>
                  <a:lnTo>
                    <a:pt x="1072" y="60"/>
                  </a:lnTo>
                  <a:lnTo>
                    <a:pt x="1098" y="61"/>
                  </a:lnTo>
                  <a:lnTo>
                    <a:pt x="1119" y="62"/>
                  </a:lnTo>
                  <a:lnTo>
                    <a:pt x="1139" y="62"/>
                  </a:lnTo>
                  <a:lnTo>
                    <a:pt x="1155" y="62"/>
                  </a:lnTo>
                  <a:lnTo>
                    <a:pt x="1169" y="60"/>
                  </a:lnTo>
                  <a:lnTo>
                    <a:pt x="1182" y="57"/>
                  </a:lnTo>
                  <a:lnTo>
                    <a:pt x="1193" y="53"/>
                  </a:lnTo>
                  <a:lnTo>
                    <a:pt x="1021" y="150"/>
                  </a:lnTo>
                  <a:lnTo>
                    <a:pt x="912" y="192"/>
                  </a:lnTo>
                  <a:lnTo>
                    <a:pt x="801" y="207"/>
                  </a:lnTo>
                  <a:lnTo>
                    <a:pt x="610" y="213"/>
                  </a:lnTo>
                  <a:lnTo>
                    <a:pt x="512" y="202"/>
                  </a:lnTo>
                  <a:lnTo>
                    <a:pt x="471" y="189"/>
                  </a:lnTo>
                  <a:lnTo>
                    <a:pt x="270" y="147"/>
                  </a:lnTo>
                  <a:lnTo>
                    <a:pt x="177" y="123"/>
                  </a:lnTo>
                  <a:lnTo>
                    <a:pt x="59" y="80"/>
                  </a:lnTo>
                  <a:lnTo>
                    <a:pt x="0" y="64"/>
                  </a:lnTo>
                  <a:close/>
                  <a:moveTo>
                    <a:pt x="1206" y="47"/>
                  </a:moveTo>
                  <a:lnTo>
                    <a:pt x="1213" y="43"/>
                  </a:lnTo>
                  <a:lnTo>
                    <a:pt x="1219" y="39"/>
                  </a:lnTo>
                  <a:lnTo>
                    <a:pt x="1226" y="34"/>
                  </a:lnTo>
                  <a:lnTo>
                    <a:pt x="1233" y="28"/>
                  </a:lnTo>
                  <a:lnTo>
                    <a:pt x="1240" y="22"/>
                  </a:lnTo>
                  <a:lnTo>
                    <a:pt x="1248" y="15"/>
                  </a:lnTo>
                  <a:lnTo>
                    <a:pt x="1257" y="7"/>
                  </a:lnTo>
                  <a:lnTo>
                    <a:pt x="1267" y="0"/>
                  </a:lnTo>
                  <a:lnTo>
                    <a:pt x="1268" y="0"/>
                  </a:lnTo>
                  <a:lnTo>
                    <a:pt x="1271" y="0"/>
                  </a:lnTo>
                  <a:lnTo>
                    <a:pt x="1274" y="1"/>
                  </a:lnTo>
                  <a:lnTo>
                    <a:pt x="1275" y="2"/>
                  </a:lnTo>
                  <a:lnTo>
                    <a:pt x="1278" y="4"/>
                  </a:lnTo>
                  <a:lnTo>
                    <a:pt x="1281" y="4"/>
                  </a:lnTo>
                  <a:lnTo>
                    <a:pt x="1283" y="5"/>
                  </a:lnTo>
                  <a:lnTo>
                    <a:pt x="1285" y="6"/>
                  </a:lnTo>
                  <a:lnTo>
                    <a:pt x="1246" y="32"/>
                  </a:lnTo>
                  <a:lnTo>
                    <a:pt x="1206" y="4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16" name="Freeform 140">
              <a:extLst>
                <a:ext uri="{FF2B5EF4-FFF2-40B4-BE49-F238E27FC236}">
                  <a16:creationId xmlns:a16="http://schemas.microsoft.com/office/drawing/2014/main" xmlns="" id="{7E70647C-772E-4F61-99FF-8DFEB2FF0F53}"/>
                </a:ext>
              </a:extLst>
            </p:cNvPr>
            <p:cNvSpPr>
              <a:spLocks/>
            </p:cNvSpPr>
            <p:nvPr/>
          </p:nvSpPr>
          <p:spPr bwMode="auto">
            <a:xfrm>
              <a:off x="723" y="1727"/>
              <a:ext cx="557" cy="95"/>
            </a:xfrm>
            <a:custGeom>
              <a:avLst/>
              <a:gdLst>
                <a:gd name="T0" fmla="*/ 10 w 1672"/>
                <a:gd name="T1" fmla="*/ 198 h 287"/>
                <a:gd name="T2" fmla="*/ 31 w 1672"/>
                <a:gd name="T3" fmla="*/ 219 h 287"/>
                <a:gd name="T4" fmla="*/ 59 w 1672"/>
                <a:gd name="T5" fmla="*/ 236 h 287"/>
                <a:gd name="T6" fmla="*/ 82 w 1672"/>
                <a:gd name="T7" fmla="*/ 244 h 287"/>
                <a:gd name="T8" fmla="*/ 101 w 1672"/>
                <a:gd name="T9" fmla="*/ 247 h 287"/>
                <a:gd name="T10" fmla="*/ 123 w 1672"/>
                <a:gd name="T11" fmla="*/ 236 h 287"/>
                <a:gd name="T12" fmla="*/ 156 w 1672"/>
                <a:gd name="T13" fmla="*/ 219 h 287"/>
                <a:gd name="T14" fmla="*/ 192 w 1672"/>
                <a:gd name="T15" fmla="*/ 208 h 287"/>
                <a:gd name="T16" fmla="*/ 229 w 1672"/>
                <a:gd name="T17" fmla="*/ 202 h 287"/>
                <a:gd name="T18" fmla="*/ 288 w 1672"/>
                <a:gd name="T19" fmla="*/ 199 h 287"/>
                <a:gd name="T20" fmla="*/ 369 w 1672"/>
                <a:gd name="T21" fmla="*/ 202 h 287"/>
                <a:gd name="T22" fmla="*/ 426 w 1672"/>
                <a:gd name="T23" fmla="*/ 189 h 287"/>
                <a:gd name="T24" fmla="*/ 465 w 1672"/>
                <a:gd name="T25" fmla="*/ 164 h 287"/>
                <a:gd name="T26" fmla="*/ 506 w 1672"/>
                <a:gd name="T27" fmla="*/ 145 h 287"/>
                <a:gd name="T28" fmla="*/ 551 w 1672"/>
                <a:gd name="T29" fmla="*/ 129 h 287"/>
                <a:gd name="T30" fmla="*/ 598 w 1672"/>
                <a:gd name="T31" fmla="*/ 117 h 287"/>
                <a:gd name="T32" fmla="*/ 648 w 1672"/>
                <a:gd name="T33" fmla="*/ 108 h 287"/>
                <a:gd name="T34" fmla="*/ 699 w 1672"/>
                <a:gd name="T35" fmla="*/ 103 h 287"/>
                <a:gd name="T36" fmla="*/ 749 w 1672"/>
                <a:gd name="T37" fmla="*/ 100 h 287"/>
                <a:gd name="T38" fmla="*/ 776 w 1672"/>
                <a:gd name="T39" fmla="*/ 95 h 287"/>
                <a:gd name="T40" fmla="*/ 787 w 1672"/>
                <a:gd name="T41" fmla="*/ 86 h 287"/>
                <a:gd name="T42" fmla="*/ 802 w 1672"/>
                <a:gd name="T43" fmla="*/ 78 h 287"/>
                <a:gd name="T44" fmla="*/ 816 w 1672"/>
                <a:gd name="T45" fmla="*/ 71 h 287"/>
                <a:gd name="T46" fmla="*/ 1148 w 1672"/>
                <a:gd name="T47" fmla="*/ 62 h 287"/>
                <a:gd name="T48" fmla="*/ 1173 w 1672"/>
                <a:gd name="T49" fmla="*/ 63 h 287"/>
                <a:gd name="T50" fmla="*/ 1197 w 1672"/>
                <a:gd name="T51" fmla="*/ 64 h 287"/>
                <a:gd name="T52" fmla="*/ 1222 w 1672"/>
                <a:gd name="T53" fmla="*/ 67 h 287"/>
                <a:gd name="T54" fmla="*/ 1245 w 1672"/>
                <a:gd name="T55" fmla="*/ 68 h 287"/>
                <a:gd name="T56" fmla="*/ 1264 w 1672"/>
                <a:gd name="T57" fmla="*/ 81 h 287"/>
                <a:gd name="T58" fmla="*/ 1289 w 1672"/>
                <a:gd name="T59" fmla="*/ 101 h 287"/>
                <a:gd name="T60" fmla="*/ 1313 w 1672"/>
                <a:gd name="T61" fmla="*/ 122 h 287"/>
                <a:gd name="T62" fmla="*/ 1328 w 1672"/>
                <a:gd name="T63" fmla="*/ 139 h 287"/>
                <a:gd name="T64" fmla="*/ 1335 w 1672"/>
                <a:gd name="T65" fmla="*/ 140 h 287"/>
                <a:gd name="T66" fmla="*/ 1340 w 1672"/>
                <a:gd name="T67" fmla="*/ 144 h 287"/>
                <a:gd name="T68" fmla="*/ 1346 w 1672"/>
                <a:gd name="T69" fmla="*/ 154 h 287"/>
                <a:gd name="T70" fmla="*/ 1350 w 1672"/>
                <a:gd name="T71" fmla="*/ 165 h 287"/>
                <a:gd name="T72" fmla="*/ 1353 w 1672"/>
                <a:gd name="T73" fmla="*/ 169 h 287"/>
                <a:gd name="T74" fmla="*/ 1357 w 1672"/>
                <a:gd name="T75" fmla="*/ 170 h 287"/>
                <a:gd name="T76" fmla="*/ 1356 w 1672"/>
                <a:gd name="T77" fmla="*/ 186 h 287"/>
                <a:gd name="T78" fmla="*/ 1353 w 1672"/>
                <a:gd name="T79" fmla="*/ 202 h 287"/>
                <a:gd name="T80" fmla="*/ 1352 w 1672"/>
                <a:gd name="T81" fmla="*/ 217 h 287"/>
                <a:gd name="T82" fmla="*/ 1350 w 1672"/>
                <a:gd name="T83" fmla="*/ 227 h 287"/>
                <a:gd name="T84" fmla="*/ 1333 w 1672"/>
                <a:gd name="T85" fmla="*/ 234 h 287"/>
                <a:gd name="T86" fmla="*/ 1309 w 1672"/>
                <a:gd name="T87" fmla="*/ 248 h 287"/>
                <a:gd name="T88" fmla="*/ 1285 w 1672"/>
                <a:gd name="T89" fmla="*/ 263 h 287"/>
                <a:gd name="T90" fmla="*/ 1268 w 1672"/>
                <a:gd name="T91" fmla="*/ 272 h 287"/>
                <a:gd name="T92" fmla="*/ 1268 w 1672"/>
                <a:gd name="T93" fmla="*/ 276 h 287"/>
                <a:gd name="T94" fmla="*/ 1265 w 1672"/>
                <a:gd name="T95" fmla="*/ 280 h 287"/>
                <a:gd name="T96" fmla="*/ 1262 w 1672"/>
                <a:gd name="T97" fmla="*/ 283 h 287"/>
                <a:gd name="T98" fmla="*/ 1259 w 1672"/>
                <a:gd name="T99" fmla="*/ 287 h 287"/>
                <a:gd name="T100" fmla="*/ 1471 w 1672"/>
                <a:gd name="T101" fmla="*/ 254 h 287"/>
                <a:gd name="T102" fmla="*/ 1578 w 1672"/>
                <a:gd name="T103" fmla="*/ 129 h 287"/>
                <a:gd name="T104" fmla="*/ 1281 w 1672"/>
                <a:gd name="T105" fmla="*/ 52 h 287"/>
                <a:gd name="T106" fmla="*/ 856 w 1672"/>
                <a:gd name="T107" fmla="*/ 0 h 287"/>
                <a:gd name="T108" fmla="*/ 480 w 1672"/>
                <a:gd name="T109" fmla="*/ 60 h 287"/>
                <a:gd name="T110" fmla="*/ 24 w 1672"/>
                <a:gd name="T111" fmla="*/ 159 h 287"/>
                <a:gd name="T112" fmla="*/ 23 w 1672"/>
                <a:gd name="T113" fmla="*/ 165 h 287"/>
                <a:gd name="T114" fmla="*/ 20 w 1672"/>
                <a:gd name="T115" fmla="*/ 174 h 287"/>
                <a:gd name="T116" fmla="*/ 17 w 1672"/>
                <a:gd name="T117" fmla="*/ 181 h 287"/>
                <a:gd name="T118" fmla="*/ 14 w 1672"/>
                <a:gd name="T119" fmla="*/ 187 h 287"/>
                <a:gd name="T120" fmla="*/ 5 w 1672"/>
                <a:gd name="T121" fmla="*/ 190 h 287"/>
                <a:gd name="T122" fmla="*/ 0 w 1672"/>
                <a:gd name="T123" fmla="*/ 1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2" h="287">
                  <a:moveTo>
                    <a:pt x="0" y="187"/>
                  </a:moveTo>
                  <a:lnTo>
                    <a:pt x="10" y="198"/>
                  </a:lnTo>
                  <a:lnTo>
                    <a:pt x="20" y="209"/>
                  </a:lnTo>
                  <a:lnTo>
                    <a:pt x="31" y="219"/>
                  </a:lnTo>
                  <a:lnTo>
                    <a:pt x="45" y="229"/>
                  </a:lnTo>
                  <a:lnTo>
                    <a:pt x="59" y="236"/>
                  </a:lnTo>
                  <a:lnTo>
                    <a:pt x="75" y="242"/>
                  </a:lnTo>
                  <a:lnTo>
                    <a:pt x="82" y="244"/>
                  </a:lnTo>
                  <a:lnTo>
                    <a:pt x="91" y="246"/>
                  </a:lnTo>
                  <a:lnTo>
                    <a:pt x="101" y="247"/>
                  </a:lnTo>
                  <a:lnTo>
                    <a:pt x="109" y="247"/>
                  </a:lnTo>
                  <a:lnTo>
                    <a:pt x="123" y="236"/>
                  </a:lnTo>
                  <a:lnTo>
                    <a:pt x="139" y="226"/>
                  </a:lnTo>
                  <a:lnTo>
                    <a:pt x="156" y="219"/>
                  </a:lnTo>
                  <a:lnTo>
                    <a:pt x="173" y="213"/>
                  </a:lnTo>
                  <a:lnTo>
                    <a:pt x="192" y="208"/>
                  </a:lnTo>
                  <a:lnTo>
                    <a:pt x="209" y="204"/>
                  </a:lnTo>
                  <a:lnTo>
                    <a:pt x="229" y="202"/>
                  </a:lnTo>
                  <a:lnTo>
                    <a:pt x="249" y="201"/>
                  </a:lnTo>
                  <a:lnTo>
                    <a:pt x="288" y="199"/>
                  </a:lnTo>
                  <a:lnTo>
                    <a:pt x="328" y="201"/>
                  </a:lnTo>
                  <a:lnTo>
                    <a:pt x="369" y="202"/>
                  </a:lnTo>
                  <a:lnTo>
                    <a:pt x="409" y="202"/>
                  </a:lnTo>
                  <a:lnTo>
                    <a:pt x="426" y="189"/>
                  </a:lnTo>
                  <a:lnTo>
                    <a:pt x="445" y="176"/>
                  </a:lnTo>
                  <a:lnTo>
                    <a:pt x="465" y="164"/>
                  </a:lnTo>
                  <a:lnTo>
                    <a:pt x="485" y="154"/>
                  </a:lnTo>
                  <a:lnTo>
                    <a:pt x="506" y="145"/>
                  </a:lnTo>
                  <a:lnTo>
                    <a:pt x="529" y="136"/>
                  </a:lnTo>
                  <a:lnTo>
                    <a:pt x="551" y="129"/>
                  </a:lnTo>
                  <a:lnTo>
                    <a:pt x="574" y="123"/>
                  </a:lnTo>
                  <a:lnTo>
                    <a:pt x="598" y="117"/>
                  </a:lnTo>
                  <a:lnTo>
                    <a:pt x="624" y="112"/>
                  </a:lnTo>
                  <a:lnTo>
                    <a:pt x="648" y="108"/>
                  </a:lnTo>
                  <a:lnTo>
                    <a:pt x="674" y="105"/>
                  </a:lnTo>
                  <a:lnTo>
                    <a:pt x="699" y="103"/>
                  </a:lnTo>
                  <a:lnTo>
                    <a:pt x="723" y="101"/>
                  </a:lnTo>
                  <a:lnTo>
                    <a:pt x="749" y="100"/>
                  </a:lnTo>
                  <a:lnTo>
                    <a:pt x="775" y="100"/>
                  </a:lnTo>
                  <a:lnTo>
                    <a:pt x="776" y="95"/>
                  </a:lnTo>
                  <a:lnTo>
                    <a:pt x="780" y="90"/>
                  </a:lnTo>
                  <a:lnTo>
                    <a:pt x="787" y="86"/>
                  </a:lnTo>
                  <a:lnTo>
                    <a:pt x="794" y="81"/>
                  </a:lnTo>
                  <a:lnTo>
                    <a:pt x="802" y="78"/>
                  </a:lnTo>
                  <a:lnTo>
                    <a:pt x="809" y="74"/>
                  </a:lnTo>
                  <a:lnTo>
                    <a:pt x="816" y="71"/>
                  </a:lnTo>
                  <a:lnTo>
                    <a:pt x="820" y="68"/>
                  </a:lnTo>
                  <a:lnTo>
                    <a:pt x="1148" y="62"/>
                  </a:lnTo>
                  <a:lnTo>
                    <a:pt x="1160" y="62"/>
                  </a:lnTo>
                  <a:lnTo>
                    <a:pt x="1173" y="63"/>
                  </a:lnTo>
                  <a:lnTo>
                    <a:pt x="1184" y="63"/>
                  </a:lnTo>
                  <a:lnTo>
                    <a:pt x="1197" y="64"/>
                  </a:lnTo>
                  <a:lnTo>
                    <a:pt x="1210" y="66"/>
                  </a:lnTo>
                  <a:lnTo>
                    <a:pt x="1222" y="67"/>
                  </a:lnTo>
                  <a:lnTo>
                    <a:pt x="1234" y="68"/>
                  </a:lnTo>
                  <a:lnTo>
                    <a:pt x="1245" y="68"/>
                  </a:lnTo>
                  <a:lnTo>
                    <a:pt x="1254" y="74"/>
                  </a:lnTo>
                  <a:lnTo>
                    <a:pt x="1264" y="81"/>
                  </a:lnTo>
                  <a:lnTo>
                    <a:pt x="1276" y="91"/>
                  </a:lnTo>
                  <a:lnTo>
                    <a:pt x="1289" y="101"/>
                  </a:lnTo>
                  <a:lnTo>
                    <a:pt x="1302" y="111"/>
                  </a:lnTo>
                  <a:lnTo>
                    <a:pt x="1313" y="122"/>
                  </a:lnTo>
                  <a:lnTo>
                    <a:pt x="1323" y="130"/>
                  </a:lnTo>
                  <a:lnTo>
                    <a:pt x="1328" y="139"/>
                  </a:lnTo>
                  <a:lnTo>
                    <a:pt x="1332" y="139"/>
                  </a:lnTo>
                  <a:lnTo>
                    <a:pt x="1335" y="140"/>
                  </a:lnTo>
                  <a:lnTo>
                    <a:pt x="1338" y="141"/>
                  </a:lnTo>
                  <a:lnTo>
                    <a:pt x="1340" y="144"/>
                  </a:lnTo>
                  <a:lnTo>
                    <a:pt x="1343" y="148"/>
                  </a:lnTo>
                  <a:lnTo>
                    <a:pt x="1346" y="154"/>
                  </a:lnTo>
                  <a:lnTo>
                    <a:pt x="1347" y="161"/>
                  </a:lnTo>
                  <a:lnTo>
                    <a:pt x="1350" y="165"/>
                  </a:lnTo>
                  <a:lnTo>
                    <a:pt x="1352" y="168"/>
                  </a:lnTo>
                  <a:lnTo>
                    <a:pt x="1353" y="169"/>
                  </a:lnTo>
                  <a:lnTo>
                    <a:pt x="1355" y="170"/>
                  </a:lnTo>
                  <a:lnTo>
                    <a:pt x="1357" y="170"/>
                  </a:lnTo>
                  <a:lnTo>
                    <a:pt x="1357" y="178"/>
                  </a:lnTo>
                  <a:lnTo>
                    <a:pt x="1356" y="186"/>
                  </a:lnTo>
                  <a:lnTo>
                    <a:pt x="1355" y="193"/>
                  </a:lnTo>
                  <a:lnTo>
                    <a:pt x="1353" y="202"/>
                  </a:lnTo>
                  <a:lnTo>
                    <a:pt x="1353" y="209"/>
                  </a:lnTo>
                  <a:lnTo>
                    <a:pt x="1352" y="217"/>
                  </a:lnTo>
                  <a:lnTo>
                    <a:pt x="1350" y="223"/>
                  </a:lnTo>
                  <a:lnTo>
                    <a:pt x="1350" y="227"/>
                  </a:lnTo>
                  <a:lnTo>
                    <a:pt x="1343" y="230"/>
                  </a:lnTo>
                  <a:lnTo>
                    <a:pt x="1333" y="234"/>
                  </a:lnTo>
                  <a:lnTo>
                    <a:pt x="1322" y="241"/>
                  </a:lnTo>
                  <a:lnTo>
                    <a:pt x="1309" y="248"/>
                  </a:lnTo>
                  <a:lnTo>
                    <a:pt x="1296" y="255"/>
                  </a:lnTo>
                  <a:lnTo>
                    <a:pt x="1285" y="263"/>
                  </a:lnTo>
                  <a:lnTo>
                    <a:pt x="1275" y="269"/>
                  </a:lnTo>
                  <a:lnTo>
                    <a:pt x="1268" y="272"/>
                  </a:lnTo>
                  <a:lnTo>
                    <a:pt x="1268" y="275"/>
                  </a:lnTo>
                  <a:lnTo>
                    <a:pt x="1268" y="276"/>
                  </a:lnTo>
                  <a:lnTo>
                    <a:pt x="1266" y="277"/>
                  </a:lnTo>
                  <a:lnTo>
                    <a:pt x="1265" y="280"/>
                  </a:lnTo>
                  <a:lnTo>
                    <a:pt x="1264" y="281"/>
                  </a:lnTo>
                  <a:lnTo>
                    <a:pt x="1262" y="283"/>
                  </a:lnTo>
                  <a:lnTo>
                    <a:pt x="1261" y="285"/>
                  </a:lnTo>
                  <a:lnTo>
                    <a:pt x="1259" y="287"/>
                  </a:lnTo>
                  <a:lnTo>
                    <a:pt x="1377" y="275"/>
                  </a:lnTo>
                  <a:lnTo>
                    <a:pt x="1471" y="254"/>
                  </a:lnTo>
                  <a:lnTo>
                    <a:pt x="1672" y="159"/>
                  </a:lnTo>
                  <a:lnTo>
                    <a:pt x="1578" y="129"/>
                  </a:lnTo>
                  <a:lnTo>
                    <a:pt x="1423" y="77"/>
                  </a:lnTo>
                  <a:lnTo>
                    <a:pt x="1281" y="52"/>
                  </a:lnTo>
                  <a:lnTo>
                    <a:pt x="1043" y="11"/>
                  </a:lnTo>
                  <a:lnTo>
                    <a:pt x="856" y="0"/>
                  </a:lnTo>
                  <a:lnTo>
                    <a:pt x="807" y="6"/>
                  </a:lnTo>
                  <a:lnTo>
                    <a:pt x="480" y="60"/>
                  </a:lnTo>
                  <a:lnTo>
                    <a:pt x="212" y="111"/>
                  </a:lnTo>
                  <a:lnTo>
                    <a:pt x="24" y="159"/>
                  </a:lnTo>
                  <a:lnTo>
                    <a:pt x="24" y="161"/>
                  </a:lnTo>
                  <a:lnTo>
                    <a:pt x="23" y="165"/>
                  </a:lnTo>
                  <a:lnTo>
                    <a:pt x="21" y="169"/>
                  </a:lnTo>
                  <a:lnTo>
                    <a:pt x="20" y="174"/>
                  </a:lnTo>
                  <a:lnTo>
                    <a:pt x="18" y="178"/>
                  </a:lnTo>
                  <a:lnTo>
                    <a:pt x="17" y="181"/>
                  </a:lnTo>
                  <a:lnTo>
                    <a:pt x="15" y="185"/>
                  </a:lnTo>
                  <a:lnTo>
                    <a:pt x="14" y="187"/>
                  </a:lnTo>
                  <a:lnTo>
                    <a:pt x="13" y="190"/>
                  </a:lnTo>
                  <a:lnTo>
                    <a:pt x="5" y="190"/>
                  </a:lnTo>
                  <a:lnTo>
                    <a:pt x="1" y="186"/>
                  </a:lnTo>
                  <a:lnTo>
                    <a:pt x="0" y="18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17" name="Freeform 141">
              <a:extLst>
                <a:ext uri="{FF2B5EF4-FFF2-40B4-BE49-F238E27FC236}">
                  <a16:creationId xmlns:a16="http://schemas.microsoft.com/office/drawing/2014/main" xmlns="" id="{481E2E4F-170D-44A7-A9BE-313D87092361}"/>
                </a:ext>
              </a:extLst>
            </p:cNvPr>
            <p:cNvSpPr>
              <a:spLocks/>
            </p:cNvSpPr>
            <p:nvPr/>
          </p:nvSpPr>
          <p:spPr bwMode="auto">
            <a:xfrm>
              <a:off x="1087" y="1886"/>
              <a:ext cx="79" cy="43"/>
            </a:xfrm>
            <a:custGeom>
              <a:avLst/>
              <a:gdLst>
                <a:gd name="T0" fmla="*/ 192 w 234"/>
                <a:gd name="T1" fmla="*/ 9 h 125"/>
                <a:gd name="T2" fmla="*/ 190 w 234"/>
                <a:gd name="T3" fmla="*/ 10 h 125"/>
                <a:gd name="T4" fmla="*/ 189 w 234"/>
                <a:gd name="T5" fmla="*/ 10 h 125"/>
                <a:gd name="T6" fmla="*/ 186 w 234"/>
                <a:gd name="T7" fmla="*/ 11 h 125"/>
                <a:gd name="T8" fmla="*/ 185 w 234"/>
                <a:gd name="T9" fmla="*/ 11 h 125"/>
                <a:gd name="T10" fmla="*/ 183 w 234"/>
                <a:gd name="T11" fmla="*/ 11 h 125"/>
                <a:gd name="T12" fmla="*/ 182 w 234"/>
                <a:gd name="T13" fmla="*/ 12 h 125"/>
                <a:gd name="T14" fmla="*/ 180 w 234"/>
                <a:gd name="T15" fmla="*/ 12 h 125"/>
                <a:gd name="T16" fmla="*/ 179 w 234"/>
                <a:gd name="T17" fmla="*/ 12 h 125"/>
                <a:gd name="T18" fmla="*/ 179 w 234"/>
                <a:gd name="T19" fmla="*/ 32 h 125"/>
                <a:gd name="T20" fmla="*/ 188 w 234"/>
                <a:gd name="T21" fmla="*/ 32 h 125"/>
                <a:gd name="T22" fmla="*/ 195 w 234"/>
                <a:gd name="T23" fmla="*/ 32 h 125"/>
                <a:gd name="T24" fmla="*/ 192 w 234"/>
                <a:gd name="T25" fmla="*/ 34 h 125"/>
                <a:gd name="T26" fmla="*/ 189 w 234"/>
                <a:gd name="T27" fmla="*/ 38 h 125"/>
                <a:gd name="T28" fmla="*/ 183 w 234"/>
                <a:gd name="T29" fmla="*/ 40 h 125"/>
                <a:gd name="T30" fmla="*/ 176 w 234"/>
                <a:gd name="T31" fmla="*/ 43 h 125"/>
                <a:gd name="T32" fmla="*/ 162 w 234"/>
                <a:gd name="T33" fmla="*/ 48 h 125"/>
                <a:gd name="T34" fmla="*/ 143 w 234"/>
                <a:gd name="T35" fmla="*/ 51 h 125"/>
                <a:gd name="T36" fmla="*/ 125 w 234"/>
                <a:gd name="T37" fmla="*/ 54 h 125"/>
                <a:gd name="T38" fmla="*/ 108 w 234"/>
                <a:gd name="T39" fmla="*/ 56 h 125"/>
                <a:gd name="T40" fmla="*/ 94 w 234"/>
                <a:gd name="T41" fmla="*/ 56 h 125"/>
                <a:gd name="T42" fmla="*/ 82 w 234"/>
                <a:gd name="T43" fmla="*/ 57 h 125"/>
                <a:gd name="T44" fmla="*/ 89 w 234"/>
                <a:gd name="T45" fmla="*/ 76 h 125"/>
                <a:gd name="T46" fmla="*/ 97 w 234"/>
                <a:gd name="T47" fmla="*/ 76 h 125"/>
                <a:gd name="T48" fmla="*/ 97 w 234"/>
                <a:gd name="T49" fmla="*/ 77 h 125"/>
                <a:gd name="T50" fmla="*/ 98 w 234"/>
                <a:gd name="T51" fmla="*/ 78 h 125"/>
                <a:gd name="T52" fmla="*/ 98 w 234"/>
                <a:gd name="T53" fmla="*/ 80 h 125"/>
                <a:gd name="T54" fmla="*/ 99 w 234"/>
                <a:gd name="T55" fmla="*/ 83 h 125"/>
                <a:gd name="T56" fmla="*/ 101 w 234"/>
                <a:gd name="T57" fmla="*/ 85 h 125"/>
                <a:gd name="T58" fmla="*/ 104 w 234"/>
                <a:gd name="T59" fmla="*/ 86 h 125"/>
                <a:gd name="T60" fmla="*/ 108 w 234"/>
                <a:gd name="T61" fmla="*/ 88 h 125"/>
                <a:gd name="T62" fmla="*/ 112 w 234"/>
                <a:gd name="T63" fmla="*/ 89 h 125"/>
                <a:gd name="T64" fmla="*/ 98 w 234"/>
                <a:gd name="T65" fmla="*/ 90 h 125"/>
                <a:gd name="T66" fmla="*/ 84 w 234"/>
                <a:gd name="T67" fmla="*/ 93 h 125"/>
                <a:gd name="T68" fmla="*/ 70 w 234"/>
                <a:gd name="T69" fmla="*/ 97 h 125"/>
                <a:gd name="T70" fmla="*/ 57 w 234"/>
                <a:gd name="T71" fmla="*/ 101 h 125"/>
                <a:gd name="T72" fmla="*/ 43 w 234"/>
                <a:gd name="T73" fmla="*/ 106 h 125"/>
                <a:gd name="T74" fmla="*/ 28 w 234"/>
                <a:gd name="T75" fmla="*/ 111 h 125"/>
                <a:gd name="T76" fmla="*/ 14 w 234"/>
                <a:gd name="T77" fmla="*/ 113 h 125"/>
                <a:gd name="T78" fmla="*/ 0 w 234"/>
                <a:gd name="T79" fmla="*/ 114 h 125"/>
                <a:gd name="T80" fmla="*/ 0 w 234"/>
                <a:gd name="T81" fmla="*/ 117 h 125"/>
                <a:gd name="T82" fmla="*/ 128 w 234"/>
                <a:gd name="T83" fmla="*/ 125 h 125"/>
                <a:gd name="T84" fmla="*/ 200 w 234"/>
                <a:gd name="T85" fmla="*/ 56 h 125"/>
                <a:gd name="T86" fmla="*/ 234 w 234"/>
                <a:gd name="T87" fmla="*/ 0 h 125"/>
                <a:gd name="T88" fmla="*/ 234 w 234"/>
                <a:gd name="T89" fmla="*/ 0 h 125"/>
                <a:gd name="T90" fmla="*/ 233 w 234"/>
                <a:gd name="T91" fmla="*/ 0 h 125"/>
                <a:gd name="T92" fmla="*/ 232 w 234"/>
                <a:gd name="T93" fmla="*/ 0 h 125"/>
                <a:gd name="T94" fmla="*/ 232 w 234"/>
                <a:gd name="T95" fmla="*/ 0 h 125"/>
                <a:gd name="T96" fmla="*/ 230 w 234"/>
                <a:gd name="T97" fmla="*/ 0 h 125"/>
                <a:gd name="T98" fmla="*/ 229 w 234"/>
                <a:gd name="T99" fmla="*/ 0 h 125"/>
                <a:gd name="T100" fmla="*/ 229 w 234"/>
                <a:gd name="T101" fmla="*/ 0 h 125"/>
                <a:gd name="T102" fmla="*/ 227 w 234"/>
                <a:gd name="T103" fmla="*/ 0 h 125"/>
                <a:gd name="T104" fmla="*/ 222 w 234"/>
                <a:gd name="T105" fmla="*/ 4 h 125"/>
                <a:gd name="T106" fmla="*/ 192 w 234"/>
                <a:gd name="T107" fmla="*/ 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125">
                  <a:moveTo>
                    <a:pt x="192" y="9"/>
                  </a:moveTo>
                  <a:lnTo>
                    <a:pt x="190" y="10"/>
                  </a:lnTo>
                  <a:lnTo>
                    <a:pt x="189" y="10"/>
                  </a:lnTo>
                  <a:lnTo>
                    <a:pt x="186" y="11"/>
                  </a:lnTo>
                  <a:lnTo>
                    <a:pt x="185" y="11"/>
                  </a:lnTo>
                  <a:lnTo>
                    <a:pt x="183" y="11"/>
                  </a:lnTo>
                  <a:lnTo>
                    <a:pt x="182" y="12"/>
                  </a:lnTo>
                  <a:lnTo>
                    <a:pt x="180" y="12"/>
                  </a:lnTo>
                  <a:lnTo>
                    <a:pt x="179" y="12"/>
                  </a:lnTo>
                  <a:lnTo>
                    <a:pt x="179" y="32"/>
                  </a:lnTo>
                  <a:lnTo>
                    <a:pt x="188" y="32"/>
                  </a:lnTo>
                  <a:lnTo>
                    <a:pt x="195" y="32"/>
                  </a:lnTo>
                  <a:lnTo>
                    <a:pt x="192" y="34"/>
                  </a:lnTo>
                  <a:lnTo>
                    <a:pt x="189" y="38"/>
                  </a:lnTo>
                  <a:lnTo>
                    <a:pt x="183" y="40"/>
                  </a:lnTo>
                  <a:lnTo>
                    <a:pt x="176" y="43"/>
                  </a:lnTo>
                  <a:lnTo>
                    <a:pt x="162" y="48"/>
                  </a:lnTo>
                  <a:lnTo>
                    <a:pt x="143" y="51"/>
                  </a:lnTo>
                  <a:lnTo>
                    <a:pt x="125" y="54"/>
                  </a:lnTo>
                  <a:lnTo>
                    <a:pt x="108" y="56"/>
                  </a:lnTo>
                  <a:lnTo>
                    <a:pt x="94" y="56"/>
                  </a:lnTo>
                  <a:lnTo>
                    <a:pt x="82" y="57"/>
                  </a:lnTo>
                  <a:lnTo>
                    <a:pt x="89" y="76"/>
                  </a:lnTo>
                  <a:lnTo>
                    <a:pt x="97" y="76"/>
                  </a:lnTo>
                  <a:lnTo>
                    <a:pt x="97" y="77"/>
                  </a:lnTo>
                  <a:lnTo>
                    <a:pt x="98" y="78"/>
                  </a:lnTo>
                  <a:lnTo>
                    <a:pt x="98" y="80"/>
                  </a:lnTo>
                  <a:lnTo>
                    <a:pt x="99" y="83"/>
                  </a:lnTo>
                  <a:lnTo>
                    <a:pt x="101" y="85"/>
                  </a:lnTo>
                  <a:lnTo>
                    <a:pt x="104" y="86"/>
                  </a:lnTo>
                  <a:lnTo>
                    <a:pt x="108" y="88"/>
                  </a:lnTo>
                  <a:lnTo>
                    <a:pt x="112" y="89"/>
                  </a:lnTo>
                  <a:lnTo>
                    <a:pt x="98" y="90"/>
                  </a:lnTo>
                  <a:lnTo>
                    <a:pt x="84" y="93"/>
                  </a:lnTo>
                  <a:lnTo>
                    <a:pt x="70" y="97"/>
                  </a:lnTo>
                  <a:lnTo>
                    <a:pt x="57" y="101"/>
                  </a:lnTo>
                  <a:lnTo>
                    <a:pt x="43" y="106"/>
                  </a:lnTo>
                  <a:lnTo>
                    <a:pt x="28" y="111"/>
                  </a:lnTo>
                  <a:lnTo>
                    <a:pt x="14" y="113"/>
                  </a:lnTo>
                  <a:lnTo>
                    <a:pt x="0" y="114"/>
                  </a:lnTo>
                  <a:lnTo>
                    <a:pt x="0" y="117"/>
                  </a:lnTo>
                  <a:lnTo>
                    <a:pt x="128" y="125"/>
                  </a:lnTo>
                  <a:lnTo>
                    <a:pt x="200" y="56"/>
                  </a:lnTo>
                  <a:lnTo>
                    <a:pt x="234" y="0"/>
                  </a:lnTo>
                  <a:lnTo>
                    <a:pt x="234" y="0"/>
                  </a:lnTo>
                  <a:lnTo>
                    <a:pt x="233" y="0"/>
                  </a:lnTo>
                  <a:lnTo>
                    <a:pt x="232" y="0"/>
                  </a:lnTo>
                  <a:lnTo>
                    <a:pt x="232" y="0"/>
                  </a:lnTo>
                  <a:lnTo>
                    <a:pt x="230" y="0"/>
                  </a:lnTo>
                  <a:lnTo>
                    <a:pt x="229" y="0"/>
                  </a:lnTo>
                  <a:lnTo>
                    <a:pt x="229" y="0"/>
                  </a:lnTo>
                  <a:lnTo>
                    <a:pt x="227" y="0"/>
                  </a:lnTo>
                  <a:lnTo>
                    <a:pt x="222" y="4"/>
                  </a:lnTo>
                  <a:lnTo>
                    <a:pt x="192" y="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18" name="Freeform 142">
              <a:extLst>
                <a:ext uri="{FF2B5EF4-FFF2-40B4-BE49-F238E27FC236}">
                  <a16:creationId xmlns:a16="http://schemas.microsoft.com/office/drawing/2014/main" xmlns="" id="{3F42510C-BFE7-4403-A10A-B9F96C8504D2}"/>
                </a:ext>
              </a:extLst>
            </p:cNvPr>
            <p:cNvSpPr>
              <a:spLocks/>
            </p:cNvSpPr>
            <p:nvPr/>
          </p:nvSpPr>
          <p:spPr bwMode="auto">
            <a:xfrm>
              <a:off x="1386" y="1881"/>
              <a:ext cx="71" cy="35"/>
            </a:xfrm>
            <a:custGeom>
              <a:avLst/>
              <a:gdLst>
                <a:gd name="T0" fmla="*/ 74 w 215"/>
                <a:gd name="T1" fmla="*/ 104 h 104"/>
                <a:gd name="T2" fmla="*/ 78 w 215"/>
                <a:gd name="T3" fmla="*/ 101 h 104"/>
                <a:gd name="T4" fmla="*/ 84 w 215"/>
                <a:gd name="T5" fmla="*/ 97 h 104"/>
                <a:gd name="T6" fmla="*/ 88 w 215"/>
                <a:gd name="T7" fmla="*/ 92 h 104"/>
                <a:gd name="T8" fmla="*/ 91 w 215"/>
                <a:gd name="T9" fmla="*/ 89 h 104"/>
                <a:gd name="T10" fmla="*/ 95 w 215"/>
                <a:gd name="T11" fmla="*/ 85 h 104"/>
                <a:gd name="T12" fmla="*/ 98 w 215"/>
                <a:gd name="T13" fmla="*/ 81 h 104"/>
                <a:gd name="T14" fmla="*/ 100 w 215"/>
                <a:gd name="T15" fmla="*/ 78 h 104"/>
                <a:gd name="T16" fmla="*/ 100 w 215"/>
                <a:gd name="T17" fmla="*/ 75 h 104"/>
                <a:gd name="T18" fmla="*/ 108 w 215"/>
                <a:gd name="T19" fmla="*/ 68 h 104"/>
                <a:gd name="T20" fmla="*/ 114 w 215"/>
                <a:gd name="T21" fmla="*/ 68 h 104"/>
                <a:gd name="T22" fmla="*/ 119 w 215"/>
                <a:gd name="T23" fmla="*/ 67 h 104"/>
                <a:gd name="T24" fmla="*/ 127 w 215"/>
                <a:gd name="T25" fmla="*/ 64 h 104"/>
                <a:gd name="T26" fmla="*/ 134 w 215"/>
                <a:gd name="T27" fmla="*/ 61 h 104"/>
                <a:gd name="T28" fmla="*/ 141 w 215"/>
                <a:gd name="T29" fmla="*/ 58 h 104"/>
                <a:gd name="T30" fmla="*/ 148 w 215"/>
                <a:gd name="T31" fmla="*/ 55 h 104"/>
                <a:gd name="T32" fmla="*/ 154 w 215"/>
                <a:gd name="T33" fmla="*/ 52 h 104"/>
                <a:gd name="T34" fmla="*/ 159 w 215"/>
                <a:gd name="T35" fmla="*/ 50 h 104"/>
                <a:gd name="T36" fmla="*/ 159 w 215"/>
                <a:gd name="T37" fmla="*/ 42 h 104"/>
                <a:gd name="T38" fmla="*/ 159 w 215"/>
                <a:gd name="T39" fmla="*/ 36 h 104"/>
                <a:gd name="T40" fmla="*/ 162 w 215"/>
                <a:gd name="T41" fmla="*/ 36 h 104"/>
                <a:gd name="T42" fmla="*/ 165 w 215"/>
                <a:gd name="T43" fmla="*/ 34 h 104"/>
                <a:gd name="T44" fmla="*/ 168 w 215"/>
                <a:gd name="T45" fmla="*/ 31 h 104"/>
                <a:gd name="T46" fmla="*/ 171 w 215"/>
                <a:gd name="T47" fmla="*/ 29 h 104"/>
                <a:gd name="T48" fmla="*/ 172 w 215"/>
                <a:gd name="T49" fmla="*/ 27 h 104"/>
                <a:gd name="T50" fmla="*/ 174 w 215"/>
                <a:gd name="T51" fmla="*/ 23 h 104"/>
                <a:gd name="T52" fmla="*/ 175 w 215"/>
                <a:gd name="T53" fmla="*/ 19 h 104"/>
                <a:gd name="T54" fmla="*/ 175 w 215"/>
                <a:gd name="T55" fmla="*/ 17 h 104"/>
                <a:gd name="T56" fmla="*/ 178 w 215"/>
                <a:gd name="T57" fmla="*/ 17 h 104"/>
                <a:gd name="T58" fmla="*/ 182 w 215"/>
                <a:gd name="T59" fmla="*/ 16 h 104"/>
                <a:gd name="T60" fmla="*/ 186 w 215"/>
                <a:gd name="T61" fmla="*/ 16 h 104"/>
                <a:gd name="T62" fmla="*/ 191 w 215"/>
                <a:gd name="T63" fmla="*/ 14 h 104"/>
                <a:gd name="T64" fmla="*/ 196 w 215"/>
                <a:gd name="T65" fmla="*/ 13 h 104"/>
                <a:gd name="T66" fmla="*/ 201 w 215"/>
                <a:gd name="T67" fmla="*/ 12 h 104"/>
                <a:gd name="T68" fmla="*/ 206 w 215"/>
                <a:gd name="T69" fmla="*/ 11 h 104"/>
                <a:gd name="T70" fmla="*/ 212 w 215"/>
                <a:gd name="T71" fmla="*/ 11 h 104"/>
                <a:gd name="T72" fmla="*/ 212 w 215"/>
                <a:gd name="T73" fmla="*/ 10 h 104"/>
                <a:gd name="T74" fmla="*/ 212 w 215"/>
                <a:gd name="T75" fmla="*/ 10 h 104"/>
                <a:gd name="T76" fmla="*/ 212 w 215"/>
                <a:gd name="T77" fmla="*/ 8 h 104"/>
                <a:gd name="T78" fmla="*/ 213 w 215"/>
                <a:gd name="T79" fmla="*/ 8 h 104"/>
                <a:gd name="T80" fmla="*/ 213 w 215"/>
                <a:gd name="T81" fmla="*/ 7 h 104"/>
                <a:gd name="T82" fmla="*/ 213 w 215"/>
                <a:gd name="T83" fmla="*/ 7 h 104"/>
                <a:gd name="T84" fmla="*/ 215 w 215"/>
                <a:gd name="T85" fmla="*/ 6 h 104"/>
                <a:gd name="T86" fmla="*/ 215 w 215"/>
                <a:gd name="T87" fmla="*/ 5 h 104"/>
                <a:gd name="T88" fmla="*/ 208 w 215"/>
                <a:gd name="T89" fmla="*/ 3 h 104"/>
                <a:gd name="T90" fmla="*/ 151 w 215"/>
                <a:gd name="T91" fmla="*/ 0 h 104"/>
                <a:gd name="T92" fmla="*/ 118 w 215"/>
                <a:gd name="T93" fmla="*/ 24 h 104"/>
                <a:gd name="T94" fmla="*/ 0 w 215"/>
                <a:gd name="T95" fmla="*/ 101 h 104"/>
                <a:gd name="T96" fmla="*/ 74 w 215"/>
                <a:gd name="T9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5" h="104">
                  <a:moveTo>
                    <a:pt x="74" y="104"/>
                  </a:moveTo>
                  <a:lnTo>
                    <a:pt x="78" y="101"/>
                  </a:lnTo>
                  <a:lnTo>
                    <a:pt x="84" y="97"/>
                  </a:lnTo>
                  <a:lnTo>
                    <a:pt x="88" y="92"/>
                  </a:lnTo>
                  <a:lnTo>
                    <a:pt x="91" y="89"/>
                  </a:lnTo>
                  <a:lnTo>
                    <a:pt x="95" y="85"/>
                  </a:lnTo>
                  <a:lnTo>
                    <a:pt x="98" y="81"/>
                  </a:lnTo>
                  <a:lnTo>
                    <a:pt x="100" y="78"/>
                  </a:lnTo>
                  <a:lnTo>
                    <a:pt x="100" y="75"/>
                  </a:lnTo>
                  <a:lnTo>
                    <a:pt x="108" y="68"/>
                  </a:lnTo>
                  <a:lnTo>
                    <a:pt x="114" y="68"/>
                  </a:lnTo>
                  <a:lnTo>
                    <a:pt x="119" y="67"/>
                  </a:lnTo>
                  <a:lnTo>
                    <a:pt x="127" y="64"/>
                  </a:lnTo>
                  <a:lnTo>
                    <a:pt x="134" y="61"/>
                  </a:lnTo>
                  <a:lnTo>
                    <a:pt x="141" y="58"/>
                  </a:lnTo>
                  <a:lnTo>
                    <a:pt x="148" y="55"/>
                  </a:lnTo>
                  <a:lnTo>
                    <a:pt x="154" y="52"/>
                  </a:lnTo>
                  <a:lnTo>
                    <a:pt x="159" y="50"/>
                  </a:lnTo>
                  <a:lnTo>
                    <a:pt x="159" y="42"/>
                  </a:lnTo>
                  <a:lnTo>
                    <a:pt x="159" y="36"/>
                  </a:lnTo>
                  <a:lnTo>
                    <a:pt x="162" y="36"/>
                  </a:lnTo>
                  <a:lnTo>
                    <a:pt x="165" y="34"/>
                  </a:lnTo>
                  <a:lnTo>
                    <a:pt x="168" y="31"/>
                  </a:lnTo>
                  <a:lnTo>
                    <a:pt x="171" y="29"/>
                  </a:lnTo>
                  <a:lnTo>
                    <a:pt x="172" y="27"/>
                  </a:lnTo>
                  <a:lnTo>
                    <a:pt x="174" y="23"/>
                  </a:lnTo>
                  <a:lnTo>
                    <a:pt x="175" y="19"/>
                  </a:lnTo>
                  <a:lnTo>
                    <a:pt x="175" y="17"/>
                  </a:lnTo>
                  <a:lnTo>
                    <a:pt x="178" y="17"/>
                  </a:lnTo>
                  <a:lnTo>
                    <a:pt x="182" y="16"/>
                  </a:lnTo>
                  <a:lnTo>
                    <a:pt x="186" y="16"/>
                  </a:lnTo>
                  <a:lnTo>
                    <a:pt x="191" y="14"/>
                  </a:lnTo>
                  <a:lnTo>
                    <a:pt x="196" y="13"/>
                  </a:lnTo>
                  <a:lnTo>
                    <a:pt x="201" y="12"/>
                  </a:lnTo>
                  <a:lnTo>
                    <a:pt x="206" y="11"/>
                  </a:lnTo>
                  <a:lnTo>
                    <a:pt x="212" y="11"/>
                  </a:lnTo>
                  <a:lnTo>
                    <a:pt x="212" y="10"/>
                  </a:lnTo>
                  <a:lnTo>
                    <a:pt x="212" y="10"/>
                  </a:lnTo>
                  <a:lnTo>
                    <a:pt x="212" y="8"/>
                  </a:lnTo>
                  <a:lnTo>
                    <a:pt x="213" y="8"/>
                  </a:lnTo>
                  <a:lnTo>
                    <a:pt x="213" y="7"/>
                  </a:lnTo>
                  <a:lnTo>
                    <a:pt x="213" y="7"/>
                  </a:lnTo>
                  <a:lnTo>
                    <a:pt x="215" y="6"/>
                  </a:lnTo>
                  <a:lnTo>
                    <a:pt x="215" y="5"/>
                  </a:lnTo>
                  <a:lnTo>
                    <a:pt x="208" y="3"/>
                  </a:lnTo>
                  <a:lnTo>
                    <a:pt x="151" y="0"/>
                  </a:lnTo>
                  <a:lnTo>
                    <a:pt x="118" y="24"/>
                  </a:lnTo>
                  <a:lnTo>
                    <a:pt x="0" y="101"/>
                  </a:lnTo>
                  <a:lnTo>
                    <a:pt x="74" y="10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19" name="Freeform 143">
              <a:extLst>
                <a:ext uri="{FF2B5EF4-FFF2-40B4-BE49-F238E27FC236}">
                  <a16:creationId xmlns:a16="http://schemas.microsoft.com/office/drawing/2014/main" xmlns="" id="{627B5D5A-B4CD-4EC4-88C8-897B7B2DBD53}"/>
                </a:ext>
              </a:extLst>
            </p:cNvPr>
            <p:cNvSpPr>
              <a:spLocks/>
            </p:cNvSpPr>
            <p:nvPr/>
          </p:nvSpPr>
          <p:spPr bwMode="auto">
            <a:xfrm>
              <a:off x="851" y="1851"/>
              <a:ext cx="62" cy="48"/>
            </a:xfrm>
            <a:custGeom>
              <a:avLst/>
              <a:gdLst>
                <a:gd name="T0" fmla="*/ 180 w 180"/>
                <a:gd name="T1" fmla="*/ 27 h 143"/>
                <a:gd name="T2" fmla="*/ 174 w 180"/>
                <a:gd name="T3" fmla="*/ 42 h 143"/>
                <a:gd name="T4" fmla="*/ 171 w 180"/>
                <a:gd name="T5" fmla="*/ 54 h 143"/>
                <a:gd name="T6" fmla="*/ 168 w 180"/>
                <a:gd name="T7" fmla="*/ 64 h 143"/>
                <a:gd name="T8" fmla="*/ 167 w 180"/>
                <a:gd name="T9" fmla="*/ 71 h 143"/>
                <a:gd name="T10" fmla="*/ 165 w 180"/>
                <a:gd name="T11" fmla="*/ 80 h 143"/>
                <a:gd name="T12" fmla="*/ 165 w 180"/>
                <a:gd name="T13" fmla="*/ 88 h 143"/>
                <a:gd name="T14" fmla="*/ 164 w 180"/>
                <a:gd name="T15" fmla="*/ 98 h 143"/>
                <a:gd name="T16" fmla="*/ 164 w 180"/>
                <a:gd name="T17" fmla="*/ 111 h 143"/>
                <a:gd name="T18" fmla="*/ 153 w 180"/>
                <a:gd name="T19" fmla="*/ 114 h 143"/>
                <a:gd name="T20" fmla="*/ 140 w 180"/>
                <a:gd name="T21" fmla="*/ 115 h 143"/>
                <a:gd name="T22" fmla="*/ 126 w 180"/>
                <a:gd name="T23" fmla="*/ 117 h 143"/>
                <a:gd name="T24" fmla="*/ 113 w 180"/>
                <a:gd name="T25" fmla="*/ 120 h 143"/>
                <a:gd name="T26" fmla="*/ 99 w 180"/>
                <a:gd name="T27" fmla="*/ 121 h 143"/>
                <a:gd name="T28" fmla="*/ 84 w 180"/>
                <a:gd name="T29" fmla="*/ 122 h 143"/>
                <a:gd name="T30" fmla="*/ 72 w 180"/>
                <a:gd name="T31" fmla="*/ 123 h 143"/>
                <a:gd name="T32" fmla="*/ 60 w 180"/>
                <a:gd name="T33" fmla="*/ 123 h 143"/>
                <a:gd name="T34" fmla="*/ 60 w 180"/>
                <a:gd name="T35" fmla="*/ 126 h 143"/>
                <a:gd name="T36" fmla="*/ 59 w 180"/>
                <a:gd name="T37" fmla="*/ 128 h 143"/>
                <a:gd name="T38" fmla="*/ 57 w 180"/>
                <a:gd name="T39" fmla="*/ 131 h 143"/>
                <a:gd name="T40" fmla="*/ 54 w 180"/>
                <a:gd name="T41" fmla="*/ 133 h 143"/>
                <a:gd name="T42" fmla="*/ 53 w 180"/>
                <a:gd name="T43" fmla="*/ 135 h 143"/>
                <a:gd name="T44" fmla="*/ 52 w 180"/>
                <a:gd name="T45" fmla="*/ 138 h 143"/>
                <a:gd name="T46" fmla="*/ 49 w 180"/>
                <a:gd name="T47" fmla="*/ 140 h 143"/>
                <a:gd name="T48" fmla="*/ 47 w 180"/>
                <a:gd name="T49" fmla="*/ 143 h 143"/>
                <a:gd name="T50" fmla="*/ 0 w 180"/>
                <a:gd name="T51" fmla="*/ 137 h 143"/>
                <a:gd name="T52" fmla="*/ 0 w 180"/>
                <a:gd name="T53" fmla="*/ 126 h 143"/>
                <a:gd name="T54" fmla="*/ 26 w 180"/>
                <a:gd name="T55" fmla="*/ 111 h 143"/>
                <a:gd name="T56" fmla="*/ 37 w 180"/>
                <a:gd name="T57" fmla="*/ 98 h 143"/>
                <a:gd name="T58" fmla="*/ 22 w 180"/>
                <a:gd name="T59" fmla="*/ 70 h 143"/>
                <a:gd name="T60" fmla="*/ 70 w 180"/>
                <a:gd name="T61" fmla="*/ 55 h 143"/>
                <a:gd name="T62" fmla="*/ 83 w 180"/>
                <a:gd name="T63" fmla="*/ 45 h 143"/>
                <a:gd name="T64" fmla="*/ 79 w 180"/>
                <a:gd name="T65" fmla="*/ 28 h 143"/>
                <a:gd name="T66" fmla="*/ 66 w 180"/>
                <a:gd name="T67" fmla="*/ 21 h 143"/>
                <a:gd name="T68" fmla="*/ 63 w 180"/>
                <a:gd name="T69" fmla="*/ 17 h 143"/>
                <a:gd name="T70" fmla="*/ 117 w 180"/>
                <a:gd name="T71" fmla="*/ 0 h 143"/>
                <a:gd name="T72" fmla="*/ 117 w 180"/>
                <a:gd name="T73" fmla="*/ 0 h 143"/>
                <a:gd name="T74" fmla="*/ 118 w 180"/>
                <a:gd name="T75" fmla="*/ 0 h 143"/>
                <a:gd name="T76" fmla="*/ 118 w 180"/>
                <a:gd name="T77" fmla="*/ 0 h 143"/>
                <a:gd name="T78" fmla="*/ 118 w 180"/>
                <a:gd name="T79" fmla="*/ 0 h 143"/>
                <a:gd name="T80" fmla="*/ 118 w 180"/>
                <a:gd name="T81" fmla="*/ 2 h 143"/>
                <a:gd name="T82" fmla="*/ 118 w 180"/>
                <a:gd name="T83" fmla="*/ 2 h 143"/>
                <a:gd name="T84" fmla="*/ 120 w 180"/>
                <a:gd name="T85" fmla="*/ 2 h 143"/>
                <a:gd name="T86" fmla="*/ 120 w 180"/>
                <a:gd name="T87" fmla="*/ 2 h 143"/>
                <a:gd name="T88" fmla="*/ 143 w 180"/>
                <a:gd name="T89" fmla="*/ 2 h 143"/>
                <a:gd name="T90" fmla="*/ 143 w 180"/>
                <a:gd name="T91" fmla="*/ 8 h 143"/>
                <a:gd name="T92" fmla="*/ 157 w 180"/>
                <a:gd name="T93" fmla="*/ 8 h 143"/>
                <a:gd name="T94" fmla="*/ 164 w 180"/>
                <a:gd name="T95" fmla="*/ 15 h 143"/>
                <a:gd name="T96" fmla="*/ 164 w 180"/>
                <a:gd name="T97" fmla="*/ 17 h 143"/>
                <a:gd name="T98" fmla="*/ 164 w 180"/>
                <a:gd name="T99" fmla="*/ 20 h 143"/>
                <a:gd name="T100" fmla="*/ 165 w 180"/>
                <a:gd name="T101" fmla="*/ 21 h 143"/>
                <a:gd name="T102" fmla="*/ 165 w 180"/>
                <a:gd name="T103" fmla="*/ 24 h 143"/>
                <a:gd name="T104" fmla="*/ 167 w 180"/>
                <a:gd name="T105" fmla="*/ 25 h 143"/>
                <a:gd name="T106" fmla="*/ 168 w 180"/>
                <a:gd name="T107" fmla="*/ 26 h 143"/>
                <a:gd name="T108" fmla="*/ 170 w 180"/>
                <a:gd name="T109" fmla="*/ 27 h 143"/>
                <a:gd name="T110" fmla="*/ 172 w 180"/>
                <a:gd name="T111" fmla="*/ 27 h 143"/>
                <a:gd name="T112" fmla="*/ 180 w 180"/>
                <a:gd name="T113" fmla="*/ 2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 h="143">
                  <a:moveTo>
                    <a:pt x="180" y="27"/>
                  </a:moveTo>
                  <a:lnTo>
                    <a:pt x="174" y="42"/>
                  </a:lnTo>
                  <a:lnTo>
                    <a:pt x="171" y="54"/>
                  </a:lnTo>
                  <a:lnTo>
                    <a:pt x="168" y="64"/>
                  </a:lnTo>
                  <a:lnTo>
                    <a:pt x="167" y="71"/>
                  </a:lnTo>
                  <a:lnTo>
                    <a:pt x="165" y="80"/>
                  </a:lnTo>
                  <a:lnTo>
                    <a:pt x="165" y="88"/>
                  </a:lnTo>
                  <a:lnTo>
                    <a:pt x="164" y="98"/>
                  </a:lnTo>
                  <a:lnTo>
                    <a:pt x="164" y="111"/>
                  </a:lnTo>
                  <a:lnTo>
                    <a:pt x="153" y="114"/>
                  </a:lnTo>
                  <a:lnTo>
                    <a:pt x="140" y="115"/>
                  </a:lnTo>
                  <a:lnTo>
                    <a:pt x="126" y="117"/>
                  </a:lnTo>
                  <a:lnTo>
                    <a:pt x="113" y="120"/>
                  </a:lnTo>
                  <a:lnTo>
                    <a:pt x="99" y="121"/>
                  </a:lnTo>
                  <a:lnTo>
                    <a:pt x="84" y="122"/>
                  </a:lnTo>
                  <a:lnTo>
                    <a:pt x="72" y="123"/>
                  </a:lnTo>
                  <a:lnTo>
                    <a:pt x="60" y="123"/>
                  </a:lnTo>
                  <a:lnTo>
                    <a:pt x="60" y="126"/>
                  </a:lnTo>
                  <a:lnTo>
                    <a:pt x="59" y="128"/>
                  </a:lnTo>
                  <a:lnTo>
                    <a:pt x="57" y="131"/>
                  </a:lnTo>
                  <a:lnTo>
                    <a:pt x="54" y="133"/>
                  </a:lnTo>
                  <a:lnTo>
                    <a:pt x="53" y="135"/>
                  </a:lnTo>
                  <a:lnTo>
                    <a:pt x="52" y="138"/>
                  </a:lnTo>
                  <a:lnTo>
                    <a:pt x="49" y="140"/>
                  </a:lnTo>
                  <a:lnTo>
                    <a:pt x="47" y="143"/>
                  </a:lnTo>
                  <a:lnTo>
                    <a:pt x="0" y="137"/>
                  </a:lnTo>
                  <a:lnTo>
                    <a:pt x="0" y="126"/>
                  </a:lnTo>
                  <a:lnTo>
                    <a:pt x="26" y="111"/>
                  </a:lnTo>
                  <a:lnTo>
                    <a:pt x="37" y="98"/>
                  </a:lnTo>
                  <a:lnTo>
                    <a:pt x="22" y="70"/>
                  </a:lnTo>
                  <a:lnTo>
                    <a:pt x="70" y="55"/>
                  </a:lnTo>
                  <a:lnTo>
                    <a:pt x="83" y="45"/>
                  </a:lnTo>
                  <a:lnTo>
                    <a:pt x="79" y="28"/>
                  </a:lnTo>
                  <a:lnTo>
                    <a:pt x="66" y="21"/>
                  </a:lnTo>
                  <a:lnTo>
                    <a:pt x="63" y="17"/>
                  </a:lnTo>
                  <a:lnTo>
                    <a:pt x="117" y="0"/>
                  </a:lnTo>
                  <a:lnTo>
                    <a:pt x="117" y="0"/>
                  </a:lnTo>
                  <a:lnTo>
                    <a:pt x="118" y="0"/>
                  </a:lnTo>
                  <a:lnTo>
                    <a:pt x="118" y="0"/>
                  </a:lnTo>
                  <a:lnTo>
                    <a:pt x="118" y="0"/>
                  </a:lnTo>
                  <a:lnTo>
                    <a:pt x="118" y="2"/>
                  </a:lnTo>
                  <a:lnTo>
                    <a:pt x="118" y="2"/>
                  </a:lnTo>
                  <a:lnTo>
                    <a:pt x="120" y="2"/>
                  </a:lnTo>
                  <a:lnTo>
                    <a:pt x="120" y="2"/>
                  </a:lnTo>
                  <a:lnTo>
                    <a:pt x="143" y="2"/>
                  </a:lnTo>
                  <a:lnTo>
                    <a:pt x="143" y="8"/>
                  </a:lnTo>
                  <a:lnTo>
                    <a:pt x="157" y="8"/>
                  </a:lnTo>
                  <a:lnTo>
                    <a:pt x="164" y="15"/>
                  </a:lnTo>
                  <a:lnTo>
                    <a:pt x="164" y="17"/>
                  </a:lnTo>
                  <a:lnTo>
                    <a:pt x="164" y="20"/>
                  </a:lnTo>
                  <a:lnTo>
                    <a:pt x="165" y="21"/>
                  </a:lnTo>
                  <a:lnTo>
                    <a:pt x="165" y="24"/>
                  </a:lnTo>
                  <a:lnTo>
                    <a:pt x="167" y="25"/>
                  </a:lnTo>
                  <a:lnTo>
                    <a:pt x="168" y="26"/>
                  </a:lnTo>
                  <a:lnTo>
                    <a:pt x="170" y="27"/>
                  </a:lnTo>
                  <a:lnTo>
                    <a:pt x="172" y="27"/>
                  </a:lnTo>
                  <a:lnTo>
                    <a:pt x="180" y="2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20" name="Freeform 144">
              <a:extLst>
                <a:ext uri="{FF2B5EF4-FFF2-40B4-BE49-F238E27FC236}">
                  <a16:creationId xmlns:a16="http://schemas.microsoft.com/office/drawing/2014/main" xmlns="" id="{95471BE6-0D35-4379-AB81-9CD1E7979A0E}"/>
                </a:ext>
              </a:extLst>
            </p:cNvPr>
            <p:cNvSpPr>
              <a:spLocks/>
            </p:cNvSpPr>
            <p:nvPr/>
          </p:nvSpPr>
          <p:spPr bwMode="auto">
            <a:xfrm>
              <a:off x="938" y="1840"/>
              <a:ext cx="115" cy="65"/>
            </a:xfrm>
            <a:custGeom>
              <a:avLst/>
              <a:gdLst>
                <a:gd name="T0" fmla="*/ 330 w 344"/>
                <a:gd name="T1" fmla="*/ 11 h 190"/>
                <a:gd name="T2" fmla="*/ 318 w 344"/>
                <a:gd name="T3" fmla="*/ 23 h 190"/>
                <a:gd name="T4" fmla="*/ 306 w 344"/>
                <a:gd name="T5" fmla="*/ 36 h 190"/>
                <a:gd name="T6" fmla="*/ 291 w 344"/>
                <a:gd name="T7" fmla="*/ 43 h 190"/>
                <a:gd name="T8" fmla="*/ 283 w 344"/>
                <a:gd name="T9" fmla="*/ 46 h 190"/>
                <a:gd name="T10" fmla="*/ 279 w 344"/>
                <a:gd name="T11" fmla="*/ 53 h 190"/>
                <a:gd name="T12" fmla="*/ 273 w 344"/>
                <a:gd name="T13" fmla="*/ 59 h 190"/>
                <a:gd name="T14" fmla="*/ 269 w 344"/>
                <a:gd name="T15" fmla="*/ 62 h 190"/>
                <a:gd name="T16" fmla="*/ 253 w 344"/>
                <a:gd name="T17" fmla="*/ 70 h 190"/>
                <a:gd name="T18" fmla="*/ 239 w 344"/>
                <a:gd name="T19" fmla="*/ 70 h 190"/>
                <a:gd name="T20" fmla="*/ 232 w 344"/>
                <a:gd name="T21" fmla="*/ 95 h 190"/>
                <a:gd name="T22" fmla="*/ 216 w 344"/>
                <a:gd name="T23" fmla="*/ 95 h 190"/>
                <a:gd name="T24" fmla="*/ 215 w 344"/>
                <a:gd name="T25" fmla="*/ 113 h 190"/>
                <a:gd name="T26" fmla="*/ 209 w 344"/>
                <a:gd name="T27" fmla="*/ 133 h 190"/>
                <a:gd name="T28" fmla="*/ 203 w 344"/>
                <a:gd name="T29" fmla="*/ 150 h 190"/>
                <a:gd name="T30" fmla="*/ 202 w 344"/>
                <a:gd name="T31" fmla="*/ 166 h 190"/>
                <a:gd name="T32" fmla="*/ 171 w 344"/>
                <a:gd name="T33" fmla="*/ 167 h 190"/>
                <a:gd name="T34" fmla="*/ 124 w 344"/>
                <a:gd name="T35" fmla="*/ 173 h 190"/>
                <a:gd name="T36" fmla="*/ 71 w 344"/>
                <a:gd name="T37" fmla="*/ 182 h 190"/>
                <a:gd name="T38" fmla="*/ 20 w 344"/>
                <a:gd name="T39" fmla="*/ 190 h 190"/>
                <a:gd name="T40" fmla="*/ 33 w 344"/>
                <a:gd name="T41" fmla="*/ 172 h 190"/>
                <a:gd name="T42" fmla="*/ 61 w 344"/>
                <a:gd name="T43" fmla="*/ 112 h 190"/>
                <a:gd name="T44" fmla="*/ 118 w 344"/>
                <a:gd name="T45" fmla="*/ 91 h 190"/>
                <a:gd name="T46" fmla="*/ 131 w 344"/>
                <a:gd name="T47" fmla="*/ 84 h 190"/>
                <a:gd name="T48" fmla="*/ 127 w 344"/>
                <a:gd name="T49" fmla="*/ 67 h 190"/>
                <a:gd name="T50" fmla="*/ 331 w 344"/>
                <a:gd name="T51" fmla="*/ 0 h 190"/>
                <a:gd name="T52" fmla="*/ 336 w 344"/>
                <a:gd name="T53" fmla="*/ 5 h 190"/>
                <a:gd name="T54" fmla="*/ 340 w 344"/>
                <a:gd name="T55" fmla="*/ 11 h 190"/>
                <a:gd name="T56" fmla="*/ 343 w 344"/>
                <a:gd name="T57" fmla="*/ 17 h 190"/>
                <a:gd name="T58" fmla="*/ 344 w 344"/>
                <a:gd name="T59" fmla="*/ 25 h 190"/>
                <a:gd name="T60" fmla="*/ 338 w 344"/>
                <a:gd name="T61" fmla="*/ 23 h 190"/>
                <a:gd name="T62" fmla="*/ 334 w 344"/>
                <a:gd name="T63" fmla="*/ 20 h 190"/>
                <a:gd name="T64" fmla="*/ 333 w 344"/>
                <a:gd name="T65" fmla="*/ 14 h 190"/>
                <a:gd name="T66" fmla="*/ 336 w 344"/>
                <a:gd name="T67" fmla="*/ 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4" h="190">
                  <a:moveTo>
                    <a:pt x="336" y="5"/>
                  </a:moveTo>
                  <a:lnTo>
                    <a:pt x="330" y="11"/>
                  </a:lnTo>
                  <a:lnTo>
                    <a:pt x="324" y="17"/>
                  </a:lnTo>
                  <a:lnTo>
                    <a:pt x="318" y="23"/>
                  </a:lnTo>
                  <a:lnTo>
                    <a:pt x="313" y="29"/>
                  </a:lnTo>
                  <a:lnTo>
                    <a:pt x="306" y="36"/>
                  </a:lnTo>
                  <a:lnTo>
                    <a:pt x="299" y="39"/>
                  </a:lnTo>
                  <a:lnTo>
                    <a:pt x="291" y="43"/>
                  </a:lnTo>
                  <a:lnTo>
                    <a:pt x="283" y="44"/>
                  </a:lnTo>
                  <a:lnTo>
                    <a:pt x="283" y="46"/>
                  </a:lnTo>
                  <a:lnTo>
                    <a:pt x="282" y="49"/>
                  </a:lnTo>
                  <a:lnTo>
                    <a:pt x="279" y="53"/>
                  </a:lnTo>
                  <a:lnTo>
                    <a:pt x="276" y="56"/>
                  </a:lnTo>
                  <a:lnTo>
                    <a:pt x="273" y="59"/>
                  </a:lnTo>
                  <a:lnTo>
                    <a:pt x="272" y="61"/>
                  </a:lnTo>
                  <a:lnTo>
                    <a:pt x="269" y="62"/>
                  </a:lnTo>
                  <a:lnTo>
                    <a:pt x="269" y="62"/>
                  </a:lnTo>
                  <a:lnTo>
                    <a:pt x="253" y="70"/>
                  </a:lnTo>
                  <a:lnTo>
                    <a:pt x="246" y="70"/>
                  </a:lnTo>
                  <a:lnTo>
                    <a:pt x="239" y="70"/>
                  </a:lnTo>
                  <a:lnTo>
                    <a:pt x="239" y="88"/>
                  </a:lnTo>
                  <a:lnTo>
                    <a:pt x="232" y="95"/>
                  </a:lnTo>
                  <a:lnTo>
                    <a:pt x="223" y="95"/>
                  </a:lnTo>
                  <a:lnTo>
                    <a:pt x="216" y="95"/>
                  </a:lnTo>
                  <a:lnTo>
                    <a:pt x="216" y="105"/>
                  </a:lnTo>
                  <a:lnTo>
                    <a:pt x="215" y="113"/>
                  </a:lnTo>
                  <a:lnTo>
                    <a:pt x="212" y="123"/>
                  </a:lnTo>
                  <a:lnTo>
                    <a:pt x="209" y="133"/>
                  </a:lnTo>
                  <a:lnTo>
                    <a:pt x="206" y="141"/>
                  </a:lnTo>
                  <a:lnTo>
                    <a:pt x="203" y="150"/>
                  </a:lnTo>
                  <a:lnTo>
                    <a:pt x="202" y="157"/>
                  </a:lnTo>
                  <a:lnTo>
                    <a:pt x="202" y="166"/>
                  </a:lnTo>
                  <a:lnTo>
                    <a:pt x="188" y="166"/>
                  </a:lnTo>
                  <a:lnTo>
                    <a:pt x="171" y="167"/>
                  </a:lnTo>
                  <a:lnTo>
                    <a:pt x="148" y="169"/>
                  </a:lnTo>
                  <a:lnTo>
                    <a:pt x="124" y="173"/>
                  </a:lnTo>
                  <a:lnTo>
                    <a:pt x="98" y="177"/>
                  </a:lnTo>
                  <a:lnTo>
                    <a:pt x="71" y="182"/>
                  </a:lnTo>
                  <a:lnTo>
                    <a:pt x="46" y="185"/>
                  </a:lnTo>
                  <a:lnTo>
                    <a:pt x="20" y="190"/>
                  </a:lnTo>
                  <a:lnTo>
                    <a:pt x="0" y="190"/>
                  </a:lnTo>
                  <a:lnTo>
                    <a:pt x="33" y="172"/>
                  </a:lnTo>
                  <a:lnTo>
                    <a:pt x="65" y="138"/>
                  </a:lnTo>
                  <a:lnTo>
                    <a:pt x="61" y="112"/>
                  </a:lnTo>
                  <a:lnTo>
                    <a:pt x="57" y="109"/>
                  </a:lnTo>
                  <a:lnTo>
                    <a:pt x="118" y="91"/>
                  </a:lnTo>
                  <a:lnTo>
                    <a:pt x="122" y="91"/>
                  </a:lnTo>
                  <a:lnTo>
                    <a:pt x="131" y="84"/>
                  </a:lnTo>
                  <a:lnTo>
                    <a:pt x="127" y="74"/>
                  </a:lnTo>
                  <a:lnTo>
                    <a:pt x="127" y="67"/>
                  </a:lnTo>
                  <a:lnTo>
                    <a:pt x="229" y="19"/>
                  </a:lnTo>
                  <a:lnTo>
                    <a:pt x="331" y="0"/>
                  </a:lnTo>
                  <a:lnTo>
                    <a:pt x="334" y="3"/>
                  </a:lnTo>
                  <a:lnTo>
                    <a:pt x="336" y="5"/>
                  </a:lnTo>
                  <a:lnTo>
                    <a:pt x="337" y="9"/>
                  </a:lnTo>
                  <a:lnTo>
                    <a:pt x="340" y="11"/>
                  </a:lnTo>
                  <a:lnTo>
                    <a:pt x="341" y="15"/>
                  </a:lnTo>
                  <a:lnTo>
                    <a:pt x="343" y="17"/>
                  </a:lnTo>
                  <a:lnTo>
                    <a:pt x="343" y="21"/>
                  </a:lnTo>
                  <a:lnTo>
                    <a:pt x="344" y="25"/>
                  </a:lnTo>
                  <a:lnTo>
                    <a:pt x="341" y="25"/>
                  </a:lnTo>
                  <a:lnTo>
                    <a:pt x="338" y="23"/>
                  </a:lnTo>
                  <a:lnTo>
                    <a:pt x="336" y="22"/>
                  </a:lnTo>
                  <a:lnTo>
                    <a:pt x="334" y="20"/>
                  </a:lnTo>
                  <a:lnTo>
                    <a:pt x="333" y="17"/>
                  </a:lnTo>
                  <a:lnTo>
                    <a:pt x="333" y="14"/>
                  </a:lnTo>
                  <a:lnTo>
                    <a:pt x="334" y="10"/>
                  </a:lnTo>
                  <a:lnTo>
                    <a:pt x="336" y="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21" name="Freeform 145">
              <a:extLst>
                <a:ext uri="{FF2B5EF4-FFF2-40B4-BE49-F238E27FC236}">
                  <a16:creationId xmlns:a16="http://schemas.microsoft.com/office/drawing/2014/main" xmlns="" id="{0974A010-AD0E-46D5-85D6-AF9FAF6FBACC}"/>
                </a:ext>
              </a:extLst>
            </p:cNvPr>
            <p:cNvSpPr>
              <a:spLocks noEditPoints="1"/>
            </p:cNvSpPr>
            <p:nvPr/>
          </p:nvSpPr>
          <p:spPr bwMode="auto">
            <a:xfrm>
              <a:off x="1272" y="1923"/>
              <a:ext cx="147" cy="74"/>
            </a:xfrm>
            <a:custGeom>
              <a:avLst/>
              <a:gdLst>
                <a:gd name="T0" fmla="*/ 118 w 440"/>
                <a:gd name="T1" fmla="*/ 138 h 228"/>
                <a:gd name="T2" fmla="*/ 124 w 440"/>
                <a:gd name="T3" fmla="*/ 132 h 228"/>
                <a:gd name="T4" fmla="*/ 134 w 440"/>
                <a:gd name="T5" fmla="*/ 119 h 228"/>
                <a:gd name="T6" fmla="*/ 147 w 440"/>
                <a:gd name="T7" fmla="*/ 107 h 228"/>
                <a:gd name="T8" fmla="*/ 157 w 440"/>
                <a:gd name="T9" fmla="*/ 101 h 228"/>
                <a:gd name="T10" fmla="*/ 313 w 440"/>
                <a:gd name="T11" fmla="*/ 87 h 228"/>
                <a:gd name="T12" fmla="*/ 172 w 440"/>
                <a:gd name="T13" fmla="*/ 148 h 228"/>
                <a:gd name="T14" fmla="*/ 60 w 440"/>
                <a:gd name="T15" fmla="*/ 228 h 228"/>
                <a:gd name="T16" fmla="*/ 60 w 440"/>
                <a:gd name="T17" fmla="*/ 228 h 228"/>
                <a:gd name="T18" fmla="*/ 60 w 440"/>
                <a:gd name="T19" fmla="*/ 228 h 228"/>
                <a:gd name="T20" fmla="*/ 59 w 440"/>
                <a:gd name="T21" fmla="*/ 228 h 228"/>
                <a:gd name="T22" fmla="*/ 59 w 440"/>
                <a:gd name="T23" fmla="*/ 228 h 228"/>
                <a:gd name="T24" fmla="*/ 57 w 440"/>
                <a:gd name="T25" fmla="*/ 222 h 228"/>
                <a:gd name="T26" fmla="*/ 56 w 440"/>
                <a:gd name="T27" fmla="*/ 222 h 228"/>
                <a:gd name="T28" fmla="*/ 53 w 440"/>
                <a:gd name="T29" fmla="*/ 221 h 228"/>
                <a:gd name="T30" fmla="*/ 51 w 440"/>
                <a:gd name="T31" fmla="*/ 215 h 228"/>
                <a:gd name="T32" fmla="*/ 49 w 440"/>
                <a:gd name="T33" fmla="*/ 215 h 228"/>
                <a:gd name="T34" fmla="*/ 46 w 440"/>
                <a:gd name="T35" fmla="*/ 214 h 228"/>
                <a:gd name="T36" fmla="*/ 43 w 440"/>
                <a:gd name="T37" fmla="*/ 212 h 228"/>
                <a:gd name="T38" fmla="*/ 40 w 440"/>
                <a:gd name="T39" fmla="*/ 210 h 228"/>
                <a:gd name="T40" fmla="*/ 5 w 440"/>
                <a:gd name="T41" fmla="*/ 141 h 228"/>
                <a:gd name="T42" fmla="*/ 322 w 440"/>
                <a:gd name="T43" fmla="*/ 84 h 228"/>
                <a:gd name="T44" fmla="*/ 327 w 440"/>
                <a:gd name="T45" fmla="*/ 70 h 228"/>
                <a:gd name="T46" fmla="*/ 337 w 440"/>
                <a:gd name="T47" fmla="*/ 56 h 228"/>
                <a:gd name="T48" fmla="*/ 346 w 440"/>
                <a:gd name="T49" fmla="*/ 41 h 228"/>
                <a:gd name="T50" fmla="*/ 350 w 440"/>
                <a:gd name="T51" fmla="*/ 30 h 228"/>
                <a:gd name="T52" fmla="*/ 360 w 440"/>
                <a:gd name="T53" fmla="*/ 26 h 228"/>
                <a:gd name="T54" fmla="*/ 373 w 440"/>
                <a:gd name="T55" fmla="*/ 19 h 228"/>
                <a:gd name="T56" fmla="*/ 386 w 440"/>
                <a:gd name="T57" fmla="*/ 11 h 228"/>
                <a:gd name="T58" fmla="*/ 396 w 440"/>
                <a:gd name="T59" fmla="*/ 4 h 228"/>
                <a:gd name="T60" fmla="*/ 407 w 440"/>
                <a:gd name="T61" fmla="*/ 3 h 228"/>
                <a:gd name="T62" fmla="*/ 417 w 440"/>
                <a:gd name="T63" fmla="*/ 3 h 228"/>
                <a:gd name="T64" fmla="*/ 428 w 440"/>
                <a:gd name="T65" fmla="*/ 1 h 228"/>
                <a:gd name="T66" fmla="*/ 440 w 440"/>
                <a:gd name="T67" fmla="*/ 0 h 228"/>
                <a:gd name="T68" fmla="*/ 322 w 440"/>
                <a:gd name="T69" fmla="*/ 8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0" h="228">
                  <a:moveTo>
                    <a:pt x="0" y="138"/>
                  </a:moveTo>
                  <a:lnTo>
                    <a:pt x="118" y="138"/>
                  </a:lnTo>
                  <a:lnTo>
                    <a:pt x="120" y="137"/>
                  </a:lnTo>
                  <a:lnTo>
                    <a:pt x="124" y="132"/>
                  </a:lnTo>
                  <a:lnTo>
                    <a:pt x="128" y="126"/>
                  </a:lnTo>
                  <a:lnTo>
                    <a:pt x="134" y="119"/>
                  </a:lnTo>
                  <a:lnTo>
                    <a:pt x="141" y="113"/>
                  </a:lnTo>
                  <a:lnTo>
                    <a:pt x="147" y="107"/>
                  </a:lnTo>
                  <a:lnTo>
                    <a:pt x="152" y="102"/>
                  </a:lnTo>
                  <a:lnTo>
                    <a:pt x="157" y="101"/>
                  </a:lnTo>
                  <a:lnTo>
                    <a:pt x="164" y="87"/>
                  </a:lnTo>
                  <a:lnTo>
                    <a:pt x="313" y="87"/>
                  </a:lnTo>
                  <a:lnTo>
                    <a:pt x="218" y="133"/>
                  </a:lnTo>
                  <a:lnTo>
                    <a:pt x="172" y="148"/>
                  </a:lnTo>
                  <a:lnTo>
                    <a:pt x="63" y="225"/>
                  </a:lnTo>
                  <a:lnTo>
                    <a:pt x="60" y="228"/>
                  </a:lnTo>
                  <a:lnTo>
                    <a:pt x="60" y="228"/>
                  </a:lnTo>
                  <a:lnTo>
                    <a:pt x="60" y="228"/>
                  </a:lnTo>
                  <a:lnTo>
                    <a:pt x="60" y="228"/>
                  </a:lnTo>
                  <a:lnTo>
                    <a:pt x="60" y="228"/>
                  </a:lnTo>
                  <a:lnTo>
                    <a:pt x="59" y="228"/>
                  </a:lnTo>
                  <a:lnTo>
                    <a:pt x="59" y="228"/>
                  </a:lnTo>
                  <a:lnTo>
                    <a:pt x="59" y="228"/>
                  </a:lnTo>
                  <a:lnTo>
                    <a:pt x="59" y="228"/>
                  </a:lnTo>
                  <a:lnTo>
                    <a:pt x="59" y="225"/>
                  </a:lnTo>
                  <a:lnTo>
                    <a:pt x="57" y="222"/>
                  </a:lnTo>
                  <a:lnTo>
                    <a:pt x="57" y="222"/>
                  </a:lnTo>
                  <a:lnTo>
                    <a:pt x="56" y="222"/>
                  </a:lnTo>
                  <a:lnTo>
                    <a:pt x="54" y="221"/>
                  </a:lnTo>
                  <a:lnTo>
                    <a:pt x="53" y="221"/>
                  </a:lnTo>
                  <a:lnTo>
                    <a:pt x="51" y="219"/>
                  </a:lnTo>
                  <a:lnTo>
                    <a:pt x="51" y="215"/>
                  </a:lnTo>
                  <a:lnTo>
                    <a:pt x="50" y="215"/>
                  </a:lnTo>
                  <a:lnTo>
                    <a:pt x="49" y="215"/>
                  </a:lnTo>
                  <a:lnTo>
                    <a:pt x="47" y="215"/>
                  </a:lnTo>
                  <a:lnTo>
                    <a:pt x="46" y="214"/>
                  </a:lnTo>
                  <a:lnTo>
                    <a:pt x="44" y="214"/>
                  </a:lnTo>
                  <a:lnTo>
                    <a:pt x="43" y="212"/>
                  </a:lnTo>
                  <a:lnTo>
                    <a:pt x="42" y="211"/>
                  </a:lnTo>
                  <a:lnTo>
                    <a:pt x="40" y="210"/>
                  </a:lnTo>
                  <a:lnTo>
                    <a:pt x="39" y="186"/>
                  </a:lnTo>
                  <a:lnTo>
                    <a:pt x="5" y="141"/>
                  </a:lnTo>
                  <a:lnTo>
                    <a:pt x="0" y="138"/>
                  </a:lnTo>
                  <a:close/>
                  <a:moveTo>
                    <a:pt x="322" y="84"/>
                  </a:moveTo>
                  <a:lnTo>
                    <a:pt x="324" y="77"/>
                  </a:lnTo>
                  <a:lnTo>
                    <a:pt x="327" y="70"/>
                  </a:lnTo>
                  <a:lnTo>
                    <a:pt x="333" y="63"/>
                  </a:lnTo>
                  <a:lnTo>
                    <a:pt x="337" y="56"/>
                  </a:lnTo>
                  <a:lnTo>
                    <a:pt x="343" y="48"/>
                  </a:lnTo>
                  <a:lnTo>
                    <a:pt x="346" y="41"/>
                  </a:lnTo>
                  <a:lnTo>
                    <a:pt x="349" y="35"/>
                  </a:lnTo>
                  <a:lnTo>
                    <a:pt x="350" y="30"/>
                  </a:lnTo>
                  <a:lnTo>
                    <a:pt x="354" y="29"/>
                  </a:lnTo>
                  <a:lnTo>
                    <a:pt x="360" y="26"/>
                  </a:lnTo>
                  <a:lnTo>
                    <a:pt x="366" y="24"/>
                  </a:lnTo>
                  <a:lnTo>
                    <a:pt x="373" y="19"/>
                  </a:lnTo>
                  <a:lnTo>
                    <a:pt x="380" y="15"/>
                  </a:lnTo>
                  <a:lnTo>
                    <a:pt x="386" y="11"/>
                  </a:lnTo>
                  <a:lnTo>
                    <a:pt x="391" y="7"/>
                  </a:lnTo>
                  <a:lnTo>
                    <a:pt x="396" y="4"/>
                  </a:lnTo>
                  <a:lnTo>
                    <a:pt x="401" y="4"/>
                  </a:lnTo>
                  <a:lnTo>
                    <a:pt x="407" y="3"/>
                  </a:lnTo>
                  <a:lnTo>
                    <a:pt x="411" y="3"/>
                  </a:lnTo>
                  <a:lnTo>
                    <a:pt x="417" y="3"/>
                  </a:lnTo>
                  <a:lnTo>
                    <a:pt x="423" y="2"/>
                  </a:lnTo>
                  <a:lnTo>
                    <a:pt x="428" y="1"/>
                  </a:lnTo>
                  <a:lnTo>
                    <a:pt x="434" y="1"/>
                  </a:lnTo>
                  <a:lnTo>
                    <a:pt x="440" y="0"/>
                  </a:lnTo>
                  <a:lnTo>
                    <a:pt x="397" y="47"/>
                  </a:lnTo>
                  <a:lnTo>
                    <a:pt x="322" y="8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22" name="Freeform 146">
              <a:extLst>
                <a:ext uri="{FF2B5EF4-FFF2-40B4-BE49-F238E27FC236}">
                  <a16:creationId xmlns:a16="http://schemas.microsoft.com/office/drawing/2014/main" xmlns="" id="{57B78B3D-868E-4CC1-8B53-87FBC37E0FB8}"/>
                </a:ext>
              </a:extLst>
            </p:cNvPr>
            <p:cNvSpPr>
              <a:spLocks/>
            </p:cNvSpPr>
            <p:nvPr/>
          </p:nvSpPr>
          <p:spPr bwMode="auto">
            <a:xfrm>
              <a:off x="890" y="2217"/>
              <a:ext cx="66" cy="23"/>
            </a:xfrm>
            <a:custGeom>
              <a:avLst/>
              <a:gdLst>
                <a:gd name="T0" fmla="*/ 34 w 198"/>
                <a:gd name="T1" fmla="*/ 70 h 70"/>
                <a:gd name="T2" fmla="*/ 198 w 198"/>
                <a:gd name="T3" fmla="*/ 0 h 70"/>
                <a:gd name="T4" fmla="*/ 3 w 198"/>
                <a:gd name="T5" fmla="*/ 41 h 70"/>
                <a:gd name="T6" fmla="*/ 0 w 198"/>
                <a:gd name="T7" fmla="*/ 42 h 70"/>
                <a:gd name="T8" fmla="*/ 0 w 198"/>
                <a:gd name="T9" fmla="*/ 44 h 70"/>
                <a:gd name="T10" fmla="*/ 1 w 198"/>
                <a:gd name="T11" fmla="*/ 45 h 70"/>
                <a:gd name="T12" fmla="*/ 1 w 198"/>
                <a:gd name="T13" fmla="*/ 46 h 70"/>
                <a:gd name="T14" fmla="*/ 3 w 198"/>
                <a:gd name="T15" fmla="*/ 47 h 70"/>
                <a:gd name="T16" fmla="*/ 4 w 198"/>
                <a:gd name="T17" fmla="*/ 50 h 70"/>
                <a:gd name="T18" fmla="*/ 6 w 198"/>
                <a:gd name="T19" fmla="*/ 51 h 70"/>
                <a:gd name="T20" fmla="*/ 7 w 198"/>
                <a:gd name="T21" fmla="*/ 53 h 70"/>
                <a:gd name="T22" fmla="*/ 9 w 198"/>
                <a:gd name="T23" fmla="*/ 56 h 70"/>
                <a:gd name="T24" fmla="*/ 31 w 198"/>
                <a:gd name="T25" fmla="*/ 64 h 70"/>
                <a:gd name="T26" fmla="*/ 34 w 198"/>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70">
                  <a:moveTo>
                    <a:pt x="34" y="70"/>
                  </a:moveTo>
                  <a:lnTo>
                    <a:pt x="198" y="0"/>
                  </a:lnTo>
                  <a:lnTo>
                    <a:pt x="3" y="41"/>
                  </a:lnTo>
                  <a:lnTo>
                    <a:pt x="0" y="42"/>
                  </a:lnTo>
                  <a:lnTo>
                    <a:pt x="0" y="44"/>
                  </a:lnTo>
                  <a:lnTo>
                    <a:pt x="1" y="45"/>
                  </a:lnTo>
                  <a:lnTo>
                    <a:pt x="1" y="46"/>
                  </a:lnTo>
                  <a:lnTo>
                    <a:pt x="3" y="47"/>
                  </a:lnTo>
                  <a:lnTo>
                    <a:pt x="4" y="50"/>
                  </a:lnTo>
                  <a:lnTo>
                    <a:pt x="6" y="51"/>
                  </a:lnTo>
                  <a:lnTo>
                    <a:pt x="7" y="53"/>
                  </a:lnTo>
                  <a:lnTo>
                    <a:pt x="9" y="56"/>
                  </a:lnTo>
                  <a:lnTo>
                    <a:pt x="31" y="64"/>
                  </a:lnTo>
                  <a:lnTo>
                    <a:pt x="34" y="7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23" name="Freeform 147">
              <a:extLst>
                <a:ext uri="{FF2B5EF4-FFF2-40B4-BE49-F238E27FC236}">
                  <a16:creationId xmlns:a16="http://schemas.microsoft.com/office/drawing/2014/main" xmlns="" id="{F09C9ABE-2DB3-4480-80F3-5446FB34BB56}"/>
                </a:ext>
              </a:extLst>
            </p:cNvPr>
            <p:cNvSpPr>
              <a:spLocks/>
            </p:cNvSpPr>
            <p:nvPr/>
          </p:nvSpPr>
          <p:spPr bwMode="auto">
            <a:xfrm>
              <a:off x="900" y="2206"/>
              <a:ext cx="42" cy="5"/>
            </a:xfrm>
            <a:custGeom>
              <a:avLst/>
              <a:gdLst>
                <a:gd name="T0" fmla="*/ 54 w 125"/>
                <a:gd name="T1" fmla="*/ 18 h 18"/>
                <a:gd name="T2" fmla="*/ 125 w 125"/>
                <a:gd name="T3" fmla="*/ 0 h 18"/>
                <a:gd name="T4" fmla="*/ 0 w 125"/>
                <a:gd name="T5" fmla="*/ 4 h 18"/>
                <a:gd name="T6" fmla="*/ 24 w 125"/>
                <a:gd name="T7" fmla="*/ 16 h 18"/>
                <a:gd name="T8" fmla="*/ 54 w 125"/>
                <a:gd name="T9" fmla="*/ 18 h 18"/>
              </a:gdLst>
              <a:ahLst/>
              <a:cxnLst>
                <a:cxn ang="0">
                  <a:pos x="T0" y="T1"/>
                </a:cxn>
                <a:cxn ang="0">
                  <a:pos x="T2" y="T3"/>
                </a:cxn>
                <a:cxn ang="0">
                  <a:pos x="T4" y="T5"/>
                </a:cxn>
                <a:cxn ang="0">
                  <a:pos x="T6" y="T7"/>
                </a:cxn>
                <a:cxn ang="0">
                  <a:pos x="T8" y="T9"/>
                </a:cxn>
              </a:cxnLst>
              <a:rect l="0" t="0" r="r" b="b"/>
              <a:pathLst>
                <a:path w="125" h="18">
                  <a:moveTo>
                    <a:pt x="54" y="18"/>
                  </a:moveTo>
                  <a:lnTo>
                    <a:pt x="125" y="0"/>
                  </a:lnTo>
                  <a:lnTo>
                    <a:pt x="0" y="4"/>
                  </a:lnTo>
                  <a:lnTo>
                    <a:pt x="24" y="16"/>
                  </a:lnTo>
                  <a:lnTo>
                    <a:pt x="54" y="1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24" name="Freeform 148">
              <a:extLst>
                <a:ext uri="{FF2B5EF4-FFF2-40B4-BE49-F238E27FC236}">
                  <a16:creationId xmlns:a16="http://schemas.microsoft.com/office/drawing/2014/main" xmlns="" id="{F4E1ED98-A295-4274-92C1-445F0FC2AB03}"/>
                </a:ext>
              </a:extLst>
            </p:cNvPr>
            <p:cNvSpPr>
              <a:spLocks/>
            </p:cNvSpPr>
            <p:nvPr/>
          </p:nvSpPr>
          <p:spPr bwMode="auto">
            <a:xfrm>
              <a:off x="956" y="2110"/>
              <a:ext cx="61" cy="121"/>
            </a:xfrm>
            <a:custGeom>
              <a:avLst/>
              <a:gdLst>
                <a:gd name="T0" fmla="*/ 81 w 175"/>
                <a:gd name="T1" fmla="*/ 34 h 362"/>
                <a:gd name="T2" fmla="*/ 132 w 175"/>
                <a:gd name="T3" fmla="*/ 52 h 362"/>
                <a:gd name="T4" fmla="*/ 118 w 175"/>
                <a:gd name="T5" fmla="*/ 97 h 362"/>
                <a:gd name="T6" fmla="*/ 118 w 175"/>
                <a:gd name="T7" fmla="*/ 190 h 362"/>
                <a:gd name="T8" fmla="*/ 91 w 175"/>
                <a:gd name="T9" fmla="*/ 243 h 362"/>
                <a:gd name="T10" fmla="*/ 50 w 175"/>
                <a:gd name="T11" fmla="*/ 323 h 362"/>
                <a:gd name="T12" fmla="*/ 0 w 175"/>
                <a:gd name="T13" fmla="*/ 362 h 362"/>
                <a:gd name="T14" fmla="*/ 56 w 175"/>
                <a:gd name="T15" fmla="*/ 349 h 362"/>
                <a:gd name="T16" fmla="*/ 92 w 175"/>
                <a:gd name="T17" fmla="*/ 276 h 362"/>
                <a:gd name="T18" fmla="*/ 125 w 175"/>
                <a:gd name="T19" fmla="*/ 241 h 362"/>
                <a:gd name="T20" fmla="*/ 138 w 175"/>
                <a:gd name="T21" fmla="*/ 241 h 362"/>
                <a:gd name="T22" fmla="*/ 158 w 175"/>
                <a:gd name="T23" fmla="*/ 244 h 362"/>
                <a:gd name="T24" fmla="*/ 158 w 175"/>
                <a:gd name="T25" fmla="*/ 237 h 362"/>
                <a:gd name="T26" fmla="*/ 138 w 175"/>
                <a:gd name="T27" fmla="*/ 185 h 362"/>
                <a:gd name="T28" fmla="*/ 134 w 175"/>
                <a:gd name="T29" fmla="*/ 104 h 362"/>
                <a:gd name="T30" fmla="*/ 142 w 175"/>
                <a:gd name="T31" fmla="*/ 73 h 362"/>
                <a:gd name="T32" fmla="*/ 175 w 175"/>
                <a:gd name="T33" fmla="*/ 42 h 362"/>
                <a:gd name="T34" fmla="*/ 175 w 175"/>
                <a:gd name="T35" fmla="*/ 13 h 362"/>
                <a:gd name="T36" fmla="*/ 166 w 175"/>
                <a:gd name="T37" fmla="*/ 13 h 362"/>
                <a:gd name="T38" fmla="*/ 84 w 175"/>
                <a:gd name="T39" fmla="*/ 0 h 362"/>
                <a:gd name="T40" fmla="*/ 77 w 175"/>
                <a:gd name="T41" fmla="*/ 28 h 362"/>
                <a:gd name="T42" fmla="*/ 81 w 175"/>
                <a:gd name="T43" fmla="*/ 3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362">
                  <a:moveTo>
                    <a:pt x="81" y="34"/>
                  </a:moveTo>
                  <a:lnTo>
                    <a:pt x="132" y="52"/>
                  </a:lnTo>
                  <a:lnTo>
                    <a:pt x="118" y="97"/>
                  </a:lnTo>
                  <a:lnTo>
                    <a:pt x="118" y="190"/>
                  </a:lnTo>
                  <a:lnTo>
                    <a:pt x="91" y="243"/>
                  </a:lnTo>
                  <a:lnTo>
                    <a:pt x="50" y="323"/>
                  </a:lnTo>
                  <a:lnTo>
                    <a:pt x="0" y="362"/>
                  </a:lnTo>
                  <a:lnTo>
                    <a:pt x="56" y="349"/>
                  </a:lnTo>
                  <a:lnTo>
                    <a:pt x="92" y="276"/>
                  </a:lnTo>
                  <a:lnTo>
                    <a:pt x="125" y="241"/>
                  </a:lnTo>
                  <a:lnTo>
                    <a:pt x="138" y="241"/>
                  </a:lnTo>
                  <a:lnTo>
                    <a:pt x="158" y="244"/>
                  </a:lnTo>
                  <a:lnTo>
                    <a:pt x="158" y="237"/>
                  </a:lnTo>
                  <a:lnTo>
                    <a:pt x="138" y="185"/>
                  </a:lnTo>
                  <a:lnTo>
                    <a:pt x="134" y="104"/>
                  </a:lnTo>
                  <a:lnTo>
                    <a:pt x="142" y="73"/>
                  </a:lnTo>
                  <a:lnTo>
                    <a:pt x="175" y="42"/>
                  </a:lnTo>
                  <a:lnTo>
                    <a:pt x="175" y="13"/>
                  </a:lnTo>
                  <a:lnTo>
                    <a:pt x="166" y="13"/>
                  </a:lnTo>
                  <a:lnTo>
                    <a:pt x="84" y="0"/>
                  </a:lnTo>
                  <a:lnTo>
                    <a:pt x="77" y="28"/>
                  </a:lnTo>
                  <a:lnTo>
                    <a:pt x="81" y="3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25" name="Freeform 149">
              <a:extLst>
                <a:ext uri="{FF2B5EF4-FFF2-40B4-BE49-F238E27FC236}">
                  <a16:creationId xmlns:a16="http://schemas.microsoft.com/office/drawing/2014/main" xmlns="" id="{0ACC0D9A-7397-49B9-844B-12BBDC2C434C}"/>
                </a:ext>
              </a:extLst>
            </p:cNvPr>
            <p:cNvSpPr>
              <a:spLocks/>
            </p:cNvSpPr>
            <p:nvPr/>
          </p:nvSpPr>
          <p:spPr bwMode="auto">
            <a:xfrm>
              <a:off x="801" y="2154"/>
              <a:ext cx="76" cy="16"/>
            </a:xfrm>
            <a:custGeom>
              <a:avLst/>
              <a:gdLst>
                <a:gd name="T0" fmla="*/ 69 w 229"/>
                <a:gd name="T1" fmla="*/ 48 h 48"/>
                <a:gd name="T2" fmla="*/ 229 w 229"/>
                <a:gd name="T3" fmla="*/ 3 h 48"/>
                <a:gd name="T4" fmla="*/ 94 w 229"/>
                <a:gd name="T5" fmla="*/ 0 h 48"/>
                <a:gd name="T6" fmla="*/ 0 w 229"/>
                <a:gd name="T7" fmla="*/ 21 h 48"/>
                <a:gd name="T8" fmla="*/ 28 w 229"/>
                <a:gd name="T9" fmla="*/ 21 h 48"/>
                <a:gd name="T10" fmla="*/ 65 w 229"/>
                <a:gd name="T11" fmla="*/ 36 h 48"/>
                <a:gd name="T12" fmla="*/ 69 w 229"/>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229" h="48">
                  <a:moveTo>
                    <a:pt x="69" y="48"/>
                  </a:moveTo>
                  <a:lnTo>
                    <a:pt x="229" y="3"/>
                  </a:lnTo>
                  <a:lnTo>
                    <a:pt x="94" y="0"/>
                  </a:lnTo>
                  <a:lnTo>
                    <a:pt x="0" y="21"/>
                  </a:lnTo>
                  <a:lnTo>
                    <a:pt x="28" y="21"/>
                  </a:lnTo>
                  <a:lnTo>
                    <a:pt x="65" y="36"/>
                  </a:lnTo>
                  <a:lnTo>
                    <a:pt x="69" y="4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2891926" name="Freeform 150">
            <a:extLst>
              <a:ext uri="{FF2B5EF4-FFF2-40B4-BE49-F238E27FC236}">
                <a16:creationId xmlns:a16="http://schemas.microsoft.com/office/drawing/2014/main" xmlns="" id="{A3FDBADF-EEA3-4830-82C7-D70B535BEE60}"/>
              </a:ext>
            </a:extLst>
          </p:cNvPr>
          <p:cNvSpPr>
            <a:spLocks/>
          </p:cNvSpPr>
          <p:nvPr/>
        </p:nvSpPr>
        <p:spPr bwMode="auto">
          <a:xfrm>
            <a:off x="2536826" y="4252913"/>
            <a:ext cx="9525" cy="4762"/>
          </a:xfrm>
          <a:custGeom>
            <a:avLst/>
            <a:gdLst>
              <a:gd name="T0" fmla="*/ 16 w 16"/>
              <a:gd name="T1" fmla="*/ 9 h 9"/>
              <a:gd name="T2" fmla="*/ 0 w 16"/>
              <a:gd name="T3" fmla="*/ 0 h 9"/>
              <a:gd name="T4" fmla="*/ 10 w 16"/>
              <a:gd name="T5" fmla="*/ 3 h 9"/>
              <a:gd name="T6" fmla="*/ 16 w 16"/>
              <a:gd name="T7" fmla="*/ 9 h 9"/>
            </a:gdLst>
            <a:ahLst/>
            <a:cxnLst>
              <a:cxn ang="0">
                <a:pos x="T0" y="T1"/>
              </a:cxn>
              <a:cxn ang="0">
                <a:pos x="T2" y="T3"/>
              </a:cxn>
              <a:cxn ang="0">
                <a:pos x="T4" y="T5"/>
              </a:cxn>
              <a:cxn ang="0">
                <a:pos x="T6" y="T7"/>
              </a:cxn>
            </a:cxnLst>
            <a:rect l="0" t="0" r="r" b="b"/>
            <a:pathLst>
              <a:path w="16" h="9">
                <a:moveTo>
                  <a:pt x="16" y="9"/>
                </a:moveTo>
                <a:lnTo>
                  <a:pt x="0" y="0"/>
                </a:lnTo>
                <a:lnTo>
                  <a:pt x="10" y="3"/>
                </a:lnTo>
                <a:lnTo>
                  <a:pt x="16" y="9"/>
                </a:lnTo>
                <a:close/>
              </a:path>
            </a:pathLst>
          </a:custGeom>
          <a:solidFill>
            <a:srgbClr val="CCFF66"/>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nvGrpSpPr>
          <p:cNvPr id="87051" name="Group 151">
            <a:extLst>
              <a:ext uri="{FF2B5EF4-FFF2-40B4-BE49-F238E27FC236}">
                <a16:creationId xmlns:a16="http://schemas.microsoft.com/office/drawing/2014/main" xmlns="" id="{3CCD45E7-2C0C-424C-A7F1-FFEBCB0A18D5}"/>
              </a:ext>
            </a:extLst>
          </p:cNvPr>
          <p:cNvGrpSpPr>
            <a:grpSpLocks/>
          </p:cNvGrpSpPr>
          <p:nvPr/>
        </p:nvGrpSpPr>
        <p:grpSpPr bwMode="auto">
          <a:xfrm>
            <a:off x="2046288" y="4114800"/>
            <a:ext cx="1268412" cy="877888"/>
            <a:chOff x="480" y="2421"/>
            <a:chExt cx="937" cy="703"/>
          </a:xfrm>
        </p:grpSpPr>
        <p:sp>
          <p:nvSpPr>
            <p:cNvPr id="2891928" name="Freeform 152">
              <a:extLst>
                <a:ext uri="{FF2B5EF4-FFF2-40B4-BE49-F238E27FC236}">
                  <a16:creationId xmlns:a16="http://schemas.microsoft.com/office/drawing/2014/main" xmlns="" id="{0D747D52-A3B9-4552-B521-FE6FC57BF113}"/>
                </a:ext>
              </a:extLst>
            </p:cNvPr>
            <p:cNvSpPr>
              <a:spLocks/>
            </p:cNvSpPr>
            <p:nvPr/>
          </p:nvSpPr>
          <p:spPr bwMode="auto">
            <a:xfrm>
              <a:off x="480" y="2421"/>
              <a:ext cx="937" cy="703"/>
            </a:xfrm>
            <a:custGeom>
              <a:avLst/>
              <a:gdLst>
                <a:gd name="T0" fmla="*/ 666 w 2811"/>
                <a:gd name="T1" fmla="*/ 361 h 2109"/>
                <a:gd name="T2" fmla="*/ 1075 w 2811"/>
                <a:gd name="T3" fmla="*/ 601 h 2109"/>
                <a:gd name="T4" fmla="*/ 1163 w 2811"/>
                <a:gd name="T5" fmla="*/ 657 h 2109"/>
                <a:gd name="T6" fmla="*/ 1198 w 2811"/>
                <a:gd name="T7" fmla="*/ 547 h 2109"/>
                <a:gd name="T8" fmla="*/ 1234 w 2811"/>
                <a:gd name="T9" fmla="*/ 479 h 2109"/>
                <a:gd name="T10" fmla="*/ 1287 w 2811"/>
                <a:gd name="T11" fmla="*/ 390 h 2109"/>
                <a:gd name="T12" fmla="*/ 1322 w 2811"/>
                <a:gd name="T13" fmla="*/ 383 h 2109"/>
                <a:gd name="T14" fmla="*/ 1361 w 2811"/>
                <a:gd name="T15" fmla="*/ 308 h 2109"/>
                <a:gd name="T16" fmla="*/ 1412 w 2811"/>
                <a:gd name="T17" fmla="*/ 220 h 2109"/>
                <a:gd name="T18" fmla="*/ 1459 w 2811"/>
                <a:gd name="T19" fmla="*/ 241 h 2109"/>
                <a:gd name="T20" fmla="*/ 1495 w 2811"/>
                <a:gd name="T21" fmla="*/ 163 h 2109"/>
                <a:gd name="T22" fmla="*/ 1555 w 2811"/>
                <a:gd name="T23" fmla="*/ 132 h 2109"/>
                <a:gd name="T24" fmla="*/ 1638 w 2811"/>
                <a:gd name="T25" fmla="*/ 154 h 2109"/>
                <a:gd name="T26" fmla="*/ 1676 w 2811"/>
                <a:gd name="T27" fmla="*/ 81 h 2109"/>
                <a:gd name="T28" fmla="*/ 1739 w 2811"/>
                <a:gd name="T29" fmla="*/ 65 h 2109"/>
                <a:gd name="T30" fmla="*/ 1791 w 2811"/>
                <a:gd name="T31" fmla="*/ 28 h 2109"/>
                <a:gd name="T32" fmla="*/ 1846 w 2811"/>
                <a:gd name="T33" fmla="*/ 73 h 2109"/>
                <a:gd name="T34" fmla="*/ 1916 w 2811"/>
                <a:gd name="T35" fmla="*/ 6 h 2109"/>
                <a:gd name="T36" fmla="*/ 1953 w 2811"/>
                <a:gd name="T37" fmla="*/ 0 h 2109"/>
                <a:gd name="T38" fmla="*/ 1969 w 2811"/>
                <a:gd name="T39" fmla="*/ 6 h 2109"/>
                <a:gd name="T40" fmla="*/ 1903 w 2811"/>
                <a:gd name="T41" fmla="*/ 185 h 2109"/>
                <a:gd name="T42" fmla="*/ 1846 w 2811"/>
                <a:gd name="T43" fmla="*/ 596 h 2109"/>
                <a:gd name="T44" fmla="*/ 1680 w 2811"/>
                <a:gd name="T45" fmla="*/ 924 h 2109"/>
                <a:gd name="T46" fmla="*/ 1887 w 2811"/>
                <a:gd name="T47" fmla="*/ 883 h 2109"/>
                <a:gd name="T48" fmla="*/ 2342 w 2811"/>
                <a:gd name="T49" fmla="*/ 755 h 2109"/>
                <a:gd name="T50" fmla="*/ 2578 w 2811"/>
                <a:gd name="T51" fmla="*/ 720 h 2109"/>
                <a:gd name="T52" fmla="*/ 2668 w 2811"/>
                <a:gd name="T53" fmla="*/ 820 h 2109"/>
                <a:gd name="T54" fmla="*/ 2811 w 2811"/>
                <a:gd name="T55" fmla="*/ 902 h 2109"/>
                <a:gd name="T56" fmla="*/ 2381 w 2811"/>
                <a:gd name="T57" fmla="*/ 921 h 2109"/>
                <a:gd name="T58" fmla="*/ 2024 w 2811"/>
                <a:gd name="T59" fmla="*/ 1116 h 2109"/>
                <a:gd name="T60" fmla="*/ 1642 w 2811"/>
                <a:gd name="T61" fmla="*/ 1491 h 2109"/>
                <a:gd name="T62" fmla="*/ 1322 w 2811"/>
                <a:gd name="T63" fmla="*/ 1738 h 2109"/>
                <a:gd name="T64" fmla="*/ 968 w 2811"/>
                <a:gd name="T65" fmla="*/ 1843 h 2109"/>
                <a:gd name="T66" fmla="*/ 694 w 2811"/>
                <a:gd name="T67" fmla="*/ 1996 h 2109"/>
                <a:gd name="T68" fmla="*/ 541 w 2811"/>
                <a:gd name="T69" fmla="*/ 2100 h 2109"/>
                <a:gd name="T70" fmla="*/ 461 w 2811"/>
                <a:gd name="T71" fmla="*/ 2071 h 2109"/>
                <a:gd name="T72" fmla="*/ 367 w 2811"/>
                <a:gd name="T73" fmla="*/ 2030 h 2109"/>
                <a:gd name="T74" fmla="*/ 258 w 2811"/>
                <a:gd name="T75" fmla="*/ 1998 h 2109"/>
                <a:gd name="T76" fmla="*/ 211 w 2811"/>
                <a:gd name="T77" fmla="*/ 1962 h 2109"/>
                <a:gd name="T78" fmla="*/ 236 w 2811"/>
                <a:gd name="T79" fmla="*/ 1918 h 2109"/>
                <a:gd name="T80" fmla="*/ 206 w 2811"/>
                <a:gd name="T81" fmla="*/ 1898 h 2109"/>
                <a:gd name="T82" fmla="*/ 223 w 2811"/>
                <a:gd name="T83" fmla="*/ 1833 h 2109"/>
                <a:gd name="T84" fmla="*/ 265 w 2811"/>
                <a:gd name="T85" fmla="*/ 1738 h 2109"/>
                <a:gd name="T86" fmla="*/ 436 w 2811"/>
                <a:gd name="T87" fmla="*/ 1657 h 2109"/>
                <a:gd name="T88" fmla="*/ 803 w 2811"/>
                <a:gd name="T89" fmla="*/ 1449 h 2109"/>
                <a:gd name="T90" fmla="*/ 834 w 2811"/>
                <a:gd name="T91" fmla="*/ 1324 h 2109"/>
                <a:gd name="T92" fmla="*/ 680 w 2811"/>
                <a:gd name="T93" fmla="*/ 1132 h 2109"/>
                <a:gd name="T94" fmla="*/ 584 w 2811"/>
                <a:gd name="T95" fmla="*/ 1002 h 2109"/>
                <a:gd name="T96" fmla="*/ 478 w 2811"/>
                <a:gd name="T97" fmla="*/ 804 h 2109"/>
                <a:gd name="T98" fmla="*/ 296 w 2811"/>
                <a:gd name="T99" fmla="*/ 620 h 2109"/>
                <a:gd name="T100" fmla="*/ 143 w 2811"/>
                <a:gd name="T101" fmla="*/ 463 h 2109"/>
                <a:gd name="T102" fmla="*/ 60 w 2811"/>
                <a:gd name="T103" fmla="*/ 374 h 2109"/>
                <a:gd name="T104" fmla="*/ 49 w 2811"/>
                <a:gd name="T105" fmla="*/ 304 h 2109"/>
                <a:gd name="T106" fmla="*/ 49 w 2811"/>
                <a:gd name="T107" fmla="*/ 265 h 2109"/>
                <a:gd name="T108" fmla="*/ 25 w 2811"/>
                <a:gd name="T109" fmla="*/ 182 h 2109"/>
                <a:gd name="T110" fmla="*/ 13 w 2811"/>
                <a:gd name="T111" fmla="*/ 103 h 2109"/>
                <a:gd name="T112" fmla="*/ 66 w 2811"/>
                <a:gd name="T113" fmla="*/ 65 h 2109"/>
                <a:gd name="T114" fmla="*/ 146 w 2811"/>
                <a:gd name="T115" fmla="*/ 63 h 2109"/>
                <a:gd name="T116" fmla="*/ 140 w 2811"/>
                <a:gd name="T117" fmla="*/ 15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11" h="2109">
                  <a:moveTo>
                    <a:pt x="277" y="106"/>
                  </a:moveTo>
                  <a:lnTo>
                    <a:pt x="447" y="239"/>
                  </a:lnTo>
                  <a:lnTo>
                    <a:pt x="507" y="273"/>
                  </a:lnTo>
                  <a:lnTo>
                    <a:pt x="666" y="361"/>
                  </a:lnTo>
                  <a:lnTo>
                    <a:pt x="796" y="412"/>
                  </a:lnTo>
                  <a:lnTo>
                    <a:pt x="927" y="474"/>
                  </a:lnTo>
                  <a:lnTo>
                    <a:pt x="1007" y="522"/>
                  </a:lnTo>
                  <a:lnTo>
                    <a:pt x="1075" y="601"/>
                  </a:lnTo>
                  <a:lnTo>
                    <a:pt x="1135" y="676"/>
                  </a:lnTo>
                  <a:lnTo>
                    <a:pt x="1141" y="682"/>
                  </a:lnTo>
                  <a:lnTo>
                    <a:pt x="1157" y="657"/>
                  </a:lnTo>
                  <a:lnTo>
                    <a:pt x="1163" y="657"/>
                  </a:lnTo>
                  <a:lnTo>
                    <a:pt x="1163" y="612"/>
                  </a:lnTo>
                  <a:lnTo>
                    <a:pt x="1176" y="604"/>
                  </a:lnTo>
                  <a:lnTo>
                    <a:pt x="1195" y="604"/>
                  </a:lnTo>
                  <a:lnTo>
                    <a:pt x="1198" y="547"/>
                  </a:lnTo>
                  <a:lnTo>
                    <a:pt x="1204" y="537"/>
                  </a:lnTo>
                  <a:lnTo>
                    <a:pt x="1218" y="537"/>
                  </a:lnTo>
                  <a:lnTo>
                    <a:pt x="1223" y="496"/>
                  </a:lnTo>
                  <a:lnTo>
                    <a:pt x="1234" y="479"/>
                  </a:lnTo>
                  <a:lnTo>
                    <a:pt x="1243" y="468"/>
                  </a:lnTo>
                  <a:lnTo>
                    <a:pt x="1265" y="468"/>
                  </a:lnTo>
                  <a:lnTo>
                    <a:pt x="1275" y="412"/>
                  </a:lnTo>
                  <a:lnTo>
                    <a:pt x="1287" y="390"/>
                  </a:lnTo>
                  <a:lnTo>
                    <a:pt x="1300" y="381"/>
                  </a:lnTo>
                  <a:lnTo>
                    <a:pt x="1307" y="381"/>
                  </a:lnTo>
                  <a:lnTo>
                    <a:pt x="1316" y="390"/>
                  </a:lnTo>
                  <a:lnTo>
                    <a:pt x="1322" y="383"/>
                  </a:lnTo>
                  <a:lnTo>
                    <a:pt x="1322" y="349"/>
                  </a:lnTo>
                  <a:lnTo>
                    <a:pt x="1346" y="311"/>
                  </a:lnTo>
                  <a:lnTo>
                    <a:pt x="1352" y="308"/>
                  </a:lnTo>
                  <a:lnTo>
                    <a:pt x="1361" y="308"/>
                  </a:lnTo>
                  <a:lnTo>
                    <a:pt x="1374" y="320"/>
                  </a:lnTo>
                  <a:lnTo>
                    <a:pt x="1377" y="320"/>
                  </a:lnTo>
                  <a:lnTo>
                    <a:pt x="1386" y="265"/>
                  </a:lnTo>
                  <a:lnTo>
                    <a:pt x="1412" y="220"/>
                  </a:lnTo>
                  <a:lnTo>
                    <a:pt x="1434" y="227"/>
                  </a:lnTo>
                  <a:lnTo>
                    <a:pt x="1456" y="252"/>
                  </a:lnTo>
                  <a:lnTo>
                    <a:pt x="1459" y="255"/>
                  </a:lnTo>
                  <a:lnTo>
                    <a:pt x="1459" y="241"/>
                  </a:lnTo>
                  <a:lnTo>
                    <a:pt x="1453" y="211"/>
                  </a:lnTo>
                  <a:lnTo>
                    <a:pt x="1464" y="176"/>
                  </a:lnTo>
                  <a:lnTo>
                    <a:pt x="1476" y="163"/>
                  </a:lnTo>
                  <a:lnTo>
                    <a:pt x="1495" y="163"/>
                  </a:lnTo>
                  <a:lnTo>
                    <a:pt x="1527" y="189"/>
                  </a:lnTo>
                  <a:lnTo>
                    <a:pt x="1542" y="217"/>
                  </a:lnTo>
                  <a:lnTo>
                    <a:pt x="1552" y="227"/>
                  </a:lnTo>
                  <a:lnTo>
                    <a:pt x="1555" y="132"/>
                  </a:lnTo>
                  <a:lnTo>
                    <a:pt x="1568" y="111"/>
                  </a:lnTo>
                  <a:lnTo>
                    <a:pt x="1580" y="100"/>
                  </a:lnTo>
                  <a:lnTo>
                    <a:pt x="1599" y="100"/>
                  </a:lnTo>
                  <a:lnTo>
                    <a:pt x="1638" y="154"/>
                  </a:lnTo>
                  <a:lnTo>
                    <a:pt x="1644" y="166"/>
                  </a:lnTo>
                  <a:lnTo>
                    <a:pt x="1648" y="169"/>
                  </a:lnTo>
                  <a:lnTo>
                    <a:pt x="1651" y="169"/>
                  </a:lnTo>
                  <a:lnTo>
                    <a:pt x="1676" y="81"/>
                  </a:lnTo>
                  <a:lnTo>
                    <a:pt x="1698" y="51"/>
                  </a:lnTo>
                  <a:lnTo>
                    <a:pt x="1711" y="44"/>
                  </a:lnTo>
                  <a:lnTo>
                    <a:pt x="1725" y="44"/>
                  </a:lnTo>
                  <a:lnTo>
                    <a:pt x="1739" y="65"/>
                  </a:lnTo>
                  <a:lnTo>
                    <a:pt x="1747" y="97"/>
                  </a:lnTo>
                  <a:lnTo>
                    <a:pt x="1747" y="106"/>
                  </a:lnTo>
                  <a:lnTo>
                    <a:pt x="1750" y="111"/>
                  </a:lnTo>
                  <a:lnTo>
                    <a:pt x="1791" y="28"/>
                  </a:lnTo>
                  <a:lnTo>
                    <a:pt x="1800" y="19"/>
                  </a:lnTo>
                  <a:lnTo>
                    <a:pt x="1826" y="22"/>
                  </a:lnTo>
                  <a:lnTo>
                    <a:pt x="1846" y="41"/>
                  </a:lnTo>
                  <a:lnTo>
                    <a:pt x="1846" y="73"/>
                  </a:lnTo>
                  <a:lnTo>
                    <a:pt x="1848" y="76"/>
                  </a:lnTo>
                  <a:lnTo>
                    <a:pt x="1900" y="15"/>
                  </a:lnTo>
                  <a:lnTo>
                    <a:pt x="1912" y="6"/>
                  </a:lnTo>
                  <a:lnTo>
                    <a:pt x="1916" y="6"/>
                  </a:lnTo>
                  <a:lnTo>
                    <a:pt x="1925" y="3"/>
                  </a:lnTo>
                  <a:lnTo>
                    <a:pt x="1935" y="1"/>
                  </a:lnTo>
                  <a:lnTo>
                    <a:pt x="1944" y="0"/>
                  </a:lnTo>
                  <a:lnTo>
                    <a:pt x="1953" y="0"/>
                  </a:lnTo>
                  <a:lnTo>
                    <a:pt x="1960" y="1"/>
                  </a:lnTo>
                  <a:lnTo>
                    <a:pt x="1968" y="4"/>
                  </a:lnTo>
                  <a:lnTo>
                    <a:pt x="1969" y="6"/>
                  </a:lnTo>
                  <a:lnTo>
                    <a:pt x="1969" y="6"/>
                  </a:lnTo>
                  <a:lnTo>
                    <a:pt x="1969" y="6"/>
                  </a:lnTo>
                  <a:lnTo>
                    <a:pt x="1977" y="15"/>
                  </a:lnTo>
                  <a:lnTo>
                    <a:pt x="1977" y="51"/>
                  </a:lnTo>
                  <a:lnTo>
                    <a:pt x="1903" y="185"/>
                  </a:lnTo>
                  <a:lnTo>
                    <a:pt x="1862" y="342"/>
                  </a:lnTo>
                  <a:lnTo>
                    <a:pt x="1846" y="487"/>
                  </a:lnTo>
                  <a:lnTo>
                    <a:pt x="1854" y="534"/>
                  </a:lnTo>
                  <a:lnTo>
                    <a:pt x="1846" y="596"/>
                  </a:lnTo>
                  <a:lnTo>
                    <a:pt x="1810" y="672"/>
                  </a:lnTo>
                  <a:lnTo>
                    <a:pt x="1756" y="748"/>
                  </a:lnTo>
                  <a:lnTo>
                    <a:pt x="1708" y="836"/>
                  </a:lnTo>
                  <a:lnTo>
                    <a:pt x="1680" y="924"/>
                  </a:lnTo>
                  <a:lnTo>
                    <a:pt x="1680" y="934"/>
                  </a:lnTo>
                  <a:lnTo>
                    <a:pt x="1692" y="934"/>
                  </a:lnTo>
                  <a:lnTo>
                    <a:pt x="1720" y="921"/>
                  </a:lnTo>
                  <a:lnTo>
                    <a:pt x="1887" y="883"/>
                  </a:lnTo>
                  <a:lnTo>
                    <a:pt x="1977" y="861"/>
                  </a:lnTo>
                  <a:lnTo>
                    <a:pt x="2129" y="833"/>
                  </a:lnTo>
                  <a:lnTo>
                    <a:pt x="2269" y="809"/>
                  </a:lnTo>
                  <a:lnTo>
                    <a:pt x="2342" y="755"/>
                  </a:lnTo>
                  <a:lnTo>
                    <a:pt x="2389" y="717"/>
                  </a:lnTo>
                  <a:lnTo>
                    <a:pt x="2444" y="695"/>
                  </a:lnTo>
                  <a:lnTo>
                    <a:pt x="2501" y="695"/>
                  </a:lnTo>
                  <a:lnTo>
                    <a:pt x="2578" y="720"/>
                  </a:lnTo>
                  <a:lnTo>
                    <a:pt x="2611" y="742"/>
                  </a:lnTo>
                  <a:lnTo>
                    <a:pt x="2625" y="764"/>
                  </a:lnTo>
                  <a:lnTo>
                    <a:pt x="2633" y="796"/>
                  </a:lnTo>
                  <a:lnTo>
                    <a:pt x="2668" y="820"/>
                  </a:lnTo>
                  <a:lnTo>
                    <a:pt x="2708" y="836"/>
                  </a:lnTo>
                  <a:lnTo>
                    <a:pt x="2786" y="861"/>
                  </a:lnTo>
                  <a:lnTo>
                    <a:pt x="2801" y="883"/>
                  </a:lnTo>
                  <a:lnTo>
                    <a:pt x="2811" y="902"/>
                  </a:lnTo>
                  <a:lnTo>
                    <a:pt x="2808" y="911"/>
                  </a:lnTo>
                  <a:lnTo>
                    <a:pt x="2622" y="905"/>
                  </a:lnTo>
                  <a:lnTo>
                    <a:pt x="2457" y="915"/>
                  </a:lnTo>
                  <a:lnTo>
                    <a:pt x="2381" y="921"/>
                  </a:lnTo>
                  <a:lnTo>
                    <a:pt x="2329" y="931"/>
                  </a:lnTo>
                  <a:lnTo>
                    <a:pt x="2211" y="975"/>
                  </a:lnTo>
                  <a:lnTo>
                    <a:pt x="2075" y="1053"/>
                  </a:lnTo>
                  <a:lnTo>
                    <a:pt x="2024" y="1116"/>
                  </a:lnTo>
                  <a:lnTo>
                    <a:pt x="1983" y="1185"/>
                  </a:lnTo>
                  <a:lnTo>
                    <a:pt x="1835" y="1370"/>
                  </a:lnTo>
                  <a:lnTo>
                    <a:pt x="1714" y="1454"/>
                  </a:lnTo>
                  <a:lnTo>
                    <a:pt x="1642" y="1491"/>
                  </a:lnTo>
                  <a:lnTo>
                    <a:pt x="1536" y="1540"/>
                  </a:lnTo>
                  <a:lnTo>
                    <a:pt x="1492" y="1575"/>
                  </a:lnTo>
                  <a:lnTo>
                    <a:pt x="1425" y="1660"/>
                  </a:lnTo>
                  <a:lnTo>
                    <a:pt x="1322" y="1738"/>
                  </a:lnTo>
                  <a:lnTo>
                    <a:pt x="1207" y="1785"/>
                  </a:lnTo>
                  <a:lnTo>
                    <a:pt x="1070" y="1811"/>
                  </a:lnTo>
                  <a:lnTo>
                    <a:pt x="1001" y="1827"/>
                  </a:lnTo>
                  <a:lnTo>
                    <a:pt x="968" y="1843"/>
                  </a:lnTo>
                  <a:lnTo>
                    <a:pt x="908" y="1854"/>
                  </a:lnTo>
                  <a:lnTo>
                    <a:pt x="809" y="1940"/>
                  </a:lnTo>
                  <a:lnTo>
                    <a:pt x="719" y="1990"/>
                  </a:lnTo>
                  <a:lnTo>
                    <a:pt x="694" y="1996"/>
                  </a:lnTo>
                  <a:lnTo>
                    <a:pt x="622" y="2074"/>
                  </a:lnTo>
                  <a:lnTo>
                    <a:pt x="570" y="2106"/>
                  </a:lnTo>
                  <a:lnTo>
                    <a:pt x="565" y="2109"/>
                  </a:lnTo>
                  <a:lnTo>
                    <a:pt x="541" y="2100"/>
                  </a:lnTo>
                  <a:lnTo>
                    <a:pt x="532" y="2109"/>
                  </a:lnTo>
                  <a:lnTo>
                    <a:pt x="516" y="2109"/>
                  </a:lnTo>
                  <a:lnTo>
                    <a:pt x="475" y="2065"/>
                  </a:lnTo>
                  <a:lnTo>
                    <a:pt x="461" y="2071"/>
                  </a:lnTo>
                  <a:lnTo>
                    <a:pt x="411" y="2068"/>
                  </a:lnTo>
                  <a:lnTo>
                    <a:pt x="376" y="2046"/>
                  </a:lnTo>
                  <a:lnTo>
                    <a:pt x="367" y="2036"/>
                  </a:lnTo>
                  <a:lnTo>
                    <a:pt x="367" y="2030"/>
                  </a:lnTo>
                  <a:lnTo>
                    <a:pt x="405" y="2012"/>
                  </a:lnTo>
                  <a:lnTo>
                    <a:pt x="265" y="2003"/>
                  </a:lnTo>
                  <a:lnTo>
                    <a:pt x="261" y="1998"/>
                  </a:lnTo>
                  <a:lnTo>
                    <a:pt x="258" y="1998"/>
                  </a:lnTo>
                  <a:lnTo>
                    <a:pt x="258" y="1993"/>
                  </a:lnTo>
                  <a:lnTo>
                    <a:pt x="304" y="1968"/>
                  </a:lnTo>
                  <a:lnTo>
                    <a:pt x="307" y="1965"/>
                  </a:lnTo>
                  <a:lnTo>
                    <a:pt x="211" y="1962"/>
                  </a:lnTo>
                  <a:lnTo>
                    <a:pt x="200" y="1952"/>
                  </a:lnTo>
                  <a:lnTo>
                    <a:pt x="206" y="1940"/>
                  </a:lnTo>
                  <a:lnTo>
                    <a:pt x="233" y="1920"/>
                  </a:lnTo>
                  <a:lnTo>
                    <a:pt x="236" y="1918"/>
                  </a:lnTo>
                  <a:lnTo>
                    <a:pt x="230" y="1911"/>
                  </a:lnTo>
                  <a:lnTo>
                    <a:pt x="214" y="1911"/>
                  </a:lnTo>
                  <a:lnTo>
                    <a:pt x="206" y="1905"/>
                  </a:lnTo>
                  <a:lnTo>
                    <a:pt x="206" y="1898"/>
                  </a:lnTo>
                  <a:lnTo>
                    <a:pt x="258" y="1870"/>
                  </a:lnTo>
                  <a:lnTo>
                    <a:pt x="261" y="1868"/>
                  </a:lnTo>
                  <a:lnTo>
                    <a:pt x="230" y="1843"/>
                  </a:lnTo>
                  <a:lnTo>
                    <a:pt x="223" y="1833"/>
                  </a:lnTo>
                  <a:lnTo>
                    <a:pt x="223" y="1822"/>
                  </a:lnTo>
                  <a:lnTo>
                    <a:pt x="274" y="1785"/>
                  </a:lnTo>
                  <a:lnTo>
                    <a:pt x="261" y="1754"/>
                  </a:lnTo>
                  <a:lnTo>
                    <a:pt x="265" y="1738"/>
                  </a:lnTo>
                  <a:lnTo>
                    <a:pt x="312" y="1706"/>
                  </a:lnTo>
                  <a:lnTo>
                    <a:pt x="379" y="1692"/>
                  </a:lnTo>
                  <a:lnTo>
                    <a:pt x="398" y="1662"/>
                  </a:lnTo>
                  <a:lnTo>
                    <a:pt x="436" y="1657"/>
                  </a:lnTo>
                  <a:lnTo>
                    <a:pt x="557" y="1646"/>
                  </a:lnTo>
                  <a:lnTo>
                    <a:pt x="603" y="1646"/>
                  </a:lnTo>
                  <a:lnTo>
                    <a:pt x="697" y="1556"/>
                  </a:lnTo>
                  <a:lnTo>
                    <a:pt x="803" y="1449"/>
                  </a:lnTo>
                  <a:lnTo>
                    <a:pt x="834" y="1424"/>
                  </a:lnTo>
                  <a:lnTo>
                    <a:pt x="853" y="1405"/>
                  </a:lnTo>
                  <a:lnTo>
                    <a:pt x="853" y="1367"/>
                  </a:lnTo>
                  <a:lnTo>
                    <a:pt x="834" y="1324"/>
                  </a:lnTo>
                  <a:lnTo>
                    <a:pt x="784" y="1264"/>
                  </a:lnTo>
                  <a:lnTo>
                    <a:pt x="749" y="1213"/>
                  </a:lnTo>
                  <a:lnTo>
                    <a:pt x="724" y="1194"/>
                  </a:lnTo>
                  <a:lnTo>
                    <a:pt x="680" y="1132"/>
                  </a:lnTo>
                  <a:lnTo>
                    <a:pt x="653" y="1110"/>
                  </a:lnTo>
                  <a:lnTo>
                    <a:pt x="638" y="1088"/>
                  </a:lnTo>
                  <a:lnTo>
                    <a:pt x="622" y="1053"/>
                  </a:lnTo>
                  <a:lnTo>
                    <a:pt x="584" y="1002"/>
                  </a:lnTo>
                  <a:lnTo>
                    <a:pt x="557" y="959"/>
                  </a:lnTo>
                  <a:lnTo>
                    <a:pt x="539" y="937"/>
                  </a:lnTo>
                  <a:lnTo>
                    <a:pt x="501" y="852"/>
                  </a:lnTo>
                  <a:lnTo>
                    <a:pt x="478" y="804"/>
                  </a:lnTo>
                  <a:lnTo>
                    <a:pt x="450" y="748"/>
                  </a:lnTo>
                  <a:lnTo>
                    <a:pt x="439" y="726"/>
                  </a:lnTo>
                  <a:lnTo>
                    <a:pt x="392" y="666"/>
                  </a:lnTo>
                  <a:lnTo>
                    <a:pt x="296" y="620"/>
                  </a:lnTo>
                  <a:lnTo>
                    <a:pt x="146" y="506"/>
                  </a:lnTo>
                  <a:lnTo>
                    <a:pt x="128" y="481"/>
                  </a:lnTo>
                  <a:lnTo>
                    <a:pt x="128" y="468"/>
                  </a:lnTo>
                  <a:lnTo>
                    <a:pt x="143" y="463"/>
                  </a:lnTo>
                  <a:lnTo>
                    <a:pt x="162" y="465"/>
                  </a:lnTo>
                  <a:lnTo>
                    <a:pt x="172" y="465"/>
                  </a:lnTo>
                  <a:lnTo>
                    <a:pt x="175" y="463"/>
                  </a:lnTo>
                  <a:lnTo>
                    <a:pt x="60" y="374"/>
                  </a:lnTo>
                  <a:lnTo>
                    <a:pt x="38" y="339"/>
                  </a:lnTo>
                  <a:lnTo>
                    <a:pt x="32" y="320"/>
                  </a:lnTo>
                  <a:lnTo>
                    <a:pt x="32" y="314"/>
                  </a:lnTo>
                  <a:lnTo>
                    <a:pt x="49" y="304"/>
                  </a:lnTo>
                  <a:lnTo>
                    <a:pt x="71" y="324"/>
                  </a:lnTo>
                  <a:lnTo>
                    <a:pt x="156" y="368"/>
                  </a:lnTo>
                  <a:lnTo>
                    <a:pt x="159" y="365"/>
                  </a:lnTo>
                  <a:lnTo>
                    <a:pt x="49" y="265"/>
                  </a:lnTo>
                  <a:lnTo>
                    <a:pt x="13" y="220"/>
                  </a:lnTo>
                  <a:lnTo>
                    <a:pt x="0" y="189"/>
                  </a:lnTo>
                  <a:lnTo>
                    <a:pt x="3" y="185"/>
                  </a:lnTo>
                  <a:lnTo>
                    <a:pt x="25" y="182"/>
                  </a:lnTo>
                  <a:lnTo>
                    <a:pt x="93" y="228"/>
                  </a:lnTo>
                  <a:lnTo>
                    <a:pt x="93" y="217"/>
                  </a:lnTo>
                  <a:lnTo>
                    <a:pt x="49" y="163"/>
                  </a:lnTo>
                  <a:lnTo>
                    <a:pt x="13" y="103"/>
                  </a:lnTo>
                  <a:lnTo>
                    <a:pt x="3" y="41"/>
                  </a:lnTo>
                  <a:lnTo>
                    <a:pt x="25" y="41"/>
                  </a:lnTo>
                  <a:lnTo>
                    <a:pt x="65" y="65"/>
                  </a:lnTo>
                  <a:lnTo>
                    <a:pt x="66" y="65"/>
                  </a:lnTo>
                  <a:lnTo>
                    <a:pt x="74" y="28"/>
                  </a:lnTo>
                  <a:lnTo>
                    <a:pt x="93" y="19"/>
                  </a:lnTo>
                  <a:lnTo>
                    <a:pt x="115" y="25"/>
                  </a:lnTo>
                  <a:lnTo>
                    <a:pt x="146" y="63"/>
                  </a:lnTo>
                  <a:lnTo>
                    <a:pt x="150" y="65"/>
                  </a:lnTo>
                  <a:lnTo>
                    <a:pt x="153" y="63"/>
                  </a:lnTo>
                  <a:lnTo>
                    <a:pt x="137" y="28"/>
                  </a:lnTo>
                  <a:lnTo>
                    <a:pt x="140" y="15"/>
                  </a:lnTo>
                  <a:lnTo>
                    <a:pt x="153" y="6"/>
                  </a:lnTo>
                  <a:lnTo>
                    <a:pt x="184" y="6"/>
                  </a:lnTo>
                  <a:lnTo>
                    <a:pt x="277" y="10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29" name="Freeform 153">
              <a:extLst>
                <a:ext uri="{FF2B5EF4-FFF2-40B4-BE49-F238E27FC236}">
                  <a16:creationId xmlns:a16="http://schemas.microsoft.com/office/drawing/2014/main" xmlns="" id="{70F98F36-7642-4C6F-A359-0F683FE89775}"/>
                </a:ext>
              </a:extLst>
            </p:cNvPr>
            <p:cNvSpPr>
              <a:spLocks/>
            </p:cNvSpPr>
            <p:nvPr/>
          </p:nvSpPr>
          <p:spPr bwMode="auto">
            <a:xfrm>
              <a:off x="485" y="2426"/>
              <a:ext cx="535" cy="456"/>
            </a:xfrm>
            <a:custGeom>
              <a:avLst/>
              <a:gdLst>
                <a:gd name="T0" fmla="*/ 584 w 1597"/>
                <a:gd name="T1" fmla="*/ 324 h 1371"/>
                <a:gd name="T2" fmla="*/ 815 w 1597"/>
                <a:gd name="T3" fmla="*/ 429 h 1371"/>
                <a:gd name="T4" fmla="*/ 982 w 1597"/>
                <a:gd name="T5" fmla="*/ 516 h 1371"/>
                <a:gd name="T6" fmla="*/ 1297 w 1597"/>
                <a:gd name="T7" fmla="*/ 846 h 1371"/>
                <a:gd name="T8" fmla="*/ 1488 w 1597"/>
                <a:gd name="T9" fmla="*/ 962 h 1371"/>
                <a:gd name="T10" fmla="*/ 1589 w 1597"/>
                <a:gd name="T11" fmla="*/ 984 h 1371"/>
                <a:gd name="T12" fmla="*/ 1498 w 1597"/>
                <a:gd name="T13" fmla="*/ 1063 h 1371"/>
                <a:gd name="T14" fmla="*/ 1191 w 1597"/>
                <a:gd name="T15" fmla="*/ 1183 h 1371"/>
                <a:gd name="T16" fmla="*/ 930 w 1597"/>
                <a:gd name="T17" fmla="*/ 1325 h 1371"/>
                <a:gd name="T18" fmla="*/ 823 w 1597"/>
                <a:gd name="T19" fmla="*/ 1293 h 1371"/>
                <a:gd name="T20" fmla="*/ 1001 w 1597"/>
                <a:gd name="T21" fmla="*/ 1295 h 1371"/>
                <a:gd name="T22" fmla="*/ 960 w 1597"/>
                <a:gd name="T23" fmla="*/ 1293 h 1371"/>
                <a:gd name="T24" fmla="*/ 771 w 1597"/>
                <a:gd name="T25" fmla="*/ 1227 h 1371"/>
                <a:gd name="T26" fmla="*/ 941 w 1597"/>
                <a:gd name="T27" fmla="*/ 1230 h 1371"/>
                <a:gd name="T28" fmla="*/ 854 w 1597"/>
                <a:gd name="T29" fmla="*/ 1227 h 1371"/>
                <a:gd name="T30" fmla="*/ 736 w 1597"/>
                <a:gd name="T31" fmla="*/ 1185 h 1371"/>
                <a:gd name="T32" fmla="*/ 740 w 1597"/>
                <a:gd name="T33" fmla="*/ 1151 h 1371"/>
                <a:gd name="T34" fmla="*/ 835 w 1597"/>
                <a:gd name="T35" fmla="*/ 1154 h 1371"/>
                <a:gd name="T36" fmla="*/ 631 w 1597"/>
                <a:gd name="T37" fmla="*/ 1054 h 1371"/>
                <a:gd name="T38" fmla="*/ 790 w 1597"/>
                <a:gd name="T39" fmla="*/ 1073 h 1371"/>
                <a:gd name="T40" fmla="*/ 650 w 1597"/>
                <a:gd name="T41" fmla="*/ 1038 h 1371"/>
                <a:gd name="T42" fmla="*/ 577 w 1597"/>
                <a:gd name="T43" fmla="*/ 976 h 1371"/>
                <a:gd name="T44" fmla="*/ 727 w 1597"/>
                <a:gd name="T45" fmla="*/ 997 h 1371"/>
                <a:gd name="T46" fmla="*/ 702 w 1597"/>
                <a:gd name="T47" fmla="*/ 984 h 1371"/>
                <a:gd name="T48" fmla="*/ 529 w 1597"/>
                <a:gd name="T49" fmla="*/ 900 h 1371"/>
                <a:gd name="T50" fmla="*/ 656 w 1597"/>
                <a:gd name="T51" fmla="*/ 912 h 1371"/>
                <a:gd name="T52" fmla="*/ 615 w 1597"/>
                <a:gd name="T53" fmla="*/ 890 h 1371"/>
                <a:gd name="T54" fmla="*/ 494 w 1597"/>
                <a:gd name="T55" fmla="*/ 830 h 1371"/>
                <a:gd name="T56" fmla="*/ 602 w 1597"/>
                <a:gd name="T57" fmla="*/ 846 h 1371"/>
                <a:gd name="T58" fmla="*/ 529 w 1597"/>
                <a:gd name="T59" fmla="*/ 818 h 1371"/>
                <a:gd name="T60" fmla="*/ 450 w 1597"/>
                <a:gd name="T61" fmla="*/ 730 h 1371"/>
                <a:gd name="T62" fmla="*/ 563 w 1597"/>
                <a:gd name="T63" fmla="*/ 762 h 1371"/>
                <a:gd name="T64" fmla="*/ 523 w 1597"/>
                <a:gd name="T65" fmla="*/ 714 h 1371"/>
                <a:gd name="T66" fmla="*/ 456 w 1597"/>
                <a:gd name="T67" fmla="*/ 673 h 1371"/>
                <a:gd name="T68" fmla="*/ 513 w 1597"/>
                <a:gd name="T69" fmla="*/ 648 h 1371"/>
                <a:gd name="T70" fmla="*/ 516 w 1597"/>
                <a:gd name="T71" fmla="*/ 640 h 1371"/>
                <a:gd name="T72" fmla="*/ 367 w 1597"/>
                <a:gd name="T73" fmla="*/ 605 h 1371"/>
                <a:gd name="T74" fmla="*/ 217 w 1597"/>
                <a:gd name="T75" fmla="*/ 544 h 1371"/>
                <a:gd name="T76" fmla="*/ 124 w 1597"/>
                <a:gd name="T77" fmla="*/ 459 h 1371"/>
                <a:gd name="T78" fmla="*/ 227 w 1597"/>
                <a:gd name="T79" fmla="*/ 485 h 1371"/>
                <a:gd name="T80" fmla="*/ 485 w 1597"/>
                <a:gd name="T81" fmla="*/ 586 h 1371"/>
                <a:gd name="T82" fmla="*/ 382 w 1597"/>
                <a:gd name="T83" fmla="*/ 548 h 1371"/>
                <a:gd name="T84" fmla="*/ 280 w 1597"/>
                <a:gd name="T85" fmla="*/ 494 h 1371"/>
                <a:gd name="T86" fmla="*/ 28 w 1597"/>
                <a:gd name="T87" fmla="*/ 312 h 1371"/>
                <a:gd name="T88" fmla="*/ 140 w 1597"/>
                <a:gd name="T89" fmla="*/ 366 h 1371"/>
                <a:gd name="T90" fmla="*/ 389 w 1597"/>
                <a:gd name="T91" fmla="*/ 459 h 1371"/>
                <a:gd name="T92" fmla="*/ 341 w 1597"/>
                <a:gd name="T93" fmla="*/ 434 h 1371"/>
                <a:gd name="T94" fmla="*/ 12 w 1597"/>
                <a:gd name="T95" fmla="*/ 212 h 1371"/>
                <a:gd name="T96" fmla="*/ 280 w 1597"/>
                <a:gd name="T97" fmla="*/ 353 h 1371"/>
                <a:gd name="T98" fmla="*/ 182 w 1597"/>
                <a:gd name="T99" fmla="*/ 283 h 1371"/>
                <a:gd name="T100" fmla="*/ 44 w 1597"/>
                <a:gd name="T101" fmla="*/ 151 h 1371"/>
                <a:gd name="T102" fmla="*/ 16 w 1597"/>
                <a:gd name="T103" fmla="*/ 42 h 1371"/>
                <a:gd name="T104" fmla="*/ 198 w 1597"/>
                <a:gd name="T105" fmla="*/ 237 h 1371"/>
                <a:gd name="T106" fmla="*/ 332 w 1597"/>
                <a:gd name="T107" fmla="*/ 312 h 1371"/>
                <a:gd name="T108" fmla="*/ 249 w 1597"/>
                <a:gd name="T109" fmla="*/ 258 h 1371"/>
                <a:gd name="T110" fmla="*/ 99 w 1597"/>
                <a:gd name="T111" fmla="*/ 117 h 1371"/>
                <a:gd name="T112" fmla="*/ 77 w 1597"/>
                <a:gd name="T113" fmla="*/ 16 h 1371"/>
                <a:gd name="T114" fmla="*/ 294 w 1597"/>
                <a:gd name="T115" fmla="*/ 221 h 1371"/>
                <a:gd name="T116" fmla="*/ 456 w 1597"/>
                <a:gd name="T117" fmla="*/ 312 h 1371"/>
                <a:gd name="T118" fmla="*/ 347 w 1597"/>
                <a:gd name="T119" fmla="*/ 242 h 1371"/>
                <a:gd name="T120" fmla="*/ 168 w 1597"/>
                <a:gd name="T121" fmla="*/ 75 h 1371"/>
                <a:gd name="T122" fmla="*/ 137 w 1597"/>
                <a:gd name="T123" fmla="*/ 7 h 1371"/>
                <a:gd name="T124" fmla="*/ 266 w 1597"/>
                <a:gd name="T125" fmla="*/ 107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7" h="1371">
                  <a:moveTo>
                    <a:pt x="266" y="107"/>
                  </a:moveTo>
                  <a:lnTo>
                    <a:pt x="389" y="212"/>
                  </a:lnTo>
                  <a:lnTo>
                    <a:pt x="584" y="324"/>
                  </a:lnTo>
                  <a:lnTo>
                    <a:pt x="669" y="368"/>
                  </a:lnTo>
                  <a:lnTo>
                    <a:pt x="746" y="394"/>
                  </a:lnTo>
                  <a:lnTo>
                    <a:pt x="815" y="429"/>
                  </a:lnTo>
                  <a:lnTo>
                    <a:pt x="864" y="448"/>
                  </a:lnTo>
                  <a:lnTo>
                    <a:pt x="924" y="481"/>
                  </a:lnTo>
                  <a:lnTo>
                    <a:pt x="982" y="516"/>
                  </a:lnTo>
                  <a:lnTo>
                    <a:pt x="1054" y="602"/>
                  </a:lnTo>
                  <a:lnTo>
                    <a:pt x="1109" y="670"/>
                  </a:lnTo>
                  <a:lnTo>
                    <a:pt x="1297" y="846"/>
                  </a:lnTo>
                  <a:lnTo>
                    <a:pt x="1424" y="933"/>
                  </a:lnTo>
                  <a:lnTo>
                    <a:pt x="1460" y="946"/>
                  </a:lnTo>
                  <a:lnTo>
                    <a:pt x="1488" y="962"/>
                  </a:lnTo>
                  <a:lnTo>
                    <a:pt x="1561" y="981"/>
                  </a:lnTo>
                  <a:lnTo>
                    <a:pt x="1588" y="987"/>
                  </a:lnTo>
                  <a:lnTo>
                    <a:pt x="1589" y="984"/>
                  </a:lnTo>
                  <a:lnTo>
                    <a:pt x="1597" y="984"/>
                  </a:lnTo>
                  <a:lnTo>
                    <a:pt x="1577" y="1013"/>
                  </a:lnTo>
                  <a:lnTo>
                    <a:pt x="1498" y="1063"/>
                  </a:lnTo>
                  <a:lnTo>
                    <a:pt x="1345" y="1119"/>
                  </a:lnTo>
                  <a:lnTo>
                    <a:pt x="1297" y="1130"/>
                  </a:lnTo>
                  <a:lnTo>
                    <a:pt x="1191" y="1183"/>
                  </a:lnTo>
                  <a:lnTo>
                    <a:pt x="1100" y="1246"/>
                  </a:lnTo>
                  <a:lnTo>
                    <a:pt x="979" y="1314"/>
                  </a:lnTo>
                  <a:lnTo>
                    <a:pt x="930" y="1325"/>
                  </a:lnTo>
                  <a:lnTo>
                    <a:pt x="854" y="1371"/>
                  </a:lnTo>
                  <a:lnTo>
                    <a:pt x="845" y="1330"/>
                  </a:lnTo>
                  <a:lnTo>
                    <a:pt x="823" y="1293"/>
                  </a:lnTo>
                  <a:lnTo>
                    <a:pt x="873" y="1301"/>
                  </a:lnTo>
                  <a:lnTo>
                    <a:pt x="911" y="1314"/>
                  </a:lnTo>
                  <a:lnTo>
                    <a:pt x="1001" y="1295"/>
                  </a:lnTo>
                  <a:lnTo>
                    <a:pt x="1020" y="1284"/>
                  </a:lnTo>
                  <a:lnTo>
                    <a:pt x="1013" y="1277"/>
                  </a:lnTo>
                  <a:lnTo>
                    <a:pt x="960" y="1293"/>
                  </a:lnTo>
                  <a:lnTo>
                    <a:pt x="880" y="1293"/>
                  </a:lnTo>
                  <a:lnTo>
                    <a:pt x="807" y="1271"/>
                  </a:lnTo>
                  <a:lnTo>
                    <a:pt x="771" y="1227"/>
                  </a:lnTo>
                  <a:lnTo>
                    <a:pt x="784" y="1227"/>
                  </a:lnTo>
                  <a:lnTo>
                    <a:pt x="886" y="1236"/>
                  </a:lnTo>
                  <a:lnTo>
                    <a:pt x="941" y="1230"/>
                  </a:lnTo>
                  <a:lnTo>
                    <a:pt x="960" y="1217"/>
                  </a:lnTo>
                  <a:lnTo>
                    <a:pt x="933" y="1217"/>
                  </a:lnTo>
                  <a:lnTo>
                    <a:pt x="854" y="1227"/>
                  </a:lnTo>
                  <a:lnTo>
                    <a:pt x="807" y="1214"/>
                  </a:lnTo>
                  <a:lnTo>
                    <a:pt x="779" y="1208"/>
                  </a:lnTo>
                  <a:lnTo>
                    <a:pt x="736" y="1185"/>
                  </a:lnTo>
                  <a:lnTo>
                    <a:pt x="708" y="1151"/>
                  </a:lnTo>
                  <a:lnTo>
                    <a:pt x="703" y="1147"/>
                  </a:lnTo>
                  <a:lnTo>
                    <a:pt x="740" y="1151"/>
                  </a:lnTo>
                  <a:lnTo>
                    <a:pt x="826" y="1163"/>
                  </a:lnTo>
                  <a:lnTo>
                    <a:pt x="835" y="1157"/>
                  </a:lnTo>
                  <a:lnTo>
                    <a:pt x="835" y="1154"/>
                  </a:lnTo>
                  <a:lnTo>
                    <a:pt x="711" y="1130"/>
                  </a:lnTo>
                  <a:lnTo>
                    <a:pt x="666" y="1103"/>
                  </a:lnTo>
                  <a:lnTo>
                    <a:pt x="631" y="1054"/>
                  </a:lnTo>
                  <a:lnTo>
                    <a:pt x="653" y="1054"/>
                  </a:lnTo>
                  <a:lnTo>
                    <a:pt x="784" y="1079"/>
                  </a:lnTo>
                  <a:lnTo>
                    <a:pt x="790" y="1073"/>
                  </a:lnTo>
                  <a:lnTo>
                    <a:pt x="780" y="1063"/>
                  </a:lnTo>
                  <a:lnTo>
                    <a:pt x="768" y="1063"/>
                  </a:lnTo>
                  <a:lnTo>
                    <a:pt x="650" y="1038"/>
                  </a:lnTo>
                  <a:lnTo>
                    <a:pt x="618" y="1028"/>
                  </a:lnTo>
                  <a:lnTo>
                    <a:pt x="587" y="994"/>
                  </a:lnTo>
                  <a:lnTo>
                    <a:pt x="577" y="976"/>
                  </a:lnTo>
                  <a:lnTo>
                    <a:pt x="574" y="971"/>
                  </a:lnTo>
                  <a:lnTo>
                    <a:pt x="659" y="994"/>
                  </a:lnTo>
                  <a:lnTo>
                    <a:pt x="727" y="997"/>
                  </a:lnTo>
                  <a:lnTo>
                    <a:pt x="730" y="994"/>
                  </a:lnTo>
                  <a:lnTo>
                    <a:pt x="714" y="984"/>
                  </a:lnTo>
                  <a:lnTo>
                    <a:pt x="702" y="984"/>
                  </a:lnTo>
                  <a:lnTo>
                    <a:pt x="593" y="962"/>
                  </a:lnTo>
                  <a:lnTo>
                    <a:pt x="562" y="946"/>
                  </a:lnTo>
                  <a:lnTo>
                    <a:pt x="529" y="900"/>
                  </a:lnTo>
                  <a:lnTo>
                    <a:pt x="529" y="884"/>
                  </a:lnTo>
                  <a:lnTo>
                    <a:pt x="587" y="903"/>
                  </a:lnTo>
                  <a:lnTo>
                    <a:pt x="656" y="912"/>
                  </a:lnTo>
                  <a:lnTo>
                    <a:pt x="659" y="909"/>
                  </a:lnTo>
                  <a:lnTo>
                    <a:pt x="659" y="906"/>
                  </a:lnTo>
                  <a:lnTo>
                    <a:pt x="615" y="890"/>
                  </a:lnTo>
                  <a:lnTo>
                    <a:pt x="562" y="881"/>
                  </a:lnTo>
                  <a:lnTo>
                    <a:pt x="529" y="868"/>
                  </a:lnTo>
                  <a:lnTo>
                    <a:pt x="494" y="830"/>
                  </a:lnTo>
                  <a:lnTo>
                    <a:pt x="488" y="816"/>
                  </a:lnTo>
                  <a:lnTo>
                    <a:pt x="525" y="833"/>
                  </a:lnTo>
                  <a:lnTo>
                    <a:pt x="602" y="846"/>
                  </a:lnTo>
                  <a:lnTo>
                    <a:pt x="609" y="840"/>
                  </a:lnTo>
                  <a:lnTo>
                    <a:pt x="580" y="824"/>
                  </a:lnTo>
                  <a:lnTo>
                    <a:pt x="529" y="818"/>
                  </a:lnTo>
                  <a:lnTo>
                    <a:pt x="478" y="789"/>
                  </a:lnTo>
                  <a:lnTo>
                    <a:pt x="450" y="736"/>
                  </a:lnTo>
                  <a:lnTo>
                    <a:pt x="450" y="730"/>
                  </a:lnTo>
                  <a:lnTo>
                    <a:pt x="562" y="770"/>
                  </a:lnTo>
                  <a:lnTo>
                    <a:pt x="563" y="768"/>
                  </a:lnTo>
                  <a:lnTo>
                    <a:pt x="563" y="762"/>
                  </a:lnTo>
                  <a:lnTo>
                    <a:pt x="434" y="698"/>
                  </a:lnTo>
                  <a:lnTo>
                    <a:pt x="407" y="670"/>
                  </a:lnTo>
                  <a:lnTo>
                    <a:pt x="523" y="714"/>
                  </a:lnTo>
                  <a:lnTo>
                    <a:pt x="529" y="708"/>
                  </a:lnTo>
                  <a:lnTo>
                    <a:pt x="513" y="692"/>
                  </a:lnTo>
                  <a:lnTo>
                    <a:pt x="456" y="673"/>
                  </a:lnTo>
                  <a:lnTo>
                    <a:pt x="280" y="589"/>
                  </a:lnTo>
                  <a:lnTo>
                    <a:pt x="398" y="629"/>
                  </a:lnTo>
                  <a:lnTo>
                    <a:pt x="513" y="648"/>
                  </a:lnTo>
                  <a:lnTo>
                    <a:pt x="519" y="648"/>
                  </a:lnTo>
                  <a:lnTo>
                    <a:pt x="523" y="645"/>
                  </a:lnTo>
                  <a:lnTo>
                    <a:pt x="516" y="640"/>
                  </a:lnTo>
                  <a:lnTo>
                    <a:pt x="494" y="640"/>
                  </a:lnTo>
                  <a:lnTo>
                    <a:pt x="472" y="629"/>
                  </a:lnTo>
                  <a:lnTo>
                    <a:pt x="367" y="605"/>
                  </a:lnTo>
                  <a:lnTo>
                    <a:pt x="236" y="551"/>
                  </a:lnTo>
                  <a:lnTo>
                    <a:pt x="229" y="544"/>
                  </a:lnTo>
                  <a:lnTo>
                    <a:pt x="217" y="544"/>
                  </a:lnTo>
                  <a:lnTo>
                    <a:pt x="130" y="475"/>
                  </a:lnTo>
                  <a:lnTo>
                    <a:pt x="124" y="466"/>
                  </a:lnTo>
                  <a:lnTo>
                    <a:pt x="124" y="459"/>
                  </a:lnTo>
                  <a:lnTo>
                    <a:pt x="190" y="472"/>
                  </a:lnTo>
                  <a:lnTo>
                    <a:pt x="198" y="478"/>
                  </a:lnTo>
                  <a:lnTo>
                    <a:pt x="227" y="485"/>
                  </a:lnTo>
                  <a:lnTo>
                    <a:pt x="367" y="554"/>
                  </a:lnTo>
                  <a:lnTo>
                    <a:pt x="478" y="586"/>
                  </a:lnTo>
                  <a:lnTo>
                    <a:pt x="485" y="586"/>
                  </a:lnTo>
                  <a:lnTo>
                    <a:pt x="488" y="581"/>
                  </a:lnTo>
                  <a:lnTo>
                    <a:pt x="439" y="560"/>
                  </a:lnTo>
                  <a:lnTo>
                    <a:pt x="382" y="548"/>
                  </a:lnTo>
                  <a:lnTo>
                    <a:pt x="335" y="522"/>
                  </a:lnTo>
                  <a:lnTo>
                    <a:pt x="299" y="510"/>
                  </a:lnTo>
                  <a:lnTo>
                    <a:pt x="280" y="494"/>
                  </a:lnTo>
                  <a:lnTo>
                    <a:pt x="207" y="459"/>
                  </a:lnTo>
                  <a:lnTo>
                    <a:pt x="50" y="350"/>
                  </a:lnTo>
                  <a:lnTo>
                    <a:pt x="28" y="312"/>
                  </a:lnTo>
                  <a:lnTo>
                    <a:pt x="28" y="305"/>
                  </a:lnTo>
                  <a:lnTo>
                    <a:pt x="71" y="327"/>
                  </a:lnTo>
                  <a:lnTo>
                    <a:pt x="140" y="366"/>
                  </a:lnTo>
                  <a:lnTo>
                    <a:pt x="217" y="391"/>
                  </a:lnTo>
                  <a:lnTo>
                    <a:pt x="291" y="429"/>
                  </a:lnTo>
                  <a:lnTo>
                    <a:pt x="389" y="459"/>
                  </a:lnTo>
                  <a:lnTo>
                    <a:pt x="392" y="456"/>
                  </a:lnTo>
                  <a:lnTo>
                    <a:pt x="376" y="448"/>
                  </a:lnTo>
                  <a:lnTo>
                    <a:pt x="341" y="434"/>
                  </a:lnTo>
                  <a:lnTo>
                    <a:pt x="227" y="384"/>
                  </a:lnTo>
                  <a:lnTo>
                    <a:pt x="105" y="305"/>
                  </a:lnTo>
                  <a:lnTo>
                    <a:pt x="12" y="212"/>
                  </a:lnTo>
                  <a:lnTo>
                    <a:pt x="0" y="180"/>
                  </a:lnTo>
                  <a:lnTo>
                    <a:pt x="176" y="293"/>
                  </a:lnTo>
                  <a:lnTo>
                    <a:pt x="280" y="353"/>
                  </a:lnTo>
                  <a:lnTo>
                    <a:pt x="335" y="375"/>
                  </a:lnTo>
                  <a:lnTo>
                    <a:pt x="338" y="372"/>
                  </a:lnTo>
                  <a:lnTo>
                    <a:pt x="182" y="283"/>
                  </a:lnTo>
                  <a:lnTo>
                    <a:pt x="152" y="258"/>
                  </a:lnTo>
                  <a:lnTo>
                    <a:pt x="108" y="226"/>
                  </a:lnTo>
                  <a:lnTo>
                    <a:pt x="44" y="151"/>
                  </a:lnTo>
                  <a:lnTo>
                    <a:pt x="9" y="96"/>
                  </a:lnTo>
                  <a:lnTo>
                    <a:pt x="0" y="42"/>
                  </a:lnTo>
                  <a:lnTo>
                    <a:pt x="16" y="42"/>
                  </a:lnTo>
                  <a:lnTo>
                    <a:pt x="93" y="126"/>
                  </a:lnTo>
                  <a:lnTo>
                    <a:pt x="146" y="192"/>
                  </a:lnTo>
                  <a:lnTo>
                    <a:pt x="198" y="237"/>
                  </a:lnTo>
                  <a:lnTo>
                    <a:pt x="217" y="242"/>
                  </a:lnTo>
                  <a:lnTo>
                    <a:pt x="325" y="312"/>
                  </a:lnTo>
                  <a:lnTo>
                    <a:pt x="332" y="312"/>
                  </a:lnTo>
                  <a:lnTo>
                    <a:pt x="335" y="309"/>
                  </a:lnTo>
                  <a:lnTo>
                    <a:pt x="302" y="288"/>
                  </a:lnTo>
                  <a:lnTo>
                    <a:pt x="249" y="258"/>
                  </a:lnTo>
                  <a:lnTo>
                    <a:pt x="198" y="213"/>
                  </a:lnTo>
                  <a:lnTo>
                    <a:pt x="173" y="199"/>
                  </a:lnTo>
                  <a:lnTo>
                    <a:pt x="99" y="117"/>
                  </a:lnTo>
                  <a:lnTo>
                    <a:pt x="67" y="42"/>
                  </a:lnTo>
                  <a:lnTo>
                    <a:pt x="67" y="23"/>
                  </a:lnTo>
                  <a:lnTo>
                    <a:pt x="77" y="16"/>
                  </a:lnTo>
                  <a:lnTo>
                    <a:pt x="86" y="16"/>
                  </a:lnTo>
                  <a:lnTo>
                    <a:pt x="239" y="180"/>
                  </a:lnTo>
                  <a:lnTo>
                    <a:pt x="294" y="221"/>
                  </a:lnTo>
                  <a:lnTo>
                    <a:pt x="369" y="267"/>
                  </a:lnTo>
                  <a:lnTo>
                    <a:pt x="453" y="312"/>
                  </a:lnTo>
                  <a:lnTo>
                    <a:pt x="456" y="312"/>
                  </a:lnTo>
                  <a:lnTo>
                    <a:pt x="459" y="309"/>
                  </a:lnTo>
                  <a:lnTo>
                    <a:pt x="406" y="274"/>
                  </a:lnTo>
                  <a:lnTo>
                    <a:pt x="347" y="242"/>
                  </a:lnTo>
                  <a:lnTo>
                    <a:pt x="305" y="212"/>
                  </a:lnTo>
                  <a:lnTo>
                    <a:pt x="239" y="164"/>
                  </a:lnTo>
                  <a:lnTo>
                    <a:pt x="168" y="75"/>
                  </a:lnTo>
                  <a:lnTo>
                    <a:pt x="140" y="26"/>
                  </a:lnTo>
                  <a:lnTo>
                    <a:pt x="137" y="16"/>
                  </a:lnTo>
                  <a:lnTo>
                    <a:pt x="137" y="7"/>
                  </a:lnTo>
                  <a:lnTo>
                    <a:pt x="152" y="0"/>
                  </a:lnTo>
                  <a:lnTo>
                    <a:pt x="195" y="36"/>
                  </a:lnTo>
                  <a:lnTo>
                    <a:pt x="266" y="10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30" name="Freeform 154">
              <a:extLst>
                <a:ext uri="{FF2B5EF4-FFF2-40B4-BE49-F238E27FC236}">
                  <a16:creationId xmlns:a16="http://schemas.microsoft.com/office/drawing/2014/main" xmlns="" id="{E7B8528B-132A-4FB5-9CE7-25586C822B61}"/>
                </a:ext>
              </a:extLst>
            </p:cNvPr>
            <p:cNvSpPr>
              <a:spLocks/>
            </p:cNvSpPr>
            <p:nvPr/>
          </p:nvSpPr>
          <p:spPr bwMode="auto">
            <a:xfrm>
              <a:off x="662" y="2602"/>
              <a:ext cx="209" cy="216"/>
            </a:xfrm>
            <a:custGeom>
              <a:avLst/>
              <a:gdLst>
                <a:gd name="T0" fmla="*/ 185 w 628"/>
                <a:gd name="T1" fmla="*/ 53 h 645"/>
                <a:gd name="T2" fmla="*/ 295 w 628"/>
                <a:gd name="T3" fmla="*/ 116 h 645"/>
                <a:gd name="T4" fmla="*/ 301 w 628"/>
                <a:gd name="T5" fmla="*/ 142 h 645"/>
                <a:gd name="T6" fmla="*/ 272 w 628"/>
                <a:gd name="T7" fmla="*/ 161 h 645"/>
                <a:gd name="T8" fmla="*/ 276 w 628"/>
                <a:gd name="T9" fmla="*/ 212 h 645"/>
                <a:gd name="T10" fmla="*/ 294 w 628"/>
                <a:gd name="T11" fmla="*/ 250 h 645"/>
                <a:gd name="T12" fmla="*/ 320 w 628"/>
                <a:gd name="T13" fmla="*/ 266 h 645"/>
                <a:gd name="T14" fmla="*/ 310 w 628"/>
                <a:gd name="T15" fmla="*/ 304 h 645"/>
                <a:gd name="T16" fmla="*/ 344 w 628"/>
                <a:gd name="T17" fmla="*/ 337 h 645"/>
                <a:gd name="T18" fmla="*/ 384 w 628"/>
                <a:gd name="T19" fmla="*/ 360 h 645"/>
                <a:gd name="T20" fmla="*/ 378 w 628"/>
                <a:gd name="T21" fmla="*/ 389 h 645"/>
                <a:gd name="T22" fmla="*/ 382 w 628"/>
                <a:gd name="T23" fmla="*/ 421 h 645"/>
                <a:gd name="T24" fmla="*/ 434 w 628"/>
                <a:gd name="T25" fmla="*/ 456 h 645"/>
                <a:gd name="T26" fmla="*/ 465 w 628"/>
                <a:gd name="T27" fmla="*/ 480 h 645"/>
                <a:gd name="T28" fmla="*/ 447 w 628"/>
                <a:gd name="T29" fmla="*/ 491 h 645"/>
                <a:gd name="T30" fmla="*/ 440 w 628"/>
                <a:gd name="T31" fmla="*/ 507 h 645"/>
                <a:gd name="T32" fmla="*/ 475 w 628"/>
                <a:gd name="T33" fmla="*/ 517 h 645"/>
                <a:gd name="T34" fmla="*/ 558 w 628"/>
                <a:gd name="T35" fmla="*/ 560 h 645"/>
                <a:gd name="T36" fmla="*/ 600 w 628"/>
                <a:gd name="T37" fmla="*/ 570 h 645"/>
                <a:gd name="T38" fmla="*/ 586 w 628"/>
                <a:gd name="T39" fmla="*/ 576 h 645"/>
                <a:gd name="T40" fmla="*/ 581 w 628"/>
                <a:gd name="T41" fmla="*/ 594 h 645"/>
                <a:gd name="T42" fmla="*/ 589 w 628"/>
                <a:gd name="T43" fmla="*/ 613 h 645"/>
                <a:gd name="T44" fmla="*/ 618 w 628"/>
                <a:gd name="T45" fmla="*/ 640 h 645"/>
                <a:gd name="T46" fmla="*/ 482 w 628"/>
                <a:gd name="T47" fmla="*/ 610 h 645"/>
                <a:gd name="T48" fmla="*/ 434 w 628"/>
                <a:gd name="T49" fmla="*/ 590 h 645"/>
                <a:gd name="T50" fmla="*/ 406 w 628"/>
                <a:gd name="T51" fmla="*/ 549 h 645"/>
                <a:gd name="T52" fmla="*/ 418 w 628"/>
                <a:gd name="T53" fmla="*/ 532 h 645"/>
                <a:gd name="T54" fmla="*/ 426 w 628"/>
                <a:gd name="T55" fmla="*/ 515 h 645"/>
                <a:gd name="T56" fmla="*/ 378 w 628"/>
                <a:gd name="T57" fmla="*/ 507 h 645"/>
                <a:gd name="T58" fmla="*/ 329 w 628"/>
                <a:gd name="T59" fmla="*/ 501 h 645"/>
                <a:gd name="T60" fmla="*/ 328 w 628"/>
                <a:gd name="T61" fmla="*/ 461 h 645"/>
                <a:gd name="T62" fmla="*/ 342 w 628"/>
                <a:gd name="T63" fmla="*/ 432 h 645"/>
                <a:gd name="T64" fmla="*/ 285 w 628"/>
                <a:gd name="T65" fmla="*/ 423 h 645"/>
                <a:gd name="T66" fmla="*/ 238 w 628"/>
                <a:gd name="T67" fmla="*/ 398 h 645"/>
                <a:gd name="T68" fmla="*/ 242 w 628"/>
                <a:gd name="T69" fmla="*/ 373 h 645"/>
                <a:gd name="T70" fmla="*/ 245 w 628"/>
                <a:gd name="T71" fmla="*/ 350 h 645"/>
                <a:gd name="T72" fmla="*/ 252 w 628"/>
                <a:gd name="T73" fmla="*/ 346 h 645"/>
                <a:gd name="T74" fmla="*/ 258 w 628"/>
                <a:gd name="T75" fmla="*/ 343 h 645"/>
                <a:gd name="T76" fmla="*/ 223 w 628"/>
                <a:gd name="T77" fmla="*/ 325 h 645"/>
                <a:gd name="T78" fmla="*/ 176 w 628"/>
                <a:gd name="T79" fmla="*/ 302 h 645"/>
                <a:gd name="T80" fmla="*/ 177 w 628"/>
                <a:gd name="T81" fmla="*/ 248 h 645"/>
                <a:gd name="T82" fmla="*/ 189 w 628"/>
                <a:gd name="T83" fmla="*/ 205 h 645"/>
                <a:gd name="T84" fmla="*/ 179 w 628"/>
                <a:gd name="T85" fmla="*/ 186 h 645"/>
                <a:gd name="T86" fmla="*/ 136 w 628"/>
                <a:gd name="T87" fmla="*/ 147 h 645"/>
                <a:gd name="T88" fmla="*/ 127 w 628"/>
                <a:gd name="T89" fmla="*/ 123 h 645"/>
                <a:gd name="T90" fmla="*/ 56 w 628"/>
                <a:gd name="T91" fmla="*/ 112 h 645"/>
                <a:gd name="T92" fmla="*/ 23 w 628"/>
                <a:gd name="T93" fmla="*/ 88 h 645"/>
                <a:gd name="T94" fmla="*/ 3 w 628"/>
                <a:gd name="T95" fmla="*/ 48 h 645"/>
                <a:gd name="T96" fmla="*/ 30 w 628"/>
                <a:gd name="T97" fmla="*/ 16 h 645"/>
                <a:gd name="T98" fmla="*/ 34 w 628"/>
                <a:gd name="T99" fmla="*/ 13 h 645"/>
                <a:gd name="T100" fmla="*/ 39 w 628"/>
                <a:gd name="T101" fmla="*/ 5 h 645"/>
                <a:gd name="T102" fmla="*/ 52 w 628"/>
                <a:gd name="T103" fmla="*/ 4 h 645"/>
                <a:gd name="T104" fmla="*/ 62 w 628"/>
                <a:gd name="T105" fmla="*/ 0 h 645"/>
                <a:gd name="T106" fmla="*/ 81 w 628"/>
                <a:gd name="T107" fmla="*/ 10 h 645"/>
                <a:gd name="T108" fmla="*/ 99 w 628"/>
                <a:gd name="T109" fmla="*/ 20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8" h="645">
                  <a:moveTo>
                    <a:pt x="99" y="13"/>
                  </a:moveTo>
                  <a:lnTo>
                    <a:pt x="127" y="24"/>
                  </a:lnTo>
                  <a:lnTo>
                    <a:pt x="157" y="37"/>
                  </a:lnTo>
                  <a:lnTo>
                    <a:pt x="185" y="53"/>
                  </a:lnTo>
                  <a:lnTo>
                    <a:pt x="213" y="68"/>
                  </a:lnTo>
                  <a:lnTo>
                    <a:pt x="241" y="85"/>
                  </a:lnTo>
                  <a:lnTo>
                    <a:pt x="269" y="101"/>
                  </a:lnTo>
                  <a:lnTo>
                    <a:pt x="295" y="116"/>
                  </a:lnTo>
                  <a:lnTo>
                    <a:pt x="322" y="129"/>
                  </a:lnTo>
                  <a:lnTo>
                    <a:pt x="316" y="133"/>
                  </a:lnTo>
                  <a:lnTo>
                    <a:pt x="308" y="136"/>
                  </a:lnTo>
                  <a:lnTo>
                    <a:pt x="301" y="142"/>
                  </a:lnTo>
                  <a:lnTo>
                    <a:pt x="294" y="147"/>
                  </a:lnTo>
                  <a:lnTo>
                    <a:pt x="286" y="152"/>
                  </a:lnTo>
                  <a:lnTo>
                    <a:pt x="279" y="157"/>
                  </a:lnTo>
                  <a:lnTo>
                    <a:pt x="272" y="161"/>
                  </a:lnTo>
                  <a:lnTo>
                    <a:pt x="266" y="164"/>
                  </a:lnTo>
                  <a:lnTo>
                    <a:pt x="269" y="179"/>
                  </a:lnTo>
                  <a:lnTo>
                    <a:pt x="272" y="195"/>
                  </a:lnTo>
                  <a:lnTo>
                    <a:pt x="276" y="212"/>
                  </a:lnTo>
                  <a:lnTo>
                    <a:pt x="282" y="228"/>
                  </a:lnTo>
                  <a:lnTo>
                    <a:pt x="285" y="237"/>
                  </a:lnTo>
                  <a:lnTo>
                    <a:pt x="289" y="244"/>
                  </a:lnTo>
                  <a:lnTo>
                    <a:pt x="294" y="250"/>
                  </a:lnTo>
                  <a:lnTo>
                    <a:pt x="300" y="256"/>
                  </a:lnTo>
                  <a:lnTo>
                    <a:pt x="306" y="260"/>
                  </a:lnTo>
                  <a:lnTo>
                    <a:pt x="311" y="264"/>
                  </a:lnTo>
                  <a:lnTo>
                    <a:pt x="320" y="266"/>
                  </a:lnTo>
                  <a:lnTo>
                    <a:pt x="329" y="267"/>
                  </a:lnTo>
                  <a:lnTo>
                    <a:pt x="307" y="288"/>
                  </a:lnTo>
                  <a:lnTo>
                    <a:pt x="308" y="296"/>
                  </a:lnTo>
                  <a:lnTo>
                    <a:pt x="310" y="304"/>
                  </a:lnTo>
                  <a:lnTo>
                    <a:pt x="314" y="311"/>
                  </a:lnTo>
                  <a:lnTo>
                    <a:pt x="319" y="317"/>
                  </a:lnTo>
                  <a:lnTo>
                    <a:pt x="331" y="328"/>
                  </a:lnTo>
                  <a:lnTo>
                    <a:pt x="344" y="337"/>
                  </a:lnTo>
                  <a:lnTo>
                    <a:pt x="359" y="344"/>
                  </a:lnTo>
                  <a:lnTo>
                    <a:pt x="372" y="353"/>
                  </a:lnTo>
                  <a:lnTo>
                    <a:pt x="378" y="356"/>
                  </a:lnTo>
                  <a:lnTo>
                    <a:pt x="384" y="360"/>
                  </a:lnTo>
                  <a:lnTo>
                    <a:pt x="388" y="365"/>
                  </a:lnTo>
                  <a:lnTo>
                    <a:pt x="391" y="371"/>
                  </a:lnTo>
                  <a:lnTo>
                    <a:pt x="382" y="381"/>
                  </a:lnTo>
                  <a:lnTo>
                    <a:pt x="378" y="389"/>
                  </a:lnTo>
                  <a:lnTo>
                    <a:pt x="375" y="398"/>
                  </a:lnTo>
                  <a:lnTo>
                    <a:pt x="375" y="407"/>
                  </a:lnTo>
                  <a:lnTo>
                    <a:pt x="378" y="414"/>
                  </a:lnTo>
                  <a:lnTo>
                    <a:pt x="382" y="421"/>
                  </a:lnTo>
                  <a:lnTo>
                    <a:pt x="388" y="429"/>
                  </a:lnTo>
                  <a:lnTo>
                    <a:pt x="395" y="435"/>
                  </a:lnTo>
                  <a:lnTo>
                    <a:pt x="413" y="446"/>
                  </a:lnTo>
                  <a:lnTo>
                    <a:pt x="434" y="456"/>
                  </a:lnTo>
                  <a:lnTo>
                    <a:pt x="453" y="465"/>
                  </a:lnTo>
                  <a:lnTo>
                    <a:pt x="468" y="474"/>
                  </a:lnTo>
                  <a:lnTo>
                    <a:pt x="468" y="477"/>
                  </a:lnTo>
                  <a:lnTo>
                    <a:pt x="465" y="480"/>
                  </a:lnTo>
                  <a:lnTo>
                    <a:pt x="460" y="483"/>
                  </a:lnTo>
                  <a:lnTo>
                    <a:pt x="456" y="487"/>
                  </a:lnTo>
                  <a:lnTo>
                    <a:pt x="451" y="490"/>
                  </a:lnTo>
                  <a:lnTo>
                    <a:pt x="447" y="491"/>
                  </a:lnTo>
                  <a:lnTo>
                    <a:pt x="443" y="494"/>
                  </a:lnTo>
                  <a:lnTo>
                    <a:pt x="440" y="494"/>
                  </a:lnTo>
                  <a:lnTo>
                    <a:pt x="440" y="501"/>
                  </a:lnTo>
                  <a:lnTo>
                    <a:pt x="440" y="507"/>
                  </a:lnTo>
                  <a:lnTo>
                    <a:pt x="449" y="509"/>
                  </a:lnTo>
                  <a:lnTo>
                    <a:pt x="457" y="510"/>
                  </a:lnTo>
                  <a:lnTo>
                    <a:pt x="466" y="513"/>
                  </a:lnTo>
                  <a:lnTo>
                    <a:pt x="475" y="517"/>
                  </a:lnTo>
                  <a:lnTo>
                    <a:pt x="494" y="528"/>
                  </a:lnTo>
                  <a:lnTo>
                    <a:pt x="515" y="539"/>
                  </a:lnTo>
                  <a:lnTo>
                    <a:pt x="535" y="549"/>
                  </a:lnTo>
                  <a:lnTo>
                    <a:pt x="558" y="560"/>
                  </a:lnTo>
                  <a:lnTo>
                    <a:pt x="568" y="564"/>
                  </a:lnTo>
                  <a:lnTo>
                    <a:pt x="580" y="567"/>
                  </a:lnTo>
                  <a:lnTo>
                    <a:pt x="590" y="568"/>
                  </a:lnTo>
                  <a:lnTo>
                    <a:pt x="600" y="570"/>
                  </a:lnTo>
                  <a:lnTo>
                    <a:pt x="593" y="570"/>
                  </a:lnTo>
                  <a:lnTo>
                    <a:pt x="587" y="570"/>
                  </a:lnTo>
                  <a:lnTo>
                    <a:pt x="586" y="573"/>
                  </a:lnTo>
                  <a:lnTo>
                    <a:pt x="586" y="576"/>
                  </a:lnTo>
                  <a:lnTo>
                    <a:pt x="584" y="580"/>
                  </a:lnTo>
                  <a:lnTo>
                    <a:pt x="583" y="584"/>
                  </a:lnTo>
                  <a:lnTo>
                    <a:pt x="581" y="589"/>
                  </a:lnTo>
                  <a:lnTo>
                    <a:pt x="581" y="594"/>
                  </a:lnTo>
                  <a:lnTo>
                    <a:pt x="580" y="599"/>
                  </a:lnTo>
                  <a:lnTo>
                    <a:pt x="580" y="605"/>
                  </a:lnTo>
                  <a:lnTo>
                    <a:pt x="583" y="608"/>
                  </a:lnTo>
                  <a:lnTo>
                    <a:pt x="589" y="613"/>
                  </a:lnTo>
                  <a:lnTo>
                    <a:pt x="596" y="621"/>
                  </a:lnTo>
                  <a:lnTo>
                    <a:pt x="603" y="628"/>
                  </a:lnTo>
                  <a:lnTo>
                    <a:pt x="612" y="634"/>
                  </a:lnTo>
                  <a:lnTo>
                    <a:pt x="618" y="640"/>
                  </a:lnTo>
                  <a:lnTo>
                    <a:pt x="624" y="644"/>
                  </a:lnTo>
                  <a:lnTo>
                    <a:pt x="628" y="645"/>
                  </a:lnTo>
                  <a:lnTo>
                    <a:pt x="454" y="638"/>
                  </a:lnTo>
                  <a:lnTo>
                    <a:pt x="482" y="610"/>
                  </a:lnTo>
                  <a:lnTo>
                    <a:pt x="469" y="609"/>
                  </a:lnTo>
                  <a:lnTo>
                    <a:pt x="456" y="605"/>
                  </a:lnTo>
                  <a:lnTo>
                    <a:pt x="444" y="599"/>
                  </a:lnTo>
                  <a:lnTo>
                    <a:pt x="434" y="590"/>
                  </a:lnTo>
                  <a:lnTo>
                    <a:pt x="423" y="581"/>
                  </a:lnTo>
                  <a:lnTo>
                    <a:pt x="415" y="570"/>
                  </a:lnTo>
                  <a:lnTo>
                    <a:pt x="409" y="560"/>
                  </a:lnTo>
                  <a:lnTo>
                    <a:pt x="406" y="549"/>
                  </a:lnTo>
                  <a:lnTo>
                    <a:pt x="409" y="546"/>
                  </a:lnTo>
                  <a:lnTo>
                    <a:pt x="412" y="542"/>
                  </a:lnTo>
                  <a:lnTo>
                    <a:pt x="415" y="536"/>
                  </a:lnTo>
                  <a:lnTo>
                    <a:pt x="418" y="532"/>
                  </a:lnTo>
                  <a:lnTo>
                    <a:pt x="422" y="526"/>
                  </a:lnTo>
                  <a:lnTo>
                    <a:pt x="423" y="522"/>
                  </a:lnTo>
                  <a:lnTo>
                    <a:pt x="425" y="517"/>
                  </a:lnTo>
                  <a:lnTo>
                    <a:pt x="426" y="515"/>
                  </a:lnTo>
                  <a:lnTo>
                    <a:pt x="415" y="515"/>
                  </a:lnTo>
                  <a:lnTo>
                    <a:pt x="403" y="513"/>
                  </a:lnTo>
                  <a:lnTo>
                    <a:pt x="391" y="510"/>
                  </a:lnTo>
                  <a:lnTo>
                    <a:pt x="378" y="507"/>
                  </a:lnTo>
                  <a:lnTo>
                    <a:pt x="364" y="506"/>
                  </a:lnTo>
                  <a:lnTo>
                    <a:pt x="351" y="503"/>
                  </a:lnTo>
                  <a:lnTo>
                    <a:pt x="339" y="501"/>
                  </a:lnTo>
                  <a:lnTo>
                    <a:pt x="329" y="501"/>
                  </a:lnTo>
                  <a:lnTo>
                    <a:pt x="326" y="491"/>
                  </a:lnTo>
                  <a:lnTo>
                    <a:pt x="326" y="481"/>
                  </a:lnTo>
                  <a:lnTo>
                    <a:pt x="326" y="471"/>
                  </a:lnTo>
                  <a:lnTo>
                    <a:pt x="328" y="461"/>
                  </a:lnTo>
                  <a:lnTo>
                    <a:pt x="331" y="453"/>
                  </a:lnTo>
                  <a:lnTo>
                    <a:pt x="334" y="445"/>
                  </a:lnTo>
                  <a:lnTo>
                    <a:pt x="338" y="437"/>
                  </a:lnTo>
                  <a:lnTo>
                    <a:pt x="342" y="432"/>
                  </a:lnTo>
                  <a:lnTo>
                    <a:pt x="329" y="432"/>
                  </a:lnTo>
                  <a:lnTo>
                    <a:pt x="314" y="430"/>
                  </a:lnTo>
                  <a:lnTo>
                    <a:pt x="300" y="427"/>
                  </a:lnTo>
                  <a:lnTo>
                    <a:pt x="285" y="423"/>
                  </a:lnTo>
                  <a:lnTo>
                    <a:pt x="272" y="417"/>
                  </a:lnTo>
                  <a:lnTo>
                    <a:pt x="258" y="411"/>
                  </a:lnTo>
                  <a:lnTo>
                    <a:pt x="247" y="405"/>
                  </a:lnTo>
                  <a:lnTo>
                    <a:pt x="238" y="398"/>
                  </a:lnTo>
                  <a:lnTo>
                    <a:pt x="238" y="392"/>
                  </a:lnTo>
                  <a:lnTo>
                    <a:pt x="239" y="387"/>
                  </a:lnTo>
                  <a:lnTo>
                    <a:pt x="241" y="381"/>
                  </a:lnTo>
                  <a:lnTo>
                    <a:pt x="242" y="373"/>
                  </a:lnTo>
                  <a:lnTo>
                    <a:pt x="242" y="368"/>
                  </a:lnTo>
                  <a:lnTo>
                    <a:pt x="244" y="360"/>
                  </a:lnTo>
                  <a:lnTo>
                    <a:pt x="245" y="355"/>
                  </a:lnTo>
                  <a:lnTo>
                    <a:pt x="245" y="350"/>
                  </a:lnTo>
                  <a:lnTo>
                    <a:pt x="250" y="349"/>
                  </a:lnTo>
                  <a:lnTo>
                    <a:pt x="251" y="349"/>
                  </a:lnTo>
                  <a:lnTo>
                    <a:pt x="252" y="347"/>
                  </a:lnTo>
                  <a:lnTo>
                    <a:pt x="252" y="346"/>
                  </a:lnTo>
                  <a:lnTo>
                    <a:pt x="252" y="344"/>
                  </a:lnTo>
                  <a:lnTo>
                    <a:pt x="252" y="344"/>
                  </a:lnTo>
                  <a:lnTo>
                    <a:pt x="255" y="343"/>
                  </a:lnTo>
                  <a:lnTo>
                    <a:pt x="258" y="343"/>
                  </a:lnTo>
                  <a:lnTo>
                    <a:pt x="254" y="340"/>
                  </a:lnTo>
                  <a:lnTo>
                    <a:pt x="245" y="336"/>
                  </a:lnTo>
                  <a:lnTo>
                    <a:pt x="235" y="330"/>
                  </a:lnTo>
                  <a:lnTo>
                    <a:pt x="223" y="325"/>
                  </a:lnTo>
                  <a:lnTo>
                    <a:pt x="210" y="318"/>
                  </a:lnTo>
                  <a:lnTo>
                    <a:pt x="196" y="312"/>
                  </a:lnTo>
                  <a:lnTo>
                    <a:pt x="185" y="307"/>
                  </a:lnTo>
                  <a:lnTo>
                    <a:pt x="176" y="302"/>
                  </a:lnTo>
                  <a:lnTo>
                    <a:pt x="176" y="291"/>
                  </a:lnTo>
                  <a:lnTo>
                    <a:pt x="176" y="277"/>
                  </a:lnTo>
                  <a:lnTo>
                    <a:pt x="176" y="263"/>
                  </a:lnTo>
                  <a:lnTo>
                    <a:pt x="177" y="248"/>
                  </a:lnTo>
                  <a:lnTo>
                    <a:pt x="179" y="235"/>
                  </a:lnTo>
                  <a:lnTo>
                    <a:pt x="182" y="222"/>
                  </a:lnTo>
                  <a:lnTo>
                    <a:pt x="185" y="212"/>
                  </a:lnTo>
                  <a:lnTo>
                    <a:pt x="189" y="205"/>
                  </a:lnTo>
                  <a:lnTo>
                    <a:pt x="189" y="200"/>
                  </a:lnTo>
                  <a:lnTo>
                    <a:pt x="186" y="195"/>
                  </a:lnTo>
                  <a:lnTo>
                    <a:pt x="183" y="190"/>
                  </a:lnTo>
                  <a:lnTo>
                    <a:pt x="179" y="186"/>
                  </a:lnTo>
                  <a:lnTo>
                    <a:pt x="170" y="176"/>
                  </a:lnTo>
                  <a:lnTo>
                    <a:pt x="158" y="167"/>
                  </a:lnTo>
                  <a:lnTo>
                    <a:pt x="146" y="157"/>
                  </a:lnTo>
                  <a:lnTo>
                    <a:pt x="136" y="147"/>
                  </a:lnTo>
                  <a:lnTo>
                    <a:pt x="132" y="141"/>
                  </a:lnTo>
                  <a:lnTo>
                    <a:pt x="129" y="135"/>
                  </a:lnTo>
                  <a:lnTo>
                    <a:pt x="127" y="129"/>
                  </a:lnTo>
                  <a:lnTo>
                    <a:pt x="127" y="123"/>
                  </a:lnTo>
                  <a:lnTo>
                    <a:pt x="101" y="122"/>
                  </a:lnTo>
                  <a:lnTo>
                    <a:pt x="77" y="119"/>
                  </a:lnTo>
                  <a:lnTo>
                    <a:pt x="67" y="116"/>
                  </a:lnTo>
                  <a:lnTo>
                    <a:pt x="56" y="112"/>
                  </a:lnTo>
                  <a:lnTo>
                    <a:pt x="46" y="107"/>
                  </a:lnTo>
                  <a:lnTo>
                    <a:pt x="37" y="101"/>
                  </a:lnTo>
                  <a:lnTo>
                    <a:pt x="30" y="96"/>
                  </a:lnTo>
                  <a:lnTo>
                    <a:pt x="23" y="88"/>
                  </a:lnTo>
                  <a:lnTo>
                    <a:pt x="17" y="80"/>
                  </a:lnTo>
                  <a:lnTo>
                    <a:pt x="11" y="71"/>
                  </a:lnTo>
                  <a:lnTo>
                    <a:pt x="6" y="59"/>
                  </a:lnTo>
                  <a:lnTo>
                    <a:pt x="3" y="48"/>
                  </a:lnTo>
                  <a:lnTo>
                    <a:pt x="2" y="35"/>
                  </a:lnTo>
                  <a:lnTo>
                    <a:pt x="0" y="20"/>
                  </a:lnTo>
                  <a:lnTo>
                    <a:pt x="28" y="20"/>
                  </a:lnTo>
                  <a:lnTo>
                    <a:pt x="30" y="16"/>
                  </a:lnTo>
                  <a:lnTo>
                    <a:pt x="30" y="14"/>
                  </a:lnTo>
                  <a:lnTo>
                    <a:pt x="31" y="13"/>
                  </a:lnTo>
                  <a:lnTo>
                    <a:pt x="33" y="13"/>
                  </a:lnTo>
                  <a:lnTo>
                    <a:pt x="34" y="13"/>
                  </a:lnTo>
                  <a:lnTo>
                    <a:pt x="34" y="11"/>
                  </a:lnTo>
                  <a:lnTo>
                    <a:pt x="36" y="10"/>
                  </a:lnTo>
                  <a:lnTo>
                    <a:pt x="36" y="5"/>
                  </a:lnTo>
                  <a:lnTo>
                    <a:pt x="39" y="5"/>
                  </a:lnTo>
                  <a:lnTo>
                    <a:pt x="42" y="5"/>
                  </a:lnTo>
                  <a:lnTo>
                    <a:pt x="46" y="5"/>
                  </a:lnTo>
                  <a:lnTo>
                    <a:pt x="49" y="5"/>
                  </a:lnTo>
                  <a:lnTo>
                    <a:pt x="52" y="4"/>
                  </a:lnTo>
                  <a:lnTo>
                    <a:pt x="55" y="3"/>
                  </a:lnTo>
                  <a:lnTo>
                    <a:pt x="56" y="1"/>
                  </a:lnTo>
                  <a:lnTo>
                    <a:pt x="56" y="0"/>
                  </a:lnTo>
                  <a:lnTo>
                    <a:pt x="62" y="0"/>
                  </a:lnTo>
                  <a:lnTo>
                    <a:pt x="67" y="1"/>
                  </a:lnTo>
                  <a:lnTo>
                    <a:pt x="73" y="4"/>
                  </a:lnTo>
                  <a:lnTo>
                    <a:pt x="77" y="7"/>
                  </a:lnTo>
                  <a:lnTo>
                    <a:pt x="81" y="10"/>
                  </a:lnTo>
                  <a:lnTo>
                    <a:pt x="86" y="14"/>
                  </a:lnTo>
                  <a:lnTo>
                    <a:pt x="89" y="17"/>
                  </a:lnTo>
                  <a:lnTo>
                    <a:pt x="92" y="20"/>
                  </a:lnTo>
                  <a:lnTo>
                    <a:pt x="99" y="20"/>
                  </a:lnTo>
                  <a:lnTo>
                    <a:pt x="105" y="20"/>
                  </a:lnTo>
                  <a:lnTo>
                    <a:pt x="99" y="1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31" name="Freeform 155">
              <a:extLst>
                <a:ext uri="{FF2B5EF4-FFF2-40B4-BE49-F238E27FC236}">
                  <a16:creationId xmlns:a16="http://schemas.microsoft.com/office/drawing/2014/main" xmlns="" id="{E6C5E763-8A49-48DE-A98F-FA6CACC216FB}"/>
                </a:ext>
              </a:extLst>
            </p:cNvPr>
            <p:cNvSpPr>
              <a:spLocks/>
            </p:cNvSpPr>
            <p:nvPr/>
          </p:nvSpPr>
          <p:spPr bwMode="auto">
            <a:xfrm>
              <a:off x="1181" y="2656"/>
              <a:ext cx="171" cy="90"/>
            </a:xfrm>
            <a:custGeom>
              <a:avLst/>
              <a:gdLst>
                <a:gd name="T0" fmla="*/ 475 w 513"/>
                <a:gd name="T1" fmla="*/ 31 h 271"/>
                <a:gd name="T2" fmla="*/ 500 w 513"/>
                <a:gd name="T3" fmla="*/ 51 h 271"/>
                <a:gd name="T4" fmla="*/ 513 w 513"/>
                <a:gd name="T5" fmla="*/ 63 h 271"/>
                <a:gd name="T6" fmla="*/ 491 w 513"/>
                <a:gd name="T7" fmla="*/ 76 h 271"/>
                <a:gd name="T8" fmla="*/ 472 w 513"/>
                <a:gd name="T9" fmla="*/ 97 h 271"/>
                <a:gd name="T10" fmla="*/ 463 w 513"/>
                <a:gd name="T11" fmla="*/ 160 h 271"/>
                <a:gd name="T12" fmla="*/ 450 w 513"/>
                <a:gd name="T13" fmla="*/ 176 h 271"/>
                <a:gd name="T14" fmla="*/ 450 w 513"/>
                <a:gd name="T15" fmla="*/ 195 h 271"/>
                <a:gd name="T16" fmla="*/ 335 w 513"/>
                <a:gd name="T17" fmla="*/ 201 h 271"/>
                <a:gd name="T18" fmla="*/ 253 w 513"/>
                <a:gd name="T19" fmla="*/ 207 h 271"/>
                <a:gd name="T20" fmla="*/ 151 w 513"/>
                <a:gd name="T21" fmla="*/ 243 h 271"/>
                <a:gd name="T22" fmla="*/ 80 w 513"/>
                <a:gd name="T23" fmla="*/ 271 h 271"/>
                <a:gd name="T24" fmla="*/ 52 w 513"/>
                <a:gd name="T25" fmla="*/ 268 h 271"/>
                <a:gd name="T26" fmla="*/ 45 w 513"/>
                <a:gd name="T27" fmla="*/ 268 h 271"/>
                <a:gd name="T28" fmla="*/ 42 w 513"/>
                <a:gd name="T29" fmla="*/ 257 h 271"/>
                <a:gd name="T30" fmla="*/ 26 w 513"/>
                <a:gd name="T31" fmla="*/ 249 h 271"/>
                <a:gd name="T32" fmla="*/ 17 w 513"/>
                <a:gd name="T33" fmla="*/ 239 h 271"/>
                <a:gd name="T34" fmla="*/ 17 w 513"/>
                <a:gd name="T35" fmla="*/ 220 h 271"/>
                <a:gd name="T36" fmla="*/ 3 w 513"/>
                <a:gd name="T37" fmla="*/ 211 h 271"/>
                <a:gd name="T38" fmla="*/ 9 w 513"/>
                <a:gd name="T39" fmla="*/ 198 h 271"/>
                <a:gd name="T40" fmla="*/ 0 w 513"/>
                <a:gd name="T41" fmla="*/ 185 h 271"/>
                <a:gd name="T42" fmla="*/ 6 w 513"/>
                <a:gd name="T43" fmla="*/ 176 h 271"/>
                <a:gd name="T44" fmla="*/ 17 w 513"/>
                <a:gd name="T45" fmla="*/ 167 h 271"/>
                <a:gd name="T46" fmla="*/ 14 w 513"/>
                <a:gd name="T47" fmla="*/ 157 h 271"/>
                <a:gd name="T48" fmla="*/ 14 w 513"/>
                <a:gd name="T49" fmla="*/ 144 h 271"/>
                <a:gd name="T50" fmla="*/ 99 w 513"/>
                <a:gd name="T51" fmla="*/ 129 h 271"/>
                <a:gd name="T52" fmla="*/ 176 w 513"/>
                <a:gd name="T53" fmla="*/ 113 h 271"/>
                <a:gd name="T54" fmla="*/ 214 w 513"/>
                <a:gd name="T55" fmla="*/ 92 h 271"/>
                <a:gd name="T56" fmla="*/ 281 w 513"/>
                <a:gd name="T57" fmla="*/ 29 h 271"/>
                <a:gd name="T58" fmla="*/ 329 w 513"/>
                <a:gd name="T59" fmla="*/ 6 h 271"/>
                <a:gd name="T60" fmla="*/ 348 w 513"/>
                <a:gd name="T61" fmla="*/ 0 h 271"/>
                <a:gd name="T62" fmla="*/ 404 w 513"/>
                <a:gd name="T63" fmla="*/ 6 h 271"/>
                <a:gd name="T64" fmla="*/ 475 w 513"/>
                <a:gd name="T65" fmla="*/ 3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3" h="271">
                  <a:moveTo>
                    <a:pt x="475" y="31"/>
                  </a:moveTo>
                  <a:lnTo>
                    <a:pt x="500" y="51"/>
                  </a:lnTo>
                  <a:lnTo>
                    <a:pt x="513" y="63"/>
                  </a:lnTo>
                  <a:lnTo>
                    <a:pt x="491" y="76"/>
                  </a:lnTo>
                  <a:lnTo>
                    <a:pt x="472" y="97"/>
                  </a:lnTo>
                  <a:lnTo>
                    <a:pt x="463" y="160"/>
                  </a:lnTo>
                  <a:lnTo>
                    <a:pt x="450" y="176"/>
                  </a:lnTo>
                  <a:lnTo>
                    <a:pt x="450" y="195"/>
                  </a:lnTo>
                  <a:lnTo>
                    <a:pt x="335" y="201"/>
                  </a:lnTo>
                  <a:lnTo>
                    <a:pt x="253" y="207"/>
                  </a:lnTo>
                  <a:lnTo>
                    <a:pt x="151" y="243"/>
                  </a:lnTo>
                  <a:lnTo>
                    <a:pt x="80" y="271"/>
                  </a:lnTo>
                  <a:lnTo>
                    <a:pt x="52" y="268"/>
                  </a:lnTo>
                  <a:lnTo>
                    <a:pt x="45" y="268"/>
                  </a:lnTo>
                  <a:lnTo>
                    <a:pt x="42" y="257"/>
                  </a:lnTo>
                  <a:lnTo>
                    <a:pt x="26" y="249"/>
                  </a:lnTo>
                  <a:lnTo>
                    <a:pt x="17" y="239"/>
                  </a:lnTo>
                  <a:lnTo>
                    <a:pt x="17" y="220"/>
                  </a:lnTo>
                  <a:lnTo>
                    <a:pt x="3" y="211"/>
                  </a:lnTo>
                  <a:lnTo>
                    <a:pt x="9" y="198"/>
                  </a:lnTo>
                  <a:lnTo>
                    <a:pt x="0" y="185"/>
                  </a:lnTo>
                  <a:lnTo>
                    <a:pt x="6" y="176"/>
                  </a:lnTo>
                  <a:lnTo>
                    <a:pt x="17" y="167"/>
                  </a:lnTo>
                  <a:lnTo>
                    <a:pt x="14" y="157"/>
                  </a:lnTo>
                  <a:lnTo>
                    <a:pt x="14" y="144"/>
                  </a:lnTo>
                  <a:lnTo>
                    <a:pt x="99" y="129"/>
                  </a:lnTo>
                  <a:lnTo>
                    <a:pt x="176" y="113"/>
                  </a:lnTo>
                  <a:lnTo>
                    <a:pt x="214" y="92"/>
                  </a:lnTo>
                  <a:lnTo>
                    <a:pt x="281" y="29"/>
                  </a:lnTo>
                  <a:lnTo>
                    <a:pt x="329" y="6"/>
                  </a:lnTo>
                  <a:lnTo>
                    <a:pt x="348" y="0"/>
                  </a:lnTo>
                  <a:lnTo>
                    <a:pt x="404" y="6"/>
                  </a:lnTo>
                  <a:lnTo>
                    <a:pt x="475" y="3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32" name="Freeform 156">
              <a:extLst>
                <a:ext uri="{FF2B5EF4-FFF2-40B4-BE49-F238E27FC236}">
                  <a16:creationId xmlns:a16="http://schemas.microsoft.com/office/drawing/2014/main" xmlns="" id="{F9B253AC-CFC9-467D-8371-2325DAA74E54}"/>
                </a:ext>
              </a:extLst>
            </p:cNvPr>
            <p:cNvSpPr>
              <a:spLocks noEditPoints="1"/>
            </p:cNvSpPr>
            <p:nvPr/>
          </p:nvSpPr>
          <p:spPr bwMode="auto">
            <a:xfrm>
              <a:off x="1322" y="2674"/>
              <a:ext cx="30" cy="47"/>
            </a:xfrm>
            <a:custGeom>
              <a:avLst/>
              <a:gdLst>
                <a:gd name="T0" fmla="*/ 81 w 91"/>
                <a:gd name="T1" fmla="*/ 0 h 142"/>
                <a:gd name="T2" fmla="*/ 71 w 91"/>
                <a:gd name="T3" fmla="*/ 17 h 142"/>
                <a:gd name="T4" fmla="*/ 46 w 91"/>
                <a:gd name="T5" fmla="*/ 25 h 142"/>
                <a:gd name="T6" fmla="*/ 12 w 91"/>
                <a:gd name="T7" fmla="*/ 36 h 142"/>
                <a:gd name="T8" fmla="*/ 0 w 91"/>
                <a:gd name="T9" fmla="*/ 42 h 142"/>
                <a:gd name="T10" fmla="*/ 18 w 91"/>
                <a:gd name="T11" fmla="*/ 55 h 142"/>
                <a:gd name="T12" fmla="*/ 31 w 91"/>
                <a:gd name="T13" fmla="*/ 77 h 142"/>
                <a:gd name="T14" fmla="*/ 37 w 91"/>
                <a:gd name="T15" fmla="*/ 105 h 142"/>
                <a:gd name="T16" fmla="*/ 32 w 91"/>
                <a:gd name="T17" fmla="*/ 116 h 142"/>
                <a:gd name="T18" fmla="*/ 41 w 91"/>
                <a:gd name="T19" fmla="*/ 106 h 142"/>
                <a:gd name="T20" fmla="*/ 50 w 91"/>
                <a:gd name="T21" fmla="*/ 43 h 142"/>
                <a:gd name="T22" fmla="*/ 69 w 91"/>
                <a:gd name="T23" fmla="*/ 22 h 142"/>
                <a:gd name="T24" fmla="*/ 91 w 91"/>
                <a:gd name="T25" fmla="*/ 9 h 142"/>
                <a:gd name="T26" fmla="*/ 83 w 91"/>
                <a:gd name="T27" fmla="*/ 0 h 142"/>
                <a:gd name="T28" fmla="*/ 81 w 91"/>
                <a:gd name="T29" fmla="*/ 0 h 142"/>
                <a:gd name="T30" fmla="*/ 28 w 91"/>
                <a:gd name="T31" fmla="*/ 123 h 142"/>
                <a:gd name="T32" fmla="*/ 2 w 91"/>
                <a:gd name="T33" fmla="*/ 142 h 142"/>
                <a:gd name="T34" fmla="*/ 28 w 91"/>
                <a:gd name="T35" fmla="*/ 141 h 142"/>
                <a:gd name="T36" fmla="*/ 28 w 91"/>
                <a:gd name="T37"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42">
                  <a:moveTo>
                    <a:pt x="81" y="0"/>
                  </a:moveTo>
                  <a:lnTo>
                    <a:pt x="71" y="17"/>
                  </a:lnTo>
                  <a:lnTo>
                    <a:pt x="46" y="25"/>
                  </a:lnTo>
                  <a:lnTo>
                    <a:pt x="12" y="36"/>
                  </a:lnTo>
                  <a:lnTo>
                    <a:pt x="0" y="42"/>
                  </a:lnTo>
                  <a:lnTo>
                    <a:pt x="18" y="55"/>
                  </a:lnTo>
                  <a:lnTo>
                    <a:pt x="31" y="77"/>
                  </a:lnTo>
                  <a:lnTo>
                    <a:pt x="37" y="105"/>
                  </a:lnTo>
                  <a:lnTo>
                    <a:pt x="32" y="116"/>
                  </a:lnTo>
                  <a:lnTo>
                    <a:pt x="41" y="106"/>
                  </a:lnTo>
                  <a:lnTo>
                    <a:pt x="50" y="43"/>
                  </a:lnTo>
                  <a:lnTo>
                    <a:pt x="69" y="22"/>
                  </a:lnTo>
                  <a:lnTo>
                    <a:pt x="91" y="9"/>
                  </a:lnTo>
                  <a:lnTo>
                    <a:pt x="83" y="0"/>
                  </a:lnTo>
                  <a:lnTo>
                    <a:pt x="81" y="0"/>
                  </a:lnTo>
                  <a:close/>
                  <a:moveTo>
                    <a:pt x="28" y="123"/>
                  </a:moveTo>
                  <a:lnTo>
                    <a:pt x="2" y="142"/>
                  </a:lnTo>
                  <a:lnTo>
                    <a:pt x="28" y="141"/>
                  </a:lnTo>
                  <a:lnTo>
                    <a:pt x="28" y="12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33" name="Freeform 157">
              <a:extLst>
                <a:ext uri="{FF2B5EF4-FFF2-40B4-BE49-F238E27FC236}">
                  <a16:creationId xmlns:a16="http://schemas.microsoft.com/office/drawing/2014/main" xmlns="" id="{949C00BF-EB46-487F-9C59-27B81DD270F6}"/>
                </a:ext>
              </a:extLst>
            </p:cNvPr>
            <p:cNvSpPr>
              <a:spLocks/>
            </p:cNvSpPr>
            <p:nvPr/>
          </p:nvSpPr>
          <p:spPr bwMode="auto">
            <a:xfrm>
              <a:off x="1304" y="2671"/>
              <a:ext cx="34" cy="17"/>
            </a:xfrm>
            <a:custGeom>
              <a:avLst/>
              <a:gdLst>
                <a:gd name="T0" fmla="*/ 86 w 105"/>
                <a:gd name="T1" fmla="*/ 34 h 50"/>
                <a:gd name="T2" fmla="*/ 105 w 105"/>
                <a:gd name="T3" fmla="*/ 32 h 50"/>
                <a:gd name="T4" fmla="*/ 105 w 105"/>
                <a:gd name="T5" fmla="*/ 37 h 50"/>
                <a:gd name="T6" fmla="*/ 73 w 105"/>
                <a:gd name="T7" fmla="*/ 42 h 50"/>
                <a:gd name="T8" fmla="*/ 55 w 105"/>
                <a:gd name="T9" fmla="*/ 50 h 50"/>
                <a:gd name="T10" fmla="*/ 23 w 105"/>
                <a:gd name="T11" fmla="*/ 48 h 50"/>
                <a:gd name="T12" fmla="*/ 6 w 105"/>
                <a:gd name="T13" fmla="*/ 34 h 50"/>
                <a:gd name="T14" fmla="*/ 0 w 105"/>
                <a:gd name="T15" fmla="*/ 29 h 50"/>
                <a:gd name="T16" fmla="*/ 6 w 105"/>
                <a:gd name="T17" fmla="*/ 10 h 50"/>
                <a:gd name="T18" fmla="*/ 28 w 105"/>
                <a:gd name="T19" fmla="*/ 0 h 50"/>
                <a:gd name="T20" fmla="*/ 55 w 105"/>
                <a:gd name="T21" fmla="*/ 4 h 50"/>
                <a:gd name="T22" fmla="*/ 86 w 105"/>
                <a:gd name="T23"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50">
                  <a:moveTo>
                    <a:pt x="86" y="34"/>
                  </a:moveTo>
                  <a:lnTo>
                    <a:pt x="105" y="32"/>
                  </a:lnTo>
                  <a:lnTo>
                    <a:pt x="105" y="37"/>
                  </a:lnTo>
                  <a:lnTo>
                    <a:pt x="73" y="42"/>
                  </a:lnTo>
                  <a:lnTo>
                    <a:pt x="55" y="50"/>
                  </a:lnTo>
                  <a:lnTo>
                    <a:pt x="23" y="48"/>
                  </a:lnTo>
                  <a:lnTo>
                    <a:pt x="6" y="34"/>
                  </a:lnTo>
                  <a:lnTo>
                    <a:pt x="0" y="29"/>
                  </a:lnTo>
                  <a:lnTo>
                    <a:pt x="6" y="10"/>
                  </a:lnTo>
                  <a:lnTo>
                    <a:pt x="28" y="0"/>
                  </a:lnTo>
                  <a:lnTo>
                    <a:pt x="55" y="4"/>
                  </a:lnTo>
                  <a:lnTo>
                    <a:pt x="86" y="3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34" name="Freeform 158">
              <a:extLst>
                <a:ext uri="{FF2B5EF4-FFF2-40B4-BE49-F238E27FC236}">
                  <a16:creationId xmlns:a16="http://schemas.microsoft.com/office/drawing/2014/main" xmlns="" id="{CDE580C8-A67C-4672-A4B5-79D991863CB9}"/>
                </a:ext>
              </a:extLst>
            </p:cNvPr>
            <p:cNvSpPr>
              <a:spLocks/>
            </p:cNvSpPr>
            <p:nvPr/>
          </p:nvSpPr>
          <p:spPr bwMode="auto">
            <a:xfrm>
              <a:off x="686" y="2677"/>
              <a:ext cx="46" cy="5"/>
            </a:xfrm>
            <a:custGeom>
              <a:avLst/>
              <a:gdLst>
                <a:gd name="T0" fmla="*/ 100 w 138"/>
                <a:gd name="T1" fmla="*/ 0 h 13"/>
                <a:gd name="T2" fmla="*/ 92 w 138"/>
                <a:gd name="T3" fmla="*/ 7 h 13"/>
                <a:gd name="T4" fmla="*/ 45 w 138"/>
                <a:gd name="T5" fmla="*/ 13 h 13"/>
                <a:gd name="T6" fmla="*/ 10 w 138"/>
                <a:gd name="T7" fmla="*/ 13 h 13"/>
                <a:gd name="T8" fmla="*/ 0 w 138"/>
                <a:gd name="T9" fmla="*/ 7 h 13"/>
                <a:gd name="T10" fmla="*/ 76 w 138"/>
                <a:gd name="T11" fmla="*/ 7 h 13"/>
                <a:gd name="T12" fmla="*/ 95 w 138"/>
                <a:gd name="T13" fmla="*/ 0 h 13"/>
                <a:gd name="T14" fmla="*/ 138 w 138"/>
                <a:gd name="T15" fmla="*/ 0 h 13"/>
                <a:gd name="T16" fmla="*/ 100 w 13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3">
                  <a:moveTo>
                    <a:pt x="100" y="0"/>
                  </a:moveTo>
                  <a:lnTo>
                    <a:pt x="92" y="7"/>
                  </a:lnTo>
                  <a:lnTo>
                    <a:pt x="45" y="13"/>
                  </a:lnTo>
                  <a:lnTo>
                    <a:pt x="10" y="13"/>
                  </a:lnTo>
                  <a:lnTo>
                    <a:pt x="0" y="7"/>
                  </a:lnTo>
                  <a:lnTo>
                    <a:pt x="76" y="7"/>
                  </a:lnTo>
                  <a:lnTo>
                    <a:pt x="95" y="0"/>
                  </a:lnTo>
                  <a:lnTo>
                    <a:pt x="138" y="0"/>
                  </a:lnTo>
                  <a:lnTo>
                    <a:pt x="100"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35" name="Freeform 159">
              <a:extLst>
                <a:ext uri="{FF2B5EF4-FFF2-40B4-BE49-F238E27FC236}">
                  <a16:creationId xmlns:a16="http://schemas.microsoft.com/office/drawing/2014/main" xmlns="" id="{EFD06F30-2858-46DA-9F9F-08021142145B}"/>
                </a:ext>
              </a:extLst>
            </p:cNvPr>
            <p:cNvSpPr>
              <a:spLocks/>
            </p:cNvSpPr>
            <p:nvPr/>
          </p:nvSpPr>
          <p:spPr bwMode="auto">
            <a:xfrm>
              <a:off x="1308" y="2677"/>
              <a:ext cx="18" cy="6"/>
            </a:xfrm>
            <a:custGeom>
              <a:avLst/>
              <a:gdLst>
                <a:gd name="T0" fmla="*/ 49 w 49"/>
                <a:gd name="T1" fmla="*/ 8 h 21"/>
                <a:gd name="T2" fmla="*/ 49 w 49"/>
                <a:gd name="T3" fmla="*/ 19 h 21"/>
                <a:gd name="T4" fmla="*/ 39 w 49"/>
                <a:gd name="T5" fmla="*/ 8 h 21"/>
                <a:gd name="T6" fmla="*/ 36 w 49"/>
                <a:gd name="T7" fmla="*/ 13 h 21"/>
                <a:gd name="T8" fmla="*/ 22 w 49"/>
                <a:gd name="T9" fmla="*/ 3 h 21"/>
                <a:gd name="T10" fmla="*/ 19 w 49"/>
                <a:gd name="T11" fmla="*/ 3 h 21"/>
                <a:gd name="T12" fmla="*/ 14 w 49"/>
                <a:gd name="T13" fmla="*/ 8 h 21"/>
                <a:gd name="T14" fmla="*/ 14 w 49"/>
                <a:gd name="T15" fmla="*/ 21 h 21"/>
                <a:gd name="T16" fmla="*/ 0 w 49"/>
                <a:gd name="T17" fmla="*/ 16 h 21"/>
                <a:gd name="T18" fmla="*/ 0 w 49"/>
                <a:gd name="T19" fmla="*/ 7 h 21"/>
                <a:gd name="T20" fmla="*/ 14 w 49"/>
                <a:gd name="T21" fmla="*/ 0 h 21"/>
                <a:gd name="T22" fmla="*/ 43 w 49"/>
                <a:gd name="T23" fmla="*/ 3 h 21"/>
                <a:gd name="T24" fmla="*/ 49 w 49"/>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21">
                  <a:moveTo>
                    <a:pt x="49" y="8"/>
                  </a:moveTo>
                  <a:lnTo>
                    <a:pt x="49" y="19"/>
                  </a:lnTo>
                  <a:lnTo>
                    <a:pt x="39" y="8"/>
                  </a:lnTo>
                  <a:lnTo>
                    <a:pt x="36" y="13"/>
                  </a:lnTo>
                  <a:lnTo>
                    <a:pt x="22" y="3"/>
                  </a:lnTo>
                  <a:lnTo>
                    <a:pt x="19" y="3"/>
                  </a:lnTo>
                  <a:lnTo>
                    <a:pt x="14" y="8"/>
                  </a:lnTo>
                  <a:lnTo>
                    <a:pt x="14" y="21"/>
                  </a:lnTo>
                  <a:lnTo>
                    <a:pt x="0" y="16"/>
                  </a:lnTo>
                  <a:lnTo>
                    <a:pt x="0" y="7"/>
                  </a:lnTo>
                  <a:lnTo>
                    <a:pt x="14" y="0"/>
                  </a:lnTo>
                  <a:lnTo>
                    <a:pt x="43" y="3"/>
                  </a:lnTo>
                  <a:lnTo>
                    <a:pt x="49" y="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36" name="Freeform 160">
              <a:extLst>
                <a:ext uri="{FF2B5EF4-FFF2-40B4-BE49-F238E27FC236}">
                  <a16:creationId xmlns:a16="http://schemas.microsoft.com/office/drawing/2014/main" xmlns="" id="{C81E60DF-EE28-4D7B-89CF-9BF213FDC47D}"/>
                </a:ext>
              </a:extLst>
            </p:cNvPr>
            <p:cNvSpPr>
              <a:spLocks/>
            </p:cNvSpPr>
            <p:nvPr/>
          </p:nvSpPr>
          <p:spPr bwMode="auto">
            <a:xfrm>
              <a:off x="1336" y="2684"/>
              <a:ext cx="76" cy="37"/>
            </a:xfrm>
            <a:custGeom>
              <a:avLst/>
              <a:gdLst>
                <a:gd name="T0" fmla="*/ 62 w 227"/>
                <a:gd name="T1" fmla="*/ 22 h 111"/>
                <a:gd name="T2" fmla="*/ 106 w 227"/>
                <a:gd name="T3" fmla="*/ 51 h 111"/>
                <a:gd name="T4" fmla="*/ 205 w 227"/>
                <a:gd name="T5" fmla="*/ 83 h 111"/>
                <a:gd name="T6" fmla="*/ 227 w 227"/>
                <a:gd name="T7" fmla="*/ 101 h 111"/>
                <a:gd name="T8" fmla="*/ 227 w 227"/>
                <a:gd name="T9" fmla="*/ 111 h 111"/>
                <a:gd name="T10" fmla="*/ 62 w 227"/>
                <a:gd name="T11" fmla="*/ 105 h 111"/>
                <a:gd name="T12" fmla="*/ 0 w 227"/>
                <a:gd name="T13" fmla="*/ 101 h 111"/>
                <a:gd name="T14" fmla="*/ 16 w 227"/>
                <a:gd name="T15" fmla="*/ 73 h 111"/>
                <a:gd name="T16" fmla="*/ 26 w 227"/>
                <a:gd name="T17" fmla="*/ 13 h 111"/>
                <a:gd name="T18" fmla="*/ 38 w 227"/>
                <a:gd name="T19" fmla="*/ 0 h 111"/>
                <a:gd name="T20" fmla="*/ 48 w 227"/>
                <a:gd name="T21" fmla="*/ 0 h 111"/>
                <a:gd name="T22" fmla="*/ 62 w 227"/>
                <a:gd name="T23" fmla="*/ 2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111">
                  <a:moveTo>
                    <a:pt x="62" y="22"/>
                  </a:moveTo>
                  <a:lnTo>
                    <a:pt x="106" y="51"/>
                  </a:lnTo>
                  <a:lnTo>
                    <a:pt x="205" y="83"/>
                  </a:lnTo>
                  <a:lnTo>
                    <a:pt x="227" y="101"/>
                  </a:lnTo>
                  <a:lnTo>
                    <a:pt x="227" y="111"/>
                  </a:lnTo>
                  <a:lnTo>
                    <a:pt x="62" y="105"/>
                  </a:lnTo>
                  <a:lnTo>
                    <a:pt x="0" y="101"/>
                  </a:lnTo>
                  <a:lnTo>
                    <a:pt x="16" y="73"/>
                  </a:lnTo>
                  <a:lnTo>
                    <a:pt x="26" y="13"/>
                  </a:lnTo>
                  <a:lnTo>
                    <a:pt x="38" y="0"/>
                  </a:lnTo>
                  <a:lnTo>
                    <a:pt x="48" y="0"/>
                  </a:lnTo>
                  <a:lnTo>
                    <a:pt x="62" y="2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37" name="Freeform 161">
              <a:extLst>
                <a:ext uri="{FF2B5EF4-FFF2-40B4-BE49-F238E27FC236}">
                  <a16:creationId xmlns:a16="http://schemas.microsoft.com/office/drawing/2014/main" xmlns="" id="{EDBF57DD-9E36-421A-B657-048F79B9C57B}"/>
                </a:ext>
              </a:extLst>
            </p:cNvPr>
            <p:cNvSpPr>
              <a:spLocks/>
            </p:cNvSpPr>
            <p:nvPr/>
          </p:nvSpPr>
          <p:spPr bwMode="auto">
            <a:xfrm>
              <a:off x="1350" y="2696"/>
              <a:ext cx="56" cy="20"/>
            </a:xfrm>
            <a:custGeom>
              <a:avLst/>
              <a:gdLst>
                <a:gd name="T0" fmla="*/ 10 w 173"/>
                <a:gd name="T1" fmla="*/ 0 h 58"/>
                <a:gd name="T2" fmla="*/ 36 w 173"/>
                <a:gd name="T3" fmla="*/ 12 h 58"/>
                <a:gd name="T4" fmla="*/ 58 w 173"/>
                <a:gd name="T5" fmla="*/ 25 h 58"/>
                <a:gd name="T6" fmla="*/ 94 w 173"/>
                <a:gd name="T7" fmla="*/ 31 h 58"/>
                <a:gd name="T8" fmla="*/ 128 w 173"/>
                <a:gd name="T9" fmla="*/ 39 h 58"/>
                <a:gd name="T10" fmla="*/ 157 w 173"/>
                <a:gd name="T11" fmla="*/ 48 h 58"/>
                <a:gd name="T12" fmla="*/ 173 w 173"/>
                <a:gd name="T13" fmla="*/ 58 h 58"/>
                <a:gd name="T14" fmla="*/ 144 w 173"/>
                <a:gd name="T15" fmla="*/ 51 h 58"/>
                <a:gd name="T16" fmla="*/ 116 w 173"/>
                <a:gd name="T17" fmla="*/ 45 h 58"/>
                <a:gd name="T18" fmla="*/ 76 w 173"/>
                <a:gd name="T19" fmla="*/ 37 h 58"/>
                <a:gd name="T20" fmla="*/ 29 w 173"/>
                <a:gd name="T21" fmla="*/ 26 h 58"/>
                <a:gd name="T22" fmla="*/ 7 w 173"/>
                <a:gd name="T23" fmla="*/ 25 h 58"/>
                <a:gd name="T24" fmla="*/ 0 w 173"/>
                <a:gd name="T25" fmla="*/ 18 h 58"/>
                <a:gd name="T26" fmla="*/ 0 w 173"/>
                <a:gd name="T27" fmla="*/ 7 h 58"/>
                <a:gd name="T28" fmla="*/ 10 w 173"/>
                <a:gd name="T2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 h="58">
                  <a:moveTo>
                    <a:pt x="10" y="0"/>
                  </a:moveTo>
                  <a:lnTo>
                    <a:pt x="36" y="12"/>
                  </a:lnTo>
                  <a:lnTo>
                    <a:pt x="58" y="25"/>
                  </a:lnTo>
                  <a:lnTo>
                    <a:pt x="94" y="31"/>
                  </a:lnTo>
                  <a:lnTo>
                    <a:pt x="128" y="39"/>
                  </a:lnTo>
                  <a:lnTo>
                    <a:pt x="157" y="48"/>
                  </a:lnTo>
                  <a:lnTo>
                    <a:pt x="173" y="58"/>
                  </a:lnTo>
                  <a:lnTo>
                    <a:pt x="144" y="51"/>
                  </a:lnTo>
                  <a:lnTo>
                    <a:pt x="116" y="45"/>
                  </a:lnTo>
                  <a:lnTo>
                    <a:pt x="76" y="37"/>
                  </a:lnTo>
                  <a:lnTo>
                    <a:pt x="29" y="26"/>
                  </a:lnTo>
                  <a:lnTo>
                    <a:pt x="7" y="25"/>
                  </a:lnTo>
                  <a:lnTo>
                    <a:pt x="0" y="18"/>
                  </a:lnTo>
                  <a:lnTo>
                    <a:pt x="0" y="7"/>
                  </a:lnTo>
                  <a:lnTo>
                    <a:pt x="10"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38" name="Freeform 162">
              <a:extLst>
                <a:ext uri="{FF2B5EF4-FFF2-40B4-BE49-F238E27FC236}">
                  <a16:creationId xmlns:a16="http://schemas.microsoft.com/office/drawing/2014/main" xmlns="" id="{4BD592DC-1C62-44AF-9012-4A823EF72B75}"/>
                </a:ext>
              </a:extLst>
            </p:cNvPr>
            <p:cNvSpPr>
              <a:spLocks/>
            </p:cNvSpPr>
            <p:nvPr/>
          </p:nvSpPr>
          <p:spPr bwMode="auto">
            <a:xfrm>
              <a:off x="703" y="2687"/>
              <a:ext cx="66" cy="18"/>
            </a:xfrm>
            <a:custGeom>
              <a:avLst/>
              <a:gdLst>
                <a:gd name="T0" fmla="*/ 198 w 198"/>
                <a:gd name="T1" fmla="*/ 2 h 53"/>
                <a:gd name="T2" fmla="*/ 198 w 198"/>
                <a:gd name="T3" fmla="*/ 10 h 53"/>
                <a:gd name="T4" fmla="*/ 151 w 198"/>
                <a:gd name="T5" fmla="*/ 34 h 53"/>
                <a:gd name="T6" fmla="*/ 118 w 198"/>
                <a:gd name="T7" fmla="*/ 37 h 53"/>
                <a:gd name="T8" fmla="*/ 77 w 198"/>
                <a:gd name="T9" fmla="*/ 46 h 53"/>
                <a:gd name="T10" fmla="*/ 49 w 198"/>
                <a:gd name="T11" fmla="*/ 53 h 53"/>
                <a:gd name="T12" fmla="*/ 0 w 198"/>
                <a:gd name="T13" fmla="*/ 46 h 53"/>
                <a:gd name="T14" fmla="*/ 89 w 198"/>
                <a:gd name="T15" fmla="*/ 40 h 53"/>
                <a:gd name="T16" fmla="*/ 176 w 198"/>
                <a:gd name="T17" fmla="*/ 18 h 53"/>
                <a:gd name="T18" fmla="*/ 192 w 198"/>
                <a:gd name="T19" fmla="*/ 10 h 53"/>
                <a:gd name="T20" fmla="*/ 192 w 198"/>
                <a:gd name="T21" fmla="*/ 0 h 53"/>
                <a:gd name="T22" fmla="*/ 195 w 198"/>
                <a:gd name="T23" fmla="*/ 0 h 53"/>
                <a:gd name="T24" fmla="*/ 198 w 198"/>
                <a:gd name="T2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53">
                  <a:moveTo>
                    <a:pt x="198" y="2"/>
                  </a:moveTo>
                  <a:lnTo>
                    <a:pt x="198" y="10"/>
                  </a:lnTo>
                  <a:lnTo>
                    <a:pt x="151" y="34"/>
                  </a:lnTo>
                  <a:lnTo>
                    <a:pt x="118" y="37"/>
                  </a:lnTo>
                  <a:lnTo>
                    <a:pt x="77" y="46"/>
                  </a:lnTo>
                  <a:lnTo>
                    <a:pt x="49" y="53"/>
                  </a:lnTo>
                  <a:lnTo>
                    <a:pt x="0" y="46"/>
                  </a:lnTo>
                  <a:lnTo>
                    <a:pt x="89" y="40"/>
                  </a:lnTo>
                  <a:lnTo>
                    <a:pt x="176" y="18"/>
                  </a:lnTo>
                  <a:lnTo>
                    <a:pt x="192" y="10"/>
                  </a:lnTo>
                  <a:lnTo>
                    <a:pt x="192" y="0"/>
                  </a:lnTo>
                  <a:lnTo>
                    <a:pt x="195" y="0"/>
                  </a:lnTo>
                  <a:lnTo>
                    <a:pt x="198" y="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39" name="Freeform 163">
              <a:extLst>
                <a:ext uri="{FF2B5EF4-FFF2-40B4-BE49-F238E27FC236}">
                  <a16:creationId xmlns:a16="http://schemas.microsoft.com/office/drawing/2014/main" xmlns="" id="{D66DF2FF-A3AB-4F87-A716-85D5A1E6977D}"/>
                </a:ext>
              </a:extLst>
            </p:cNvPr>
            <p:cNvSpPr>
              <a:spLocks/>
            </p:cNvSpPr>
            <p:nvPr/>
          </p:nvSpPr>
          <p:spPr bwMode="auto">
            <a:xfrm>
              <a:off x="1350" y="2691"/>
              <a:ext cx="16" cy="14"/>
            </a:xfrm>
            <a:custGeom>
              <a:avLst/>
              <a:gdLst>
                <a:gd name="T0" fmla="*/ 22 w 47"/>
                <a:gd name="T1" fmla="*/ 24 h 36"/>
                <a:gd name="T2" fmla="*/ 44 w 47"/>
                <a:gd name="T3" fmla="*/ 30 h 36"/>
                <a:gd name="T4" fmla="*/ 47 w 47"/>
                <a:gd name="T5" fmla="*/ 33 h 36"/>
                <a:gd name="T6" fmla="*/ 47 w 47"/>
                <a:gd name="T7" fmla="*/ 36 h 36"/>
                <a:gd name="T8" fmla="*/ 14 w 47"/>
                <a:gd name="T9" fmla="*/ 36 h 36"/>
                <a:gd name="T10" fmla="*/ 0 w 47"/>
                <a:gd name="T11" fmla="*/ 24 h 36"/>
                <a:gd name="T12" fmla="*/ 2 w 47"/>
                <a:gd name="T13" fmla="*/ 0 h 36"/>
                <a:gd name="T14" fmla="*/ 8 w 47"/>
                <a:gd name="T15" fmla="*/ 0 h 36"/>
                <a:gd name="T16" fmla="*/ 22 w 47"/>
                <a:gd name="T1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
                  <a:moveTo>
                    <a:pt x="22" y="24"/>
                  </a:moveTo>
                  <a:lnTo>
                    <a:pt x="44" y="30"/>
                  </a:lnTo>
                  <a:lnTo>
                    <a:pt x="47" y="33"/>
                  </a:lnTo>
                  <a:lnTo>
                    <a:pt x="47" y="36"/>
                  </a:lnTo>
                  <a:lnTo>
                    <a:pt x="14" y="36"/>
                  </a:lnTo>
                  <a:lnTo>
                    <a:pt x="0" y="24"/>
                  </a:lnTo>
                  <a:lnTo>
                    <a:pt x="2" y="0"/>
                  </a:lnTo>
                  <a:lnTo>
                    <a:pt x="8" y="0"/>
                  </a:lnTo>
                  <a:lnTo>
                    <a:pt x="22" y="2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40" name="Freeform 164">
              <a:extLst>
                <a:ext uri="{FF2B5EF4-FFF2-40B4-BE49-F238E27FC236}">
                  <a16:creationId xmlns:a16="http://schemas.microsoft.com/office/drawing/2014/main" xmlns="" id="{9595A460-DF13-4FCD-BEF5-DED5831F86DC}"/>
                </a:ext>
              </a:extLst>
            </p:cNvPr>
            <p:cNvSpPr>
              <a:spLocks/>
            </p:cNvSpPr>
            <p:nvPr/>
          </p:nvSpPr>
          <p:spPr bwMode="auto">
            <a:xfrm>
              <a:off x="1160" y="2704"/>
              <a:ext cx="41" cy="50"/>
            </a:xfrm>
            <a:custGeom>
              <a:avLst/>
              <a:gdLst>
                <a:gd name="T0" fmla="*/ 61 w 124"/>
                <a:gd name="T1" fmla="*/ 23 h 151"/>
                <a:gd name="T2" fmla="*/ 53 w 124"/>
                <a:gd name="T3" fmla="*/ 32 h 151"/>
                <a:gd name="T4" fmla="*/ 50 w 124"/>
                <a:gd name="T5" fmla="*/ 38 h 151"/>
                <a:gd name="T6" fmla="*/ 50 w 124"/>
                <a:gd name="T7" fmla="*/ 48 h 151"/>
                <a:gd name="T8" fmla="*/ 58 w 124"/>
                <a:gd name="T9" fmla="*/ 54 h 151"/>
                <a:gd name="T10" fmla="*/ 50 w 124"/>
                <a:gd name="T11" fmla="*/ 63 h 151"/>
                <a:gd name="T12" fmla="*/ 66 w 124"/>
                <a:gd name="T13" fmla="*/ 86 h 151"/>
                <a:gd name="T14" fmla="*/ 63 w 124"/>
                <a:gd name="T15" fmla="*/ 89 h 151"/>
                <a:gd name="T16" fmla="*/ 77 w 124"/>
                <a:gd name="T17" fmla="*/ 111 h 151"/>
                <a:gd name="T18" fmla="*/ 111 w 124"/>
                <a:gd name="T19" fmla="*/ 138 h 151"/>
                <a:gd name="T20" fmla="*/ 124 w 124"/>
                <a:gd name="T21" fmla="*/ 138 h 151"/>
                <a:gd name="T22" fmla="*/ 111 w 124"/>
                <a:gd name="T23" fmla="*/ 151 h 151"/>
                <a:gd name="T24" fmla="*/ 72 w 124"/>
                <a:gd name="T25" fmla="*/ 151 h 151"/>
                <a:gd name="T26" fmla="*/ 53 w 124"/>
                <a:gd name="T27" fmla="*/ 148 h 151"/>
                <a:gd name="T28" fmla="*/ 41 w 124"/>
                <a:gd name="T29" fmla="*/ 129 h 151"/>
                <a:gd name="T30" fmla="*/ 38 w 124"/>
                <a:gd name="T31" fmla="*/ 132 h 151"/>
                <a:gd name="T32" fmla="*/ 31 w 124"/>
                <a:gd name="T33" fmla="*/ 132 h 151"/>
                <a:gd name="T34" fmla="*/ 25 w 124"/>
                <a:gd name="T35" fmla="*/ 127 h 151"/>
                <a:gd name="T36" fmla="*/ 28 w 124"/>
                <a:gd name="T37" fmla="*/ 111 h 151"/>
                <a:gd name="T38" fmla="*/ 13 w 124"/>
                <a:gd name="T39" fmla="*/ 99 h 151"/>
                <a:gd name="T40" fmla="*/ 13 w 124"/>
                <a:gd name="T41" fmla="*/ 83 h 151"/>
                <a:gd name="T42" fmla="*/ 19 w 124"/>
                <a:gd name="T43" fmla="*/ 73 h 151"/>
                <a:gd name="T44" fmla="*/ 19 w 124"/>
                <a:gd name="T45" fmla="*/ 70 h 151"/>
                <a:gd name="T46" fmla="*/ 3 w 124"/>
                <a:gd name="T47" fmla="*/ 61 h 151"/>
                <a:gd name="T48" fmla="*/ 0 w 124"/>
                <a:gd name="T49" fmla="*/ 41 h 151"/>
                <a:gd name="T50" fmla="*/ 9 w 124"/>
                <a:gd name="T51" fmla="*/ 19 h 151"/>
                <a:gd name="T52" fmla="*/ 22 w 124"/>
                <a:gd name="T53" fmla="*/ 7 h 151"/>
                <a:gd name="T54" fmla="*/ 58 w 124"/>
                <a:gd name="T55" fmla="*/ 0 h 151"/>
                <a:gd name="T56" fmla="*/ 53 w 124"/>
                <a:gd name="T57" fmla="*/ 16 h 151"/>
                <a:gd name="T58" fmla="*/ 61 w 124"/>
                <a:gd name="T59" fmla="*/ 2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51">
                  <a:moveTo>
                    <a:pt x="61" y="23"/>
                  </a:moveTo>
                  <a:lnTo>
                    <a:pt x="53" y="32"/>
                  </a:lnTo>
                  <a:lnTo>
                    <a:pt x="50" y="38"/>
                  </a:lnTo>
                  <a:lnTo>
                    <a:pt x="50" y="48"/>
                  </a:lnTo>
                  <a:lnTo>
                    <a:pt x="58" y="54"/>
                  </a:lnTo>
                  <a:lnTo>
                    <a:pt x="50" y="63"/>
                  </a:lnTo>
                  <a:lnTo>
                    <a:pt x="66" y="86"/>
                  </a:lnTo>
                  <a:lnTo>
                    <a:pt x="63" y="89"/>
                  </a:lnTo>
                  <a:lnTo>
                    <a:pt x="77" y="111"/>
                  </a:lnTo>
                  <a:lnTo>
                    <a:pt x="111" y="138"/>
                  </a:lnTo>
                  <a:lnTo>
                    <a:pt x="124" y="138"/>
                  </a:lnTo>
                  <a:lnTo>
                    <a:pt x="111" y="151"/>
                  </a:lnTo>
                  <a:lnTo>
                    <a:pt x="72" y="151"/>
                  </a:lnTo>
                  <a:lnTo>
                    <a:pt x="53" y="148"/>
                  </a:lnTo>
                  <a:lnTo>
                    <a:pt x="41" y="129"/>
                  </a:lnTo>
                  <a:lnTo>
                    <a:pt x="38" y="132"/>
                  </a:lnTo>
                  <a:lnTo>
                    <a:pt x="31" y="132"/>
                  </a:lnTo>
                  <a:lnTo>
                    <a:pt x="25" y="127"/>
                  </a:lnTo>
                  <a:lnTo>
                    <a:pt x="28" y="111"/>
                  </a:lnTo>
                  <a:lnTo>
                    <a:pt x="13" y="99"/>
                  </a:lnTo>
                  <a:lnTo>
                    <a:pt x="13" y="83"/>
                  </a:lnTo>
                  <a:lnTo>
                    <a:pt x="19" y="73"/>
                  </a:lnTo>
                  <a:lnTo>
                    <a:pt x="19" y="70"/>
                  </a:lnTo>
                  <a:lnTo>
                    <a:pt x="3" y="61"/>
                  </a:lnTo>
                  <a:lnTo>
                    <a:pt x="0" y="41"/>
                  </a:lnTo>
                  <a:lnTo>
                    <a:pt x="9" y="19"/>
                  </a:lnTo>
                  <a:lnTo>
                    <a:pt x="22" y="7"/>
                  </a:lnTo>
                  <a:lnTo>
                    <a:pt x="58" y="0"/>
                  </a:lnTo>
                  <a:lnTo>
                    <a:pt x="53" y="16"/>
                  </a:lnTo>
                  <a:lnTo>
                    <a:pt x="61" y="2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41" name="Freeform 165">
              <a:extLst>
                <a:ext uri="{FF2B5EF4-FFF2-40B4-BE49-F238E27FC236}">
                  <a16:creationId xmlns:a16="http://schemas.microsoft.com/office/drawing/2014/main" xmlns="" id="{CA2474C6-AD2A-43D3-84D2-140997E007DD}"/>
                </a:ext>
              </a:extLst>
            </p:cNvPr>
            <p:cNvSpPr>
              <a:spLocks/>
            </p:cNvSpPr>
            <p:nvPr/>
          </p:nvSpPr>
          <p:spPr bwMode="auto">
            <a:xfrm>
              <a:off x="628" y="2708"/>
              <a:ext cx="558" cy="343"/>
            </a:xfrm>
            <a:custGeom>
              <a:avLst/>
              <a:gdLst>
                <a:gd name="T0" fmla="*/ 1580 w 1673"/>
                <a:gd name="T1" fmla="*/ 38 h 1028"/>
                <a:gd name="T2" fmla="*/ 1599 w 1673"/>
                <a:gd name="T3" fmla="*/ 92 h 1028"/>
                <a:gd name="T4" fmla="*/ 1640 w 1673"/>
                <a:gd name="T5" fmla="*/ 146 h 1028"/>
                <a:gd name="T6" fmla="*/ 1668 w 1673"/>
                <a:gd name="T7" fmla="*/ 157 h 1028"/>
                <a:gd name="T8" fmla="*/ 1580 w 1673"/>
                <a:gd name="T9" fmla="*/ 230 h 1028"/>
                <a:gd name="T10" fmla="*/ 1303 w 1673"/>
                <a:gd name="T11" fmla="*/ 560 h 1028"/>
                <a:gd name="T12" fmla="*/ 1188 w 1673"/>
                <a:gd name="T13" fmla="*/ 620 h 1028"/>
                <a:gd name="T14" fmla="*/ 1073 w 1673"/>
                <a:gd name="T15" fmla="*/ 673 h 1028"/>
                <a:gd name="T16" fmla="*/ 793 w 1673"/>
                <a:gd name="T17" fmla="*/ 849 h 1028"/>
                <a:gd name="T18" fmla="*/ 642 w 1673"/>
                <a:gd name="T19" fmla="*/ 877 h 1028"/>
                <a:gd name="T20" fmla="*/ 725 w 1673"/>
                <a:gd name="T21" fmla="*/ 883 h 1028"/>
                <a:gd name="T22" fmla="*/ 999 w 1673"/>
                <a:gd name="T23" fmla="*/ 755 h 1028"/>
                <a:gd name="T24" fmla="*/ 1004 w 1673"/>
                <a:gd name="T25" fmla="*/ 758 h 1028"/>
                <a:gd name="T26" fmla="*/ 746 w 1673"/>
                <a:gd name="T27" fmla="*/ 915 h 1028"/>
                <a:gd name="T28" fmla="*/ 608 w 1673"/>
                <a:gd name="T29" fmla="*/ 944 h 1028"/>
                <a:gd name="T30" fmla="*/ 467 w 1673"/>
                <a:gd name="T31" fmla="*/ 977 h 1028"/>
                <a:gd name="T32" fmla="*/ 343 w 1673"/>
                <a:gd name="T33" fmla="*/ 1004 h 1028"/>
                <a:gd name="T34" fmla="*/ 321 w 1673"/>
                <a:gd name="T35" fmla="*/ 915 h 1028"/>
                <a:gd name="T36" fmla="*/ 432 w 1673"/>
                <a:gd name="T37" fmla="*/ 918 h 1028"/>
                <a:gd name="T38" fmla="*/ 576 w 1673"/>
                <a:gd name="T39" fmla="*/ 858 h 1028"/>
                <a:gd name="T40" fmla="*/ 439 w 1673"/>
                <a:gd name="T41" fmla="*/ 899 h 1028"/>
                <a:gd name="T42" fmla="*/ 346 w 1673"/>
                <a:gd name="T43" fmla="*/ 899 h 1028"/>
                <a:gd name="T44" fmla="*/ 337 w 1673"/>
                <a:gd name="T45" fmla="*/ 852 h 1028"/>
                <a:gd name="T46" fmla="*/ 312 w 1673"/>
                <a:gd name="T47" fmla="*/ 807 h 1028"/>
                <a:gd name="T48" fmla="*/ 483 w 1673"/>
                <a:gd name="T49" fmla="*/ 707 h 1028"/>
                <a:gd name="T50" fmla="*/ 493 w 1673"/>
                <a:gd name="T51" fmla="*/ 707 h 1028"/>
                <a:gd name="T52" fmla="*/ 395 w 1673"/>
                <a:gd name="T53" fmla="*/ 723 h 1028"/>
                <a:gd name="T54" fmla="*/ 283 w 1673"/>
                <a:gd name="T55" fmla="*/ 852 h 1028"/>
                <a:gd name="T56" fmla="*/ 253 w 1673"/>
                <a:gd name="T57" fmla="*/ 969 h 1028"/>
                <a:gd name="T58" fmla="*/ 113 w 1673"/>
                <a:gd name="T59" fmla="*/ 1028 h 1028"/>
                <a:gd name="T60" fmla="*/ 57 w 1673"/>
                <a:gd name="T61" fmla="*/ 1025 h 1028"/>
                <a:gd name="T62" fmla="*/ 41 w 1673"/>
                <a:gd name="T63" fmla="*/ 1007 h 1028"/>
                <a:gd name="T64" fmla="*/ 25 w 1673"/>
                <a:gd name="T65" fmla="*/ 982 h 1028"/>
                <a:gd name="T66" fmla="*/ 110 w 1673"/>
                <a:gd name="T67" fmla="*/ 868 h 1028"/>
                <a:gd name="T68" fmla="*/ 206 w 1673"/>
                <a:gd name="T69" fmla="*/ 783 h 1028"/>
                <a:gd name="T70" fmla="*/ 359 w 1673"/>
                <a:gd name="T71" fmla="*/ 601 h 1028"/>
                <a:gd name="T72" fmla="*/ 524 w 1673"/>
                <a:gd name="T73" fmla="*/ 487 h 1028"/>
                <a:gd name="T74" fmla="*/ 700 w 1673"/>
                <a:gd name="T75" fmla="*/ 400 h 1028"/>
                <a:gd name="T76" fmla="*/ 936 w 1673"/>
                <a:gd name="T77" fmla="*/ 279 h 1028"/>
                <a:gd name="T78" fmla="*/ 1174 w 1673"/>
                <a:gd name="T79" fmla="*/ 163 h 1028"/>
                <a:gd name="T80" fmla="*/ 1174 w 1673"/>
                <a:gd name="T81" fmla="*/ 119 h 1028"/>
                <a:gd name="T82" fmla="*/ 1410 w 1673"/>
                <a:gd name="T83" fmla="*/ 38 h 1028"/>
                <a:gd name="T84" fmla="*/ 1577 w 1673"/>
                <a:gd name="T85" fmla="*/ 22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3" h="1028">
                  <a:moveTo>
                    <a:pt x="1577" y="22"/>
                  </a:moveTo>
                  <a:lnTo>
                    <a:pt x="1577" y="35"/>
                  </a:lnTo>
                  <a:lnTo>
                    <a:pt x="1580" y="38"/>
                  </a:lnTo>
                  <a:lnTo>
                    <a:pt x="1586" y="57"/>
                  </a:lnTo>
                  <a:lnTo>
                    <a:pt x="1593" y="63"/>
                  </a:lnTo>
                  <a:lnTo>
                    <a:pt x="1599" y="92"/>
                  </a:lnTo>
                  <a:lnTo>
                    <a:pt x="1621" y="132"/>
                  </a:lnTo>
                  <a:lnTo>
                    <a:pt x="1634" y="135"/>
                  </a:lnTo>
                  <a:lnTo>
                    <a:pt x="1640" y="146"/>
                  </a:lnTo>
                  <a:lnTo>
                    <a:pt x="1646" y="151"/>
                  </a:lnTo>
                  <a:lnTo>
                    <a:pt x="1662" y="151"/>
                  </a:lnTo>
                  <a:lnTo>
                    <a:pt x="1668" y="157"/>
                  </a:lnTo>
                  <a:lnTo>
                    <a:pt x="1673" y="154"/>
                  </a:lnTo>
                  <a:lnTo>
                    <a:pt x="1618" y="186"/>
                  </a:lnTo>
                  <a:lnTo>
                    <a:pt x="1580" y="230"/>
                  </a:lnTo>
                  <a:lnTo>
                    <a:pt x="1525" y="324"/>
                  </a:lnTo>
                  <a:lnTo>
                    <a:pt x="1385" y="500"/>
                  </a:lnTo>
                  <a:lnTo>
                    <a:pt x="1303" y="560"/>
                  </a:lnTo>
                  <a:lnTo>
                    <a:pt x="1236" y="601"/>
                  </a:lnTo>
                  <a:lnTo>
                    <a:pt x="1216" y="609"/>
                  </a:lnTo>
                  <a:lnTo>
                    <a:pt x="1188" y="620"/>
                  </a:lnTo>
                  <a:lnTo>
                    <a:pt x="1149" y="641"/>
                  </a:lnTo>
                  <a:lnTo>
                    <a:pt x="1076" y="676"/>
                  </a:lnTo>
                  <a:lnTo>
                    <a:pt x="1073" y="673"/>
                  </a:lnTo>
                  <a:lnTo>
                    <a:pt x="952" y="777"/>
                  </a:lnTo>
                  <a:lnTo>
                    <a:pt x="837" y="833"/>
                  </a:lnTo>
                  <a:lnTo>
                    <a:pt x="793" y="849"/>
                  </a:lnTo>
                  <a:lnTo>
                    <a:pt x="760" y="861"/>
                  </a:lnTo>
                  <a:lnTo>
                    <a:pt x="669" y="877"/>
                  </a:lnTo>
                  <a:lnTo>
                    <a:pt x="642" y="877"/>
                  </a:lnTo>
                  <a:lnTo>
                    <a:pt x="634" y="887"/>
                  </a:lnTo>
                  <a:lnTo>
                    <a:pt x="675" y="887"/>
                  </a:lnTo>
                  <a:lnTo>
                    <a:pt x="725" y="883"/>
                  </a:lnTo>
                  <a:lnTo>
                    <a:pt x="805" y="858"/>
                  </a:lnTo>
                  <a:lnTo>
                    <a:pt x="919" y="812"/>
                  </a:lnTo>
                  <a:lnTo>
                    <a:pt x="999" y="755"/>
                  </a:lnTo>
                  <a:lnTo>
                    <a:pt x="1009" y="748"/>
                  </a:lnTo>
                  <a:lnTo>
                    <a:pt x="1012" y="745"/>
                  </a:lnTo>
                  <a:lnTo>
                    <a:pt x="1004" y="758"/>
                  </a:lnTo>
                  <a:lnTo>
                    <a:pt x="903" y="845"/>
                  </a:lnTo>
                  <a:lnTo>
                    <a:pt x="812" y="896"/>
                  </a:lnTo>
                  <a:lnTo>
                    <a:pt x="746" y="915"/>
                  </a:lnTo>
                  <a:lnTo>
                    <a:pt x="685" y="928"/>
                  </a:lnTo>
                  <a:lnTo>
                    <a:pt x="656" y="928"/>
                  </a:lnTo>
                  <a:lnTo>
                    <a:pt x="608" y="944"/>
                  </a:lnTo>
                  <a:lnTo>
                    <a:pt x="566" y="953"/>
                  </a:lnTo>
                  <a:lnTo>
                    <a:pt x="505" y="975"/>
                  </a:lnTo>
                  <a:lnTo>
                    <a:pt x="467" y="977"/>
                  </a:lnTo>
                  <a:lnTo>
                    <a:pt x="445" y="988"/>
                  </a:lnTo>
                  <a:lnTo>
                    <a:pt x="395" y="991"/>
                  </a:lnTo>
                  <a:lnTo>
                    <a:pt x="343" y="1004"/>
                  </a:lnTo>
                  <a:lnTo>
                    <a:pt x="318" y="1004"/>
                  </a:lnTo>
                  <a:lnTo>
                    <a:pt x="314" y="1007"/>
                  </a:lnTo>
                  <a:lnTo>
                    <a:pt x="321" y="915"/>
                  </a:lnTo>
                  <a:lnTo>
                    <a:pt x="324" y="912"/>
                  </a:lnTo>
                  <a:lnTo>
                    <a:pt x="368" y="924"/>
                  </a:lnTo>
                  <a:lnTo>
                    <a:pt x="432" y="918"/>
                  </a:lnTo>
                  <a:lnTo>
                    <a:pt x="513" y="890"/>
                  </a:lnTo>
                  <a:lnTo>
                    <a:pt x="573" y="861"/>
                  </a:lnTo>
                  <a:lnTo>
                    <a:pt x="576" y="858"/>
                  </a:lnTo>
                  <a:lnTo>
                    <a:pt x="576" y="855"/>
                  </a:lnTo>
                  <a:lnTo>
                    <a:pt x="557" y="855"/>
                  </a:lnTo>
                  <a:lnTo>
                    <a:pt x="439" y="899"/>
                  </a:lnTo>
                  <a:lnTo>
                    <a:pt x="395" y="909"/>
                  </a:lnTo>
                  <a:lnTo>
                    <a:pt x="359" y="906"/>
                  </a:lnTo>
                  <a:lnTo>
                    <a:pt x="346" y="899"/>
                  </a:lnTo>
                  <a:lnTo>
                    <a:pt x="343" y="896"/>
                  </a:lnTo>
                  <a:lnTo>
                    <a:pt x="352" y="880"/>
                  </a:lnTo>
                  <a:lnTo>
                    <a:pt x="337" y="852"/>
                  </a:lnTo>
                  <a:lnTo>
                    <a:pt x="321" y="836"/>
                  </a:lnTo>
                  <a:lnTo>
                    <a:pt x="305" y="833"/>
                  </a:lnTo>
                  <a:lnTo>
                    <a:pt x="312" y="807"/>
                  </a:lnTo>
                  <a:lnTo>
                    <a:pt x="334" y="780"/>
                  </a:lnTo>
                  <a:lnTo>
                    <a:pt x="417" y="726"/>
                  </a:lnTo>
                  <a:lnTo>
                    <a:pt x="483" y="707"/>
                  </a:lnTo>
                  <a:lnTo>
                    <a:pt x="486" y="711"/>
                  </a:lnTo>
                  <a:lnTo>
                    <a:pt x="491" y="711"/>
                  </a:lnTo>
                  <a:lnTo>
                    <a:pt x="493" y="707"/>
                  </a:lnTo>
                  <a:lnTo>
                    <a:pt x="493" y="698"/>
                  </a:lnTo>
                  <a:lnTo>
                    <a:pt x="464" y="698"/>
                  </a:lnTo>
                  <a:lnTo>
                    <a:pt x="395" y="723"/>
                  </a:lnTo>
                  <a:lnTo>
                    <a:pt x="314" y="780"/>
                  </a:lnTo>
                  <a:lnTo>
                    <a:pt x="286" y="820"/>
                  </a:lnTo>
                  <a:lnTo>
                    <a:pt x="283" y="852"/>
                  </a:lnTo>
                  <a:lnTo>
                    <a:pt x="264" y="880"/>
                  </a:lnTo>
                  <a:lnTo>
                    <a:pt x="261" y="953"/>
                  </a:lnTo>
                  <a:lnTo>
                    <a:pt x="253" y="969"/>
                  </a:lnTo>
                  <a:lnTo>
                    <a:pt x="250" y="1004"/>
                  </a:lnTo>
                  <a:lnTo>
                    <a:pt x="244" y="1009"/>
                  </a:lnTo>
                  <a:lnTo>
                    <a:pt x="113" y="1028"/>
                  </a:lnTo>
                  <a:lnTo>
                    <a:pt x="91" y="1028"/>
                  </a:lnTo>
                  <a:lnTo>
                    <a:pt x="79" y="1015"/>
                  </a:lnTo>
                  <a:lnTo>
                    <a:pt x="57" y="1025"/>
                  </a:lnTo>
                  <a:lnTo>
                    <a:pt x="47" y="1025"/>
                  </a:lnTo>
                  <a:lnTo>
                    <a:pt x="41" y="1009"/>
                  </a:lnTo>
                  <a:lnTo>
                    <a:pt x="41" y="1007"/>
                  </a:lnTo>
                  <a:lnTo>
                    <a:pt x="34" y="999"/>
                  </a:lnTo>
                  <a:lnTo>
                    <a:pt x="0" y="1007"/>
                  </a:lnTo>
                  <a:lnTo>
                    <a:pt x="25" y="982"/>
                  </a:lnTo>
                  <a:lnTo>
                    <a:pt x="50" y="944"/>
                  </a:lnTo>
                  <a:lnTo>
                    <a:pt x="22" y="928"/>
                  </a:lnTo>
                  <a:lnTo>
                    <a:pt x="110" y="868"/>
                  </a:lnTo>
                  <a:lnTo>
                    <a:pt x="219" y="799"/>
                  </a:lnTo>
                  <a:lnTo>
                    <a:pt x="225" y="793"/>
                  </a:lnTo>
                  <a:lnTo>
                    <a:pt x="206" y="783"/>
                  </a:lnTo>
                  <a:lnTo>
                    <a:pt x="184" y="785"/>
                  </a:lnTo>
                  <a:lnTo>
                    <a:pt x="181" y="783"/>
                  </a:lnTo>
                  <a:lnTo>
                    <a:pt x="359" y="601"/>
                  </a:lnTo>
                  <a:lnTo>
                    <a:pt x="409" y="566"/>
                  </a:lnTo>
                  <a:lnTo>
                    <a:pt x="432" y="535"/>
                  </a:lnTo>
                  <a:lnTo>
                    <a:pt x="524" y="487"/>
                  </a:lnTo>
                  <a:lnTo>
                    <a:pt x="579" y="471"/>
                  </a:lnTo>
                  <a:lnTo>
                    <a:pt x="617" y="449"/>
                  </a:lnTo>
                  <a:lnTo>
                    <a:pt x="700" y="400"/>
                  </a:lnTo>
                  <a:lnTo>
                    <a:pt x="812" y="324"/>
                  </a:lnTo>
                  <a:lnTo>
                    <a:pt x="886" y="292"/>
                  </a:lnTo>
                  <a:lnTo>
                    <a:pt x="936" y="279"/>
                  </a:lnTo>
                  <a:lnTo>
                    <a:pt x="1009" y="257"/>
                  </a:lnTo>
                  <a:lnTo>
                    <a:pt x="1124" y="201"/>
                  </a:lnTo>
                  <a:lnTo>
                    <a:pt x="1174" y="163"/>
                  </a:lnTo>
                  <a:lnTo>
                    <a:pt x="1188" y="148"/>
                  </a:lnTo>
                  <a:lnTo>
                    <a:pt x="1185" y="130"/>
                  </a:lnTo>
                  <a:lnTo>
                    <a:pt x="1174" y="119"/>
                  </a:lnTo>
                  <a:lnTo>
                    <a:pt x="1144" y="119"/>
                  </a:lnTo>
                  <a:lnTo>
                    <a:pt x="1295" y="66"/>
                  </a:lnTo>
                  <a:lnTo>
                    <a:pt x="1410" y="38"/>
                  </a:lnTo>
                  <a:lnTo>
                    <a:pt x="1583" y="0"/>
                  </a:lnTo>
                  <a:lnTo>
                    <a:pt x="1583" y="16"/>
                  </a:lnTo>
                  <a:lnTo>
                    <a:pt x="1577" y="2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42" name="Freeform 166">
              <a:extLst>
                <a:ext uri="{FF2B5EF4-FFF2-40B4-BE49-F238E27FC236}">
                  <a16:creationId xmlns:a16="http://schemas.microsoft.com/office/drawing/2014/main" xmlns="" id="{BA6027DA-5C43-4630-958F-00D17E0CBF84}"/>
                </a:ext>
              </a:extLst>
            </p:cNvPr>
            <p:cNvSpPr>
              <a:spLocks/>
            </p:cNvSpPr>
            <p:nvPr/>
          </p:nvSpPr>
          <p:spPr bwMode="auto">
            <a:xfrm>
              <a:off x="720" y="2718"/>
              <a:ext cx="54" cy="9"/>
            </a:xfrm>
            <a:custGeom>
              <a:avLst/>
              <a:gdLst>
                <a:gd name="T0" fmla="*/ 24 w 164"/>
                <a:gd name="T1" fmla="*/ 28 h 28"/>
                <a:gd name="T2" fmla="*/ 11 w 164"/>
                <a:gd name="T3" fmla="*/ 25 h 28"/>
                <a:gd name="T4" fmla="*/ 0 w 164"/>
                <a:gd name="T5" fmla="*/ 25 h 28"/>
                <a:gd name="T6" fmla="*/ 0 w 164"/>
                <a:gd name="T7" fmla="*/ 22 h 28"/>
                <a:gd name="T8" fmla="*/ 126 w 164"/>
                <a:gd name="T9" fmla="*/ 12 h 28"/>
                <a:gd name="T10" fmla="*/ 164 w 164"/>
                <a:gd name="T11" fmla="*/ 0 h 28"/>
                <a:gd name="T12" fmla="*/ 126 w 164"/>
                <a:gd name="T13" fmla="*/ 18 h 28"/>
                <a:gd name="T14" fmla="*/ 24 w 164"/>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28">
                  <a:moveTo>
                    <a:pt x="24" y="28"/>
                  </a:moveTo>
                  <a:lnTo>
                    <a:pt x="11" y="25"/>
                  </a:lnTo>
                  <a:lnTo>
                    <a:pt x="0" y="25"/>
                  </a:lnTo>
                  <a:lnTo>
                    <a:pt x="0" y="22"/>
                  </a:lnTo>
                  <a:lnTo>
                    <a:pt x="126" y="12"/>
                  </a:lnTo>
                  <a:lnTo>
                    <a:pt x="164" y="0"/>
                  </a:lnTo>
                  <a:lnTo>
                    <a:pt x="126" y="18"/>
                  </a:lnTo>
                  <a:lnTo>
                    <a:pt x="24" y="2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43" name="Freeform 167">
              <a:extLst>
                <a:ext uri="{FF2B5EF4-FFF2-40B4-BE49-F238E27FC236}">
                  <a16:creationId xmlns:a16="http://schemas.microsoft.com/office/drawing/2014/main" xmlns="" id="{C1A9DC60-C93D-4860-A90D-48641662CA99}"/>
                </a:ext>
              </a:extLst>
            </p:cNvPr>
            <p:cNvSpPr>
              <a:spLocks/>
            </p:cNvSpPr>
            <p:nvPr/>
          </p:nvSpPr>
          <p:spPr bwMode="auto">
            <a:xfrm>
              <a:off x="749" y="2741"/>
              <a:ext cx="74" cy="13"/>
            </a:xfrm>
            <a:custGeom>
              <a:avLst/>
              <a:gdLst>
                <a:gd name="T0" fmla="*/ 115 w 220"/>
                <a:gd name="T1" fmla="*/ 32 h 38"/>
                <a:gd name="T2" fmla="*/ 55 w 220"/>
                <a:gd name="T3" fmla="*/ 32 h 38"/>
                <a:gd name="T4" fmla="*/ 17 w 220"/>
                <a:gd name="T5" fmla="*/ 38 h 38"/>
                <a:gd name="T6" fmla="*/ 3 w 220"/>
                <a:gd name="T7" fmla="*/ 38 h 38"/>
                <a:gd name="T8" fmla="*/ 0 w 220"/>
                <a:gd name="T9" fmla="*/ 35 h 38"/>
                <a:gd name="T10" fmla="*/ 102 w 220"/>
                <a:gd name="T11" fmla="*/ 24 h 38"/>
                <a:gd name="T12" fmla="*/ 157 w 220"/>
                <a:gd name="T13" fmla="*/ 16 h 38"/>
                <a:gd name="T14" fmla="*/ 204 w 220"/>
                <a:gd name="T15" fmla="*/ 0 h 38"/>
                <a:gd name="T16" fmla="*/ 220 w 220"/>
                <a:gd name="T17" fmla="*/ 0 h 38"/>
                <a:gd name="T18" fmla="*/ 115 w 220"/>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38">
                  <a:moveTo>
                    <a:pt x="115" y="32"/>
                  </a:moveTo>
                  <a:lnTo>
                    <a:pt x="55" y="32"/>
                  </a:lnTo>
                  <a:lnTo>
                    <a:pt x="17" y="38"/>
                  </a:lnTo>
                  <a:lnTo>
                    <a:pt x="3" y="38"/>
                  </a:lnTo>
                  <a:lnTo>
                    <a:pt x="0" y="35"/>
                  </a:lnTo>
                  <a:lnTo>
                    <a:pt x="102" y="24"/>
                  </a:lnTo>
                  <a:lnTo>
                    <a:pt x="157" y="16"/>
                  </a:lnTo>
                  <a:lnTo>
                    <a:pt x="204" y="0"/>
                  </a:lnTo>
                  <a:lnTo>
                    <a:pt x="220" y="0"/>
                  </a:lnTo>
                  <a:lnTo>
                    <a:pt x="115" y="3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44" name="Freeform 168">
              <a:extLst>
                <a:ext uri="{FF2B5EF4-FFF2-40B4-BE49-F238E27FC236}">
                  <a16:creationId xmlns:a16="http://schemas.microsoft.com/office/drawing/2014/main" xmlns="" id="{24CE0B6D-5E92-49AA-A35F-7DE7970F8B2F}"/>
                </a:ext>
              </a:extLst>
            </p:cNvPr>
            <p:cNvSpPr>
              <a:spLocks/>
            </p:cNvSpPr>
            <p:nvPr/>
          </p:nvSpPr>
          <p:spPr bwMode="auto">
            <a:xfrm>
              <a:off x="768" y="2772"/>
              <a:ext cx="86" cy="14"/>
            </a:xfrm>
            <a:custGeom>
              <a:avLst/>
              <a:gdLst>
                <a:gd name="T0" fmla="*/ 79 w 258"/>
                <a:gd name="T1" fmla="*/ 41 h 41"/>
                <a:gd name="T2" fmla="*/ 41 w 258"/>
                <a:gd name="T3" fmla="*/ 32 h 41"/>
                <a:gd name="T4" fmla="*/ 0 w 258"/>
                <a:gd name="T5" fmla="*/ 28 h 41"/>
                <a:gd name="T6" fmla="*/ 25 w 258"/>
                <a:gd name="T7" fmla="*/ 22 h 41"/>
                <a:gd name="T8" fmla="*/ 93 w 258"/>
                <a:gd name="T9" fmla="*/ 35 h 41"/>
                <a:gd name="T10" fmla="*/ 222 w 258"/>
                <a:gd name="T11" fmla="*/ 16 h 41"/>
                <a:gd name="T12" fmla="*/ 258 w 258"/>
                <a:gd name="T13" fmla="*/ 0 h 41"/>
                <a:gd name="T14" fmla="*/ 203 w 258"/>
                <a:gd name="T15" fmla="*/ 28 h 41"/>
                <a:gd name="T16" fmla="*/ 79 w 258"/>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41">
                  <a:moveTo>
                    <a:pt x="79" y="41"/>
                  </a:moveTo>
                  <a:lnTo>
                    <a:pt x="41" y="32"/>
                  </a:lnTo>
                  <a:lnTo>
                    <a:pt x="0" y="28"/>
                  </a:lnTo>
                  <a:lnTo>
                    <a:pt x="25" y="22"/>
                  </a:lnTo>
                  <a:lnTo>
                    <a:pt x="93" y="35"/>
                  </a:lnTo>
                  <a:lnTo>
                    <a:pt x="222" y="16"/>
                  </a:lnTo>
                  <a:lnTo>
                    <a:pt x="258" y="0"/>
                  </a:lnTo>
                  <a:lnTo>
                    <a:pt x="203" y="28"/>
                  </a:lnTo>
                  <a:lnTo>
                    <a:pt x="79" y="4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45" name="Freeform 169">
              <a:extLst>
                <a:ext uri="{FF2B5EF4-FFF2-40B4-BE49-F238E27FC236}">
                  <a16:creationId xmlns:a16="http://schemas.microsoft.com/office/drawing/2014/main" xmlns="" id="{436D27E0-EC9F-4B6A-AF8B-BA4E8CCB58FB}"/>
                </a:ext>
              </a:extLst>
            </p:cNvPr>
            <p:cNvSpPr>
              <a:spLocks/>
            </p:cNvSpPr>
            <p:nvPr/>
          </p:nvSpPr>
          <p:spPr bwMode="auto">
            <a:xfrm>
              <a:off x="783" y="2787"/>
              <a:ext cx="90" cy="23"/>
            </a:xfrm>
            <a:custGeom>
              <a:avLst/>
              <a:gdLst>
                <a:gd name="T0" fmla="*/ 93 w 274"/>
                <a:gd name="T1" fmla="*/ 64 h 69"/>
                <a:gd name="T2" fmla="*/ 41 w 274"/>
                <a:gd name="T3" fmla="*/ 64 h 69"/>
                <a:gd name="T4" fmla="*/ 13 w 274"/>
                <a:gd name="T5" fmla="*/ 69 h 69"/>
                <a:gd name="T6" fmla="*/ 0 w 274"/>
                <a:gd name="T7" fmla="*/ 69 h 69"/>
                <a:gd name="T8" fmla="*/ 19 w 274"/>
                <a:gd name="T9" fmla="*/ 59 h 69"/>
                <a:gd name="T10" fmla="*/ 71 w 274"/>
                <a:gd name="T11" fmla="*/ 51 h 69"/>
                <a:gd name="T12" fmla="*/ 127 w 274"/>
                <a:gd name="T13" fmla="*/ 51 h 69"/>
                <a:gd name="T14" fmla="*/ 258 w 274"/>
                <a:gd name="T15" fmla="*/ 10 h 69"/>
                <a:gd name="T16" fmla="*/ 274 w 274"/>
                <a:gd name="T17" fmla="*/ 0 h 69"/>
                <a:gd name="T18" fmla="*/ 198 w 274"/>
                <a:gd name="T19" fmla="*/ 37 h 69"/>
                <a:gd name="T20" fmla="*/ 93 w 274"/>
                <a:gd name="T21"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69">
                  <a:moveTo>
                    <a:pt x="93" y="64"/>
                  </a:moveTo>
                  <a:lnTo>
                    <a:pt x="41" y="64"/>
                  </a:lnTo>
                  <a:lnTo>
                    <a:pt x="13" y="69"/>
                  </a:lnTo>
                  <a:lnTo>
                    <a:pt x="0" y="69"/>
                  </a:lnTo>
                  <a:lnTo>
                    <a:pt x="19" y="59"/>
                  </a:lnTo>
                  <a:lnTo>
                    <a:pt x="71" y="51"/>
                  </a:lnTo>
                  <a:lnTo>
                    <a:pt x="127" y="51"/>
                  </a:lnTo>
                  <a:lnTo>
                    <a:pt x="258" y="10"/>
                  </a:lnTo>
                  <a:lnTo>
                    <a:pt x="274" y="0"/>
                  </a:lnTo>
                  <a:lnTo>
                    <a:pt x="198" y="37"/>
                  </a:lnTo>
                  <a:lnTo>
                    <a:pt x="93" y="6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46" name="Freeform 170">
              <a:extLst>
                <a:ext uri="{FF2B5EF4-FFF2-40B4-BE49-F238E27FC236}">
                  <a16:creationId xmlns:a16="http://schemas.microsoft.com/office/drawing/2014/main" xmlns="" id="{FE83D749-C112-4AF5-B892-153E0BB171B2}"/>
                </a:ext>
              </a:extLst>
            </p:cNvPr>
            <p:cNvSpPr>
              <a:spLocks/>
            </p:cNvSpPr>
            <p:nvPr/>
          </p:nvSpPr>
          <p:spPr bwMode="auto">
            <a:xfrm>
              <a:off x="827" y="2802"/>
              <a:ext cx="55" cy="23"/>
            </a:xfrm>
            <a:custGeom>
              <a:avLst/>
              <a:gdLst>
                <a:gd name="T0" fmla="*/ 105 w 165"/>
                <a:gd name="T1" fmla="*/ 40 h 68"/>
                <a:gd name="T2" fmla="*/ 28 w 165"/>
                <a:gd name="T3" fmla="*/ 65 h 68"/>
                <a:gd name="T4" fmla="*/ 3 w 165"/>
                <a:gd name="T5" fmla="*/ 68 h 68"/>
                <a:gd name="T6" fmla="*/ 0 w 165"/>
                <a:gd name="T7" fmla="*/ 65 h 68"/>
                <a:gd name="T8" fmla="*/ 28 w 165"/>
                <a:gd name="T9" fmla="*/ 55 h 68"/>
                <a:gd name="T10" fmla="*/ 71 w 165"/>
                <a:gd name="T11" fmla="*/ 46 h 68"/>
                <a:gd name="T12" fmla="*/ 156 w 165"/>
                <a:gd name="T13" fmla="*/ 8 h 68"/>
                <a:gd name="T14" fmla="*/ 165 w 165"/>
                <a:gd name="T15" fmla="*/ 0 h 68"/>
                <a:gd name="T16" fmla="*/ 153 w 165"/>
                <a:gd name="T17" fmla="*/ 16 h 68"/>
                <a:gd name="T18" fmla="*/ 105 w 165"/>
                <a:gd name="T19" fmla="*/ 4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68">
                  <a:moveTo>
                    <a:pt x="105" y="40"/>
                  </a:moveTo>
                  <a:lnTo>
                    <a:pt x="28" y="65"/>
                  </a:lnTo>
                  <a:lnTo>
                    <a:pt x="3" y="68"/>
                  </a:lnTo>
                  <a:lnTo>
                    <a:pt x="0" y="65"/>
                  </a:lnTo>
                  <a:lnTo>
                    <a:pt x="28" y="55"/>
                  </a:lnTo>
                  <a:lnTo>
                    <a:pt x="71" y="46"/>
                  </a:lnTo>
                  <a:lnTo>
                    <a:pt x="156" y="8"/>
                  </a:lnTo>
                  <a:lnTo>
                    <a:pt x="165" y="0"/>
                  </a:lnTo>
                  <a:lnTo>
                    <a:pt x="153" y="16"/>
                  </a:lnTo>
                  <a:lnTo>
                    <a:pt x="105" y="4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47" name="Freeform 171">
              <a:extLst>
                <a:ext uri="{FF2B5EF4-FFF2-40B4-BE49-F238E27FC236}">
                  <a16:creationId xmlns:a16="http://schemas.microsoft.com/office/drawing/2014/main" xmlns="" id="{D73C6D89-10AC-404E-92DE-0A3AD7DE6EE2}"/>
                </a:ext>
              </a:extLst>
            </p:cNvPr>
            <p:cNvSpPr>
              <a:spLocks/>
            </p:cNvSpPr>
            <p:nvPr/>
          </p:nvSpPr>
          <p:spPr bwMode="auto">
            <a:xfrm>
              <a:off x="552" y="2974"/>
              <a:ext cx="157" cy="133"/>
            </a:xfrm>
            <a:custGeom>
              <a:avLst/>
              <a:gdLst>
                <a:gd name="T0" fmla="*/ 249 w 471"/>
                <a:gd name="T1" fmla="*/ 107 h 398"/>
                <a:gd name="T2" fmla="*/ 219 w 471"/>
                <a:gd name="T3" fmla="*/ 141 h 398"/>
                <a:gd name="T4" fmla="*/ 244 w 471"/>
                <a:gd name="T5" fmla="*/ 146 h 398"/>
                <a:gd name="T6" fmla="*/ 233 w 471"/>
                <a:gd name="T7" fmla="*/ 170 h 398"/>
                <a:gd name="T8" fmla="*/ 230 w 471"/>
                <a:gd name="T9" fmla="*/ 184 h 398"/>
                <a:gd name="T10" fmla="*/ 205 w 471"/>
                <a:gd name="T11" fmla="*/ 226 h 398"/>
                <a:gd name="T12" fmla="*/ 258 w 471"/>
                <a:gd name="T13" fmla="*/ 238 h 398"/>
                <a:gd name="T14" fmla="*/ 296 w 471"/>
                <a:gd name="T15" fmla="*/ 235 h 398"/>
                <a:gd name="T16" fmla="*/ 471 w 471"/>
                <a:gd name="T17" fmla="*/ 226 h 398"/>
                <a:gd name="T18" fmla="*/ 411 w 471"/>
                <a:gd name="T19" fmla="*/ 305 h 398"/>
                <a:gd name="T20" fmla="*/ 296 w 471"/>
                <a:gd name="T21" fmla="*/ 330 h 398"/>
                <a:gd name="T22" fmla="*/ 249 w 471"/>
                <a:gd name="T23" fmla="*/ 343 h 398"/>
                <a:gd name="T24" fmla="*/ 268 w 471"/>
                <a:gd name="T25" fmla="*/ 370 h 398"/>
                <a:gd name="T26" fmla="*/ 284 w 471"/>
                <a:gd name="T27" fmla="*/ 368 h 398"/>
                <a:gd name="T28" fmla="*/ 280 w 471"/>
                <a:gd name="T29" fmla="*/ 389 h 398"/>
                <a:gd name="T30" fmla="*/ 216 w 471"/>
                <a:gd name="T31" fmla="*/ 398 h 398"/>
                <a:gd name="T32" fmla="*/ 172 w 471"/>
                <a:gd name="T33" fmla="*/ 381 h 398"/>
                <a:gd name="T34" fmla="*/ 216 w 471"/>
                <a:gd name="T35" fmla="*/ 349 h 398"/>
                <a:gd name="T36" fmla="*/ 219 w 471"/>
                <a:gd name="T37" fmla="*/ 333 h 398"/>
                <a:gd name="T38" fmla="*/ 76 w 471"/>
                <a:gd name="T39" fmla="*/ 333 h 398"/>
                <a:gd name="T40" fmla="*/ 115 w 471"/>
                <a:gd name="T41" fmla="*/ 305 h 398"/>
                <a:gd name="T42" fmla="*/ 124 w 471"/>
                <a:gd name="T43" fmla="*/ 292 h 398"/>
                <a:gd name="T44" fmla="*/ 19 w 471"/>
                <a:gd name="T45" fmla="*/ 295 h 398"/>
                <a:gd name="T46" fmla="*/ 22 w 471"/>
                <a:gd name="T47" fmla="*/ 270 h 398"/>
                <a:gd name="T48" fmla="*/ 65 w 471"/>
                <a:gd name="T49" fmla="*/ 251 h 398"/>
                <a:gd name="T50" fmla="*/ 57 w 471"/>
                <a:gd name="T51" fmla="*/ 242 h 398"/>
                <a:gd name="T52" fmla="*/ 13 w 471"/>
                <a:gd name="T53" fmla="*/ 238 h 398"/>
                <a:gd name="T54" fmla="*/ 51 w 471"/>
                <a:gd name="T55" fmla="*/ 226 h 398"/>
                <a:gd name="T56" fmla="*/ 57 w 471"/>
                <a:gd name="T57" fmla="*/ 200 h 398"/>
                <a:gd name="T58" fmla="*/ 19 w 471"/>
                <a:gd name="T59" fmla="*/ 170 h 398"/>
                <a:gd name="T60" fmla="*/ 66 w 471"/>
                <a:gd name="T61" fmla="*/ 135 h 398"/>
                <a:gd name="T62" fmla="*/ 57 w 471"/>
                <a:gd name="T63" fmla="*/ 100 h 398"/>
                <a:gd name="T64" fmla="*/ 90 w 471"/>
                <a:gd name="T65" fmla="*/ 62 h 398"/>
                <a:gd name="T66" fmla="*/ 191 w 471"/>
                <a:gd name="T67" fmla="*/ 16 h 398"/>
                <a:gd name="T68" fmla="*/ 414 w 471"/>
                <a:gd name="T69" fmla="*/ 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1" h="398">
                  <a:moveTo>
                    <a:pt x="324" y="62"/>
                  </a:moveTo>
                  <a:lnTo>
                    <a:pt x="249" y="107"/>
                  </a:lnTo>
                  <a:lnTo>
                    <a:pt x="216" y="135"/>
                  </a:lnTo>
                  <a:lnTo>
                    <a:pt x="219" y="141"/>
                  </a:lnTo>
                  <a:lnTo>
                    <a:pt x="227" y="146"/>
                  </a:lnTo>
                  <a:lnTo>
                    <a:pt x="244" y="146"/>
                  </a:lnTo>
                  <a:lnTo>
                    <a:pt x="252" y="157"/>
                  </a:lnTo>
                  <a:lnTo>
                    <a:pt x="233" y="170"/>
                  </a:lnTo>
                  <a:lnTo>
                    <a:pt x="230" y="178"/>
                  </a:lnTo>
                  <a:lnTo>
                    <a:pt x="230" y="184"/>
                  </a:lnTo>
                  <a:lnTo>
                    <a:pt x="188" y="210"/>
                  </a:lnTo>
                  <a:lnTo>
                    <a:pt x="205" y="226"/>
                  </a:lnTo>
                  <a:lnTo>
                    <a:pt x="255" y="221"/>
                  </a:lnTo>
                  <a:lnTo>
                    <a:pt x="258" y="238"/>
                  </a:lnTo>
                  <a:lnTo>
                    <a:pt x="293" y="238"/>
                  </a:lnTo>
                  <a:lnTo>
                    <a:pt x="296" y="235"/>
                  </a:lnTo>
                  <a:lnTo>
                    <a:pt x="322" y="248"/>
                  </a:lnTo>
                  <a:lnTo>
                    <a:pt x="471" y="226"/>
                  </a:lnTo>
                  <a:lnTo>
                    <a:pt x="465" y="270"/>
                  </a:lnTo>
                  <a:lnTo>
                    <a:pt x="411" y="305"/>
                  </a:lnTo>
                  <a:lnTo>
                    <a:pt x="340" y="324"/>
                  </a:lnTo>
                  <a:lnTo>
                    <a:pt x="296" y="330"/>
                  </a:lnTo>
                  <a:lnTo>
                    <a:pt x="252" y="343"/>
                  </a:lnTo>
                  <a:lnTo>
                    <a:pt x="249" y="343"/>
                  </a:lnTo>
                  <a:lnTo>
                    <a:pt x="243" y="349"/>
                  </a:lnTo>
                  <a:lnTo>
                    <a:pt x="268" y="370"/>
                  </a:lnTo>
                  <a:lnTo>
                    <a:pt x="271" y="368"/>
                  </a:lnTo>
                  <a:lnTo>
                    <a:pt x="284" y="368"/>
                  </a:lnTo>
                  <a:lnTo>
                    <a:pt x="277" y="376"/>
                  </a:lnTo>
                  <a:lnTo>
                    <a:pt x="280" y="389"/>
                  </a:lnTo>
                  <a:lnTo>
                    <a:pt x="284" y="392"/>
                  </a:lnTo>
                  <a:lnTo>
                    <a:pt x="216" y="398"/>
                  </a:lnTo>
                  <a:lnTo>
                    <a:pt x="181" y="389"/>
                  </a:lnTo>
                  <a:lnTo>
                    <a:pt x="172" y="381"/>
                  </a:lnTo>
                  <a:lnTo>
                    <a:pt x="168" y="381"/>
                  </a:lnTo>
                  <a:lnTo>
                    <a:pt x="216" y="349"/>
                  </a:lnTo>
                  <a:lnTo>
                    <a:pt x="227" y="338"/>
                  </a:lnTo>
                  <a:lnTo>
                    <a:pt x="219" y="333"/>
                  </a:lnTo>
                  <a:lnTo>
                    <a:pt x="150" y="338"/>
                  </a:lnTo>
                  <a:lnTo>
                    <a:pt x="76" y="333"/>
                  </a:lnTo>
                  <a:lnTo>
                    <a:pt x="66" y="333"/>
                  </a:lnTo>
                  <a:lnTo>
                    <a:pt x="115" y="305"/>
                  </a:lnTo>
                  <a:lnTo>
                    <a:pt x="124" y="295"/>
                  </a:lnTo>
                  <a:lnTo>
                    <a:pt x="124" y="292"/>
                  </a:lnTo>
                  <a:lnTo>
                    <a:pt x="118" y="286"/>
                  </a:lnTo>
                  <a:lnTo>
                    <a:pt x="19" y="295"/>
                  </a:lnTo>
                  <a:lnTo>
                    <a:pt x="0" y="289"/>
                  </a:lnTo>
                  <a:lnTo>
                    <a:pt x="22" y="270"/>
                  </a:lnTo>
                  <a:lnTo>
                    <a:pt x="57" y="258"/>
                  </a:lnTo>
                  <a:lnTo>
                    <a:pt x="65" y="251"/>
                  </a:lnTo>
                  <a:lnTo>
                    <a:pt x="65" y="248"/>
                  </a:lnTo>
                  <a:lnTo>
                    <a:pt x="57" y="242"/>
                  </a:lnTo>
                  <a:lnTo>
                    <a:pt x="16" y="242"/>
                  </a:lnTo>
                  <a:lnTo>
                    <a:pt x="13" y="238"/>
                  </a:lnTo>
                  <a:lnTo>
                    <a:pt x="41" y="222"/>
                  </a:lnTo>
                  <a:lnTo>
                    <a:pt x="51" y="226"/>
                  </a:lnTo>
                  <a:lnTo>
                    <a:pt x="57" y="216"/>
                  </a:lnTo>
                  <a:lnTo>
                    <a:pt x="57" y="200"/>
                  </a:lnTo>
                  <a:lnTo>
                    <a:pt x="22" y="178"/>
                  </a:lnTo>
                  <a:lnTo>
                    <a:pt x="19" y="170"/>
                  </a:lnTo>
                  <a:lnTo>
                    <a:pt x="65" y="135"/>
                  </a:lnTo>
                  <a:lnTo>
                    <a:pt x="66" y="135"/>
                  </a:lnTo>
                  <a:lnTo>
                    <a:pt x="76" y="125"/>
                  </a:lnTo>
                  <a:lnTo>
                    <a:pt x="57" y="100"/>
                  </a:lnTo>
                  <a:lnTo>
                    <a:pt x="57" y="88"/>
                  </a:lnTo>
                  <a:lnTo>
                    <a:pt x="90" y="62"/>
                  </a:lnTo>
                  <a:lnTo>
                    <a:pt x="166" y="46"/>
                  </a:lnTo>
                  <a:lnTo>
                    <a:pt x="191" y="16"/>
                  </a:lnTo>
                  <a:lnTo>
                    <a:pt x="312" y="0"/>
                  </a:lnTo>
                  <a:lnTo>
                    <a:pt x="414" y="2"/>
                  </a:lnTo>
                  <a:lnTo>
                    <a:pt x="324" y="6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48" name="Freeform 172">
              <a:extLst>
                <a:ext uri="{FF2B5EF4-FFF2-40B4-BE49-F238E27FC236}">
                  <a16:creationId xmlns:a16="http://schemas.microsoft.com/office/drawing/2014/main" xmlns="" id="{AC47FDFD-D784-47D1-AE7D-2B6966E53CEA}"/>
                </a:ext>
              </a:extLst>
            </p:cNvPr>
            <p:cNvSpPr>
              <a:spLocks/>
            </p:cNvSpPr>
            <p:nvPr/>
          </p:nvSpPr>
          <p:spPr bwMode="auto">
            <a:xfrm>
              <a:off x="643" y="2993"/>
              <a:ext cx="94" cy="127"/>
            </a:xfrm>
            <a:custGeom>
              <a:avLst/>
              <a:gdLst>
                <a:gd name="T0" fmla="*/ 270 w 283"/>
                <a:gd name="T1" fmla="*/ 6 h 380"/>
                <a:gd name="T2" fmla="*/ 283 w 283"/>
                <a:gd name="T3" fmla="*/ 19 h 380"/>
                <a:gd name="T4" fmla="*/ 283 w 283"/>
                <a:gd name="T5" fmla="*/ 32 h 380"/>
                <a:gd name="T6" fmla="*/ 268 w 283"/>
                <a:gd name="T7" fmla="*/ 41 h 380"/>
                <a:gd name="T8" fmla="*/ 261 w 283"/>
                <a:gd name="T9" fmla="*/ 57 h 380"/>
                <a:gd name="T10" fmla="*/ 258 w 283"/>
                <a:gd name="T11" fmla="*/ 111 h 380"/>
                <a:gd name="T12" fmla="*/ 248 w 283"/>
                <a:gd name="T13" fmla="*/ 189 h 380"/>
                <a:gd name="T14" fmla="*/ 242 w 283"/>
                <a:gd name="T15" fmla="*/ 220 h 380"/>
                <a:gd name="T16" fmla="*/ 187 w 283"/>
                <a:gd name="T17" fmla="*/ 282 h 380"/>
                <a:gd name="T18" fmla="*/ 128 w 283"/>
                <a:gd name="T19" fmla="*/ 346 h 380"/>
                <a:gd name="T20" fmla="*/ 74 w 283"/>
                <a:gd name="T21" fmla="*/ 380 h 380"/>
                <a:gd name="T22" fmla="*/ 57 w 283"/>
                <a:gd name="T23" fmla="*/ 365 h 380"/>
                <a:gd name="T24" fmla="*/ 35 w 283"/>
                <a:gd name="T25" fmla="*/ 380 h 380"/>
                <a:gd name="T26" fmla="*/ 25 w 283"/>
                <a:gd name="T27" fmla="*/ 374 h 380"/>
                <a:gd name="T28" fmla="*/ 25 w 283"/>
                <a:gd name="T29" fmla="*/ 365 h 380"/>
                <a:gd name="T30" fmla="*/ 9 w 283"/>
                <a:gd name="T31" fmla="*/ 352 h 380"/>
                <a:gd name="T32" fmla="*/ 77 w 283"/>
                <a:gd name="T33" fmla="*/ 325 h 380"/>
                <a:gd name="T34" fmla="*/ 143 w 283"/>
                <a:gd name="T35" fmla="*/ 282 h 380"/>
                <a:gd name="T36" fmla="*/ 146 w 283"/>
                <a:gd name="T37" fmla="*/ 280 h 380"/>
                <a:gd name="T38" fmla="*/ 146 w 283"/>
                <a:gd name="T39" fmla="*/ 277 h 380"/>
                <a:gd name="T40" fmla="*/ 130 w 283"/>
                <a:gd name="T41" fmla="*/ 277 h 380"/>
                <a:gd name="T42" fmla="*/ 69 w 283"/>
                <a:gd name="T43" fmla="*/ 312 h 380"/>
                <a:gd name="T44" fmla="*/ 28 w 283"/>
                <a:gd name="T45" fmla="*/ 320 h 380"/>
                <a:gd name="T46" fmla="*/ 31 w 283"/>
                <a:gd name="T47" fmla="*/ 312 h 380"/>
                <a:gd name="T48" fmla="*/ 31 w 283"/>
                <a:gd name="T49" fmla="*/ 303 h 380"/>
                <a:gd name="T50" fmla="*/ 16 w 283"/>
                <a:gd name="T51" fmla="*/ 293 h 380"/>
                <a:gd name="T52" fmla="*/ 9 w 283"/>
                <a:gd name="T53" fmla="*/ 296 h 380"/>
                <a:gd name="T54" fmla="*/ 0 w 283"/>
                <a:gd name="T55" fmla="*/ 296 h 380"/>
                <a:gd name="T56" fmla="*/ 31 w 283"/>
                <a:gd name="T57" fmla="*/ 287 h 380"/>
                <a:gd name="T58" fmla="*/ 105 w 283"/>
                <a:gd name="T59" fmla="*/ 277 h 380"/>
                <a:gd name="T60" fmla="*/ 140 w 283"/>
                <a:gd name="T61" fmla="*/ 261 h 380"/>
                <a:gd name="T62" fmla="*/ 175 w 283"/>
                <a:gd name="T63" fmla="*/ 246 h 380"/>
                <a:gd name="T64" fmla="*/ 214 w 283"/>
                <a:gd name="T65" fmla="*/ 217 h 380"/>
                <a:gd name="T66" fmla="*/ 214 w 283"/>
                <a:gd name="T67" fmla="*/ 186 h 380"/>
                <a:gd name="T68" fmla="*/ 222 w 283"/>
                <a:gd name="T69" fmla="*/ 157 h 380"/>
                <a:gd name="T70" fmla="*/ 231 w 283"/>
                <a:gd name="T71" fmla="*/ 95 h 380"/>
                <a:gd name="T72" fmla="*/ 239 w 283"/>
                <a:gd name="T73" fmla="*/ 69 h 380"/>
                <a:gd name="T74" fmla="*/ 236 w 283"/>
                <a:gd name="T75" fmla="*/ 25 h 380"/>
                <a:gd name="T76" fmla="*/ 252 w 283"/>
                <a:gd name="T77" fmla="*/ 0 h 380"/>
                <a:gd name="T78" fmla="*/ 264 w 283"/>
                <a:gd name="T79" fmla="*/ 3 h 380"/>
                <a:gd name="T80" fmla="*/ 270 w 283"/>
                <a:gd name="T81"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3" h="380">
                  <a:moveTo>
                    <a:pt x="270" y="6"/>
                  </a:moveTo>
                  <a:lnTo>
                    <a:pt x="283" y="19"/>
                  </a:lnTo>
                  <a:lnTo>
                    <a:pt x="283" y="32"/>
                  </a:lnTo>
                  <a:lnTo>
                    <a:pt x="268" y="41"/>
                  </a:lnTo>
                  <a:lnTo>
                    <a:pt x="261" y="57"/>
                  </a:lnTo>
                  <a:lnTo>
                    <a:pt x="258" y="111"/>
                  </a:lnTo>
                  <a:lnTo>
                    <a:pt x="248" y="189"/>
                  </a:lnTo>
                  <a:lnTo>
                    <a:pt x="242" y="220"/>
                  </a:lnTo>
                  <a:lnTo>
                    <a:pt x="187" y="282"/>
                  </a:lnTo>
                  <a:lnTo>
                    <a:pt x="128" y="346"/>
                  </a:lnTo>
                  <a:lnTo>
                    <a:pt x="74" y="380"/>
                  </a:lnTo>
                  <a:lnTo>
                    <a:pt x="57" y="365"/>
                  </a:lnTo>
                  <a:lnTo>
                    <a:pt x="35" y="380"/>
                  </a:lnTo>
                  <a:lnTo>
                    <a:pt x="25" y="374"/>
                  </a:lnTo>
                  <a:lnTo>
                    <a:pt x="25" y="365"/>
                  </a:lnTo>
                  <a:lnTo>
                    <a:pt x="9" y="352"/>
                  </a:lnTo>
                  <a:lnTo>
                    <a:pt x="77" y="325"/>
                  </a:lnTo>
                  <a:lnTo>
                    <a:pt x="143" y="282"/>
                  </a:lnTo>
                  <a:lnTo>
                    <a:pt x="146" y="280"/>
                  </a:lnTo>
                  <a:lnTo>
                    <a:pt x="146" y="277"/>
                  </a:lnTo>
                  <a:lnTo>
                    <a:pt x="130" y="277"/>
                  </a:lnTo>
                  <a:lnTo>
                    <a:pt x="69" y="312"/>
                  </a:lnTo>
                  <a:lnTo>
                    <a:pt x="28" y="320"/>
                  </a:lnTo>
                  <a:lnTo>
                    <a:pt x="31" y="312"/>
                  </a:lnTo>
                  <a:lnTo>
                    <a:pt x="31" y="303"/>
                  </a:lnTo>
                  <a:lnTo>
                    <a:pt x="16" y="293"/>
                  </a:lnTo>
                  <a:lnTo>
                    <a:pt x="9" y="296"/>
                  </a:lnTo>
                  <a:lnTo>
                    <a:pt x="0" y="296"/>
                  </a:lnTo>
                  <a:lnTo>
                    <a:pt x="31" y="287"/>
                  </a:lnTo>
                  <a:lnTo>
                    <a:pt x="105" y="277"/>
                  </a:lnTo>
                  <a:lnTo>
                    <a:pt x="140" y="261"/>
                  </a:lnTo>
                  <a:lnTo>
                    <a:pt x="175" y="246"/>
                  </a:lnTo>
                  <a:lnTo>
                    <a:pt x="214" y="217"/>
                  </a:lnTo>
                  <a:lnTo>
                    <a:pt x="214" y="186"/>
                  </a:lnTo>
                  <a:lnTo>
                    <a:pt x="222" y="157"/>
                  </a:lnTo>
                  <a:lnTo>
                    <a:pt x="231" y="95"/>
                  </a:lnTo>
                  <a:lnTo>
                    <a:pt x="239" y="69"/>
                  </a:lnTo>
                  <a:lnTo>
                    <a:pt x="236" y="25"/>
                  </a:lnTo>
                  <a:lnTo>
                    <a:pt x="252" y="0"/>
                  </a:lnTo>
                  <a:lnTo>
                    <a:pt x="264" y="3"/>
                  </a:lnTo>
                  <a:lnTo>
                    <a:pt x="270" y="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49" name="Freeform 173">
              <a:extLst>
                <a:ext uri="{FF2B5EF4-FFF2-40B4-BE49-F238E27FC236}">
                  <a16:creationId xmlns:a16="http://schemas.microsoft.com/office/drawing/2014/main" xmlns="" id="{61DD4EAE-6535-482F-AC47-3499FD74E569}"/>
                </a:ext>
              </a:extLst>
            </p:cNvPr>
            <p:cNvSpPr>
              <a:spLocks/>
            </p:cNvSpPr>
            <p:nvPr/>
          </p:nvSpPr>
          <p:spPr bwMode="auto">
            <a:xfrm>
              <a:off x="722" y="3043"/>
              <a:ext cx="54" cy="37"/>
            </a:xfrm>
            <a:custGeom>
              <a:avLst/>
              <a:gdLst>
                <a:gd name="T0" fmla="*/ 71 w 156"/>
                <a:gd name="T1" fmla="*/ 71 h 109"/>
                <a:gd name="T2" fmla="*/ 0 w 156"/>
                <a:gd name="T3" fmla="*/ 109 h 109"/>
                <a:gd name="T4" fmla="*/ 28 w 156"/>
                <a:gd name="T5" fmla="*/ 62 h 109"/>
                <a:gd name="T6" fmla="*/ 32 w 156"/>
                <a:gd name="T7" fmla="*/ 21 h 109"/>
                <a:gd name="T8" fmla="*/ 137 w 156"/>
                <a:gd name="T9" fmla="*/ 0 h 109"/>
                <a:gd name="T10" fmla="*/ 156 w 156"/>
                <a:gd name="T11" fmla="*/ 0 h 109"/>
                <a:gd name="T12" fmla="*/ 71 w 156"/>
                <a:gd name="T13" fmla="*/ 71 h 109"/>
              </a:gdLst>
              <a:ahLst/>
              <a:cxnLst>
                <a:cxn ang="0">
                  <a:pos x="T0" y="T1"/>
                </a:cxn>
                <a:cxn ang="0">
                  <a:pos x="T2" y="T3"/>
                </a:cxn>
                <a:cxn ang="0">
                  <a:pos x="T4" y="T5"/>
                </a:cxn>
                <a:cxn ang="0">
                  <a:pos x="T6" y="T7"/>
                </a:cxn>
                <a:cxn ang="0">
                  <a:pos x="T8" y="T9"/>
                </a:cxn>
                <a:cxn ang="0">
                  <a:pos x="T10" y="T11"/>
                </a:cxn>
                <a:cxn ang="0">
                  <a:pos x="T12" y="T13"/>
                </a:cxn>
              </a:cxnLst>
              <a:rect l="0" t="0" r="r" b="b"/>
              <a:pathLst>
                <a:path w="156" h="109">
                  <a:moveTo>
                    <a:pt x="71" y="71"/>
                  </a:moveTo>
                  <a:lnTo>
                    <a:pt x="0" y="109"/>
                  </a:lnTo>
                  <a:lnTo>
                    <a:pt x="28" y="62"/>
                  </a:lnTo>
                  <a:lnTo>
                    <a:pt x="32" y="21"/>
                  </a:lnTo>
                  <a:lnTo>
                    <a:pt x="137" y="0"/>
                  </a:lnTo>
                  <a:lnTo>
                    <a:pt x="156" y="0"/>
                  </a:lnTo>
                  <a:lnTo>
                    <a:pt x="71" y="7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50" name="Freeform 174">
              <a:extLst>
                <a:ext uri="{FF2B5EF4-FFF2-40B4-BE49-F238E27FC236}">
                  <a16:creationId xmlns:a16="http://schemas.microsoft.com/office/drawing/2014/main" xmlns="" id="{75286E59-6768-4473-86DC-CEC894772A6B}"/>
                </a:ext>
              </a:extLst>
            </p:cNvPr>
            <p:cNvSpPr>
              <a:spLocks/>
            </p:cNvSpPr>
            <p:nvPr/>
          </p:nvSpPr>
          <p:spPr bwMode="auto">
            <a:xfrm>
              <a:off x="865" y="2424"/>
              <a:ext cx="272" cy="324"/>
            </a:xfrm>
            <a:custGeom>
              <a:avLst/>
              <a:gdLst>
                <a:gd name="T0" fmla="*/ 755 w 818"/>
                <a:gd name="T1" fmla="*/ 13 h 974"/>
                <a:gd name="T2" fmla="*/ 666 w 818"/>
                <a:gd name="T3" fmla="*/ 208 h 974"/>
                <a:gd name="T4" fmla="*/ 681 w 818"/>
                <a:gd name="T5" fmla="*/ 35 h 974"/>
                <a:gd name="T6" fmla="*/ 618 w 818"/>
                <a:gd name="T7" fmla="*/ 70 h 974"/>
                <a:gd name="T8" fmla="*/ 599 w 818"/>
                <a:gd name="T9" fmla="*/ 208 h 974"/>
                <a:gd name="T10" fmla="*/ 585 w 818"/>
                <a:gd name="T11" fmla="*/ 107 h 974"/>
                <a:gd name="T12" fmla="*/ 557 w 818"/>
                <a:gd name="T13" fmla="*/ 46 h 974"/>
                <a:gd name="T14" fmla="*/ 526 w 818"/>
                <a:gd name="T15" fmla="*/ 283 h 974"/>
                <a:gd name="T16" fmla="*/ 451 w 818"/>
                <a:gd name="T17" fmla="*/ 113 h 974"/>
                <a:gd name="T18" fmla="*/ 407 w 818"/>
                <a:gd name="T19" fmla="*/ 129 h 974"/>
                <a:gd name="T20" fmla="*/ 445 w 818"/>
                <a:gd name="T21" fmla="*/ 343 h 974"/>
                <a:gd name="T22" fmla="*/ 335 w 818"/>
                <a:gd name="T23" fmla="*/ 163 h 974"/>
                <a:gd name="T24" fmla="*/ 316 w 818"/>
                <a:gd name="T25" fmla="*/ 249 h 974"/>
                <a:gd name="T26" fmla="*/ 379 w 818"/>
                <a:gd name="T27" fmla="*/ 377 h 974"/>
                <a:gd name="T28" fmla="*/ 267 w 818"/>
                <a:gd name="T29" fmla="*/ 222 h 974"/>
                <a:gd name="T30" fmla="*/ 236 w 818"/>
                <a:gd name="T31" fmla="*/ 343 h 974"/>
                <a:gd name="T32" fmla="*/ 311 w 818"/>
                <a:gd name="T33" fmla="*/ 438 h 974"/>
                <a:gd name="T34" fmla="*/ 209 w 818"/>
                <a:gd name="T35" fmla="*/ 321 h 974"/>
                <a:gd name="T36" fmla="*/ 198 w 818"/>
                <a:gd name="T37" fmla="*/ 311 h 974"/>
                <a:gd name="T38" fmla="*/ 239 w 818"/>
                <a:gd name="T39" fmla="*/ 478 h 974"/>
                <a:gd name="T40" fmla="*/ 184 w 818"/>
                <a:gd name="T41" fmla="*/ 427 h 974"/>
                <a:gd name="T42" fmla="*/ 146 w 818"/>
                <a:gd name="T43" fmla="*/ 384 h 974"/>
                <a:gd name="T44" fmla="*/ 229 w 818"/>
                <a:gd name="T45" fmla="*/ 563 h 974"/>
                <a:gd name="T46" fmla="*/ 184 w 818"/>
                <a:gd name="T47" fmla="*/ 538 h 974"/>
                <a:gd name="T48" fmla="*/ 77 w 818"/>
                <a:gd name="T49" fmla="*/ 490 h 974"/>
                <a:gd name="T50" fmla="*/ 204 w 818"/>
                <a:gd name="T51" fmla="*/ 633 h 974"/>
                <a:gd name="T52" fmla="*/ 53 w 818"/>
                <a:gd name="T53" fmla="*/ 541 h 974"/>
                <a:gd name="T54" fmla="*/ 86 w 818"/>
                <a:gd name="T55" fmla="*/ 622 h 974"/>
                <a:gd name="T56" fmla="*/ 168 w 818"/>
                <a:gd name="T57" fmla="*/ 685 h 974"/>
                <a:gd name="T58" fmla="*/ 53 w 818"/>
                <a:gd name="T59" fmla="*/ 611 h 974"/>
                <a:gd name="T60" fmla="*/ 13 w 818"/>
                <a:gd name="T61" fmla="*/ 622 h 974"/>
                <a:gd name="T62" fmla="*/ 67 w 818"/>
                <a:gd name="T63" fmla="*/ 682 h 974"/>
                <a:gd name="T64" fmla="*/ 165 w 818"/>
                <a:gd name="T65" fmla="*/ 758 h 974"/>
                <a:gd name="T66" fmla="*/ 47 w 818"/>
                <a:gd name="T67" fmla="*/ 673 h 974"/>
                <a:gd name="T68" fmla="*/ 19 w 818"/>
                <a:gd name="T69" fmla="*/ 660 h 974"/>
                <a:gd name="T70" fmla="*/ 0 w 818"/>
                <a:gd name="T71" fmla="*/ 692 h 974"/>
                <a:gd name="T72" fmla="*/ 348 w 818"/>
                <a:gd name="T73" fmla="*/ 955 h 974"/>
                <a:gd name="T74" fmla="*/ 510 w 818"/>
                <a:gd name="T75" fmla="*/ 937 h 974"/>
                <a:gd name="T76" fmla="*/ 571 w 818"/>
                <a:gd name="T77" fmla="*/ 777 h 974"/>
                <a:gd name="T78" fmla="*/ 684 w 818"/>
                <a:gd name="T79" fmla="*/ 576 h 974"/>
                <a:gd name="T80" fmla="*/ 749 w 818"/>
                <a:gd name="T81" fmla="*/ 151 h 974"/>
                <a:gd name="T82" fmla="*/ 796 w 818"/>
                <a:gd name="T83" fmla="*/ 0 h 974"/>
                <a:gd name="T84" fmla="*/ 790 w 818"/>
                <a:gd name="T85"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8" h="974">
                  <a:moveTo>
                    <a:pt x="786" y="0"/>
                  </a:moveTo>
                  <a:lnTo>
                    <a:pt x="787" y="0"/>
                  </a:lnTo>
                  <a:lnTo>
                    <a:pt x="755" y="13"/>
                  </a:lnTo>
                  <a:lnTo>
                    <a:pt x="708" y="67"/>
                  </a:lnTo>
                  <a:lnTo>
                    <a:pt x="678" y="135"/>
                  </a:lnTo>
                  <a:lnTo>
                    <a:pt x="666" y="208"/>
                  </a:lnTo>
                  <a:lnTo>
                    <a:pt x="666" y="160"/>
                  </a:lnTo>
                  <a:lnTo>
                    <a:pt x="681" y="46"/>
                  </a:lnTo>
                  <a:lnTo>
                    <a:pt x="681" y="35"/>
                  </a:lnTo>
                  <a:lnTo>
                    <a:pt x="659" y="22"/>
                  </a:lnTo>
                  <a:lnTo>
                    <a:pt x="650" y="22"/>
                  </a:lnTo>
                  <a:lnTo>
                    <a:pt x="618" y="70"/>
                  </a:lnTo>
                  <a:lnTo>
                    <a:pt x="599" y="145"/>
                  </a:lnTo>
                  <a:lnTo>
                    <a:pt x="605" y="198"/>
                  </a:lnTo>
                  <a:lnTo>
                    <a:pt x="599" y="208"/>
                  </a:lnTo>
                  <a:lnTo>
                    <a:pt x="602" y="238"/>
                  </a:lnTo>
                  <a:lnTo>
                    <a:pt x="602" y="251"/>
                  </a:lnTo>
                  <a:lnTo>
                    <a:pt x="585" y="107"/>
                  </a:lnTo>
                  <a:lnTo>
                    <a:pt x="574" y="54"/>
                  </a:lnTo>
                  <a:lnTo>
                    <a:pt x="566" y="46"/>
                  </a:lnTo>
                  <a:lnTo>
                    <a:pt x="557" y="46"/>
                  </a:lnTo>
                  <a:lnTo>
                    <a:pt x="526" y="89"/>
                  </a:lnTo>
                  <a:lnTo>
                    <a:pt x="503" y="192"/>
                  </a:lnTo>
                  <a:lnTo>
                    <a:pt x="526" y="283"/>
                  </a:lnTo>
                  <a:lnTo>
                    <a:pt x="500" y="211"/>
                  </a:lnTo>
                  <a:lnTo>
                    <a:pt x="478" y="154"/>
                  </a:lnTo>
                  <a:lnTo>
                    <a:pt x="451" y="113"/>
                  </a:lnTo>
                  <a:lnTo>
                    <a:pt x="442" y="105"/>
                  </a:lnTo>
                  <a:lnTo>
                    <a:pt x="426" y="105"/>
                  </a:lnTo>
                  <a:lnTo>
                    <a:pt x="407" y="129"/>
                  </a:lnTo>
                  <a:lnTo>
                    <a:pt x="404" y="230"/>
                  </a:lnTo>
                  <a:lnTo>
                    <a:pt x="417" y="267"/>
                  </a:lnTo>
                  <a:lnTo>
                    <a:pt x="445" y="343"/>
                  </a:lnTo>
                  <a:lnTo>
                    <a:pt x="423" y="302"/>
                  </a:lnTo>
                  <a:lnTo>
                    <a:pt x="373" y="198"/>
                  </a:lnTo>
                  <a:lnTo>
                    <a:pt x="335" y="163"/>
                  </a:lnTo>
                  <a:lnTo>
                    <a:pt x="319" y="173"/>
                  </a:lnTo>
                  <a:lnTo>
                    <a:pt x="305" y="198"/>
                  </a:lnTo>
                  <a:lnTo>
                    <a:pt x="316" y="249"/>
                  </a:lnTo>
                  <a:lnTo>
                    <a:pt x="338" y="297"/>
                  </a:lnTo>
                  <a:lnTo>
                    <a:pt x="360" y="336"/>
                  </a:lnTo>
                  <a:lnTo>
                    <a:pt x="379" y="377"/>
                  </a:lnTo>
                  <a:lnTo>
                    <a:pt x="379" y="387"/>
                  </a:lnTo>
                  <a:lnTo>
                    <a:pt x="324" y="289"/>
                  </a:lnTo>
                  <a:lnTo>
                    <a:pt x="267" y="222"/>
                  </a:lnTo>
                  <a:lnTo>
                    <a:pt x="239" y="260"/>
                  </a:lnTo>
                  <a:lnTo>
                    <a:pt x="229" y="298"/>
                  </a:lnTo>
                  <a:lnTo>
                    <a:pt x="236" y="343"/>
                  </a:lnTo>
                  <a:lnTo>
                    <a:pt x="289" y="409"/>
                  </a:lnTo>
                  <a:lnTo>
                    <a:pt x="302" y="430"/>
                  </a:lnTo>
                  <a:lnTo>
                    <a:pt x="311" y="438"/>
                  </a:lnTo>
                  <a:lnTo>
                    <a:pt x="324" y="451"/>
                  </a:lnTo>
                  <a:lnTo>
                    <a:pt x="299" y="438"/>
                  </a:lnTo>
                  <a:lnTo>
                    <a:pt x="209" y="321"/>
                  </a:lnTo>
                  <a:lnTo>
                    <a:pt x="209" y="314"/>
                  </a:lnTo>
                  <a:lnTo>
                    <a:pt x="207" y="311"/>
                  </a:lnTo>
                  <a:lnTo>
                    <a:pt x="198" y="311"/>
                  </a:lnTo>
                  <a:lnTo>
                    <a:pt x="171" y="355"/>
                  </a:lnTo>
                  <a:lnTo>
                    <a:pt x="179" y="406"/>
                  </a:lnTo>
                  <a:lnTo>
                    <a:pt x="239" y="478"/>
                  </a:lnTo>
                  <a:lnTo>
                    <a:pt x="280" y="525"/>
                  </a:lnTo>
                  <a:lnTo>
                    <a:pt x="280" y="531"/>
                  </a:lnTo>
                  <a:lnTo>
                    <a:pt x="184" y="427"/>
                  </a:lnTo>
                  <a:lnTo>
                    <a:pt x="165" y="406"/>
                  </a:lnTo>
                  <a:lnTo>
                    <a:pt x="159" y="393"/>
                  </a:lnTo>
                  <a:lnTo>
                    <a:pt x="146" y="384"/>
                  </a:lnTo>
                  <a:lnTo>
                    <a:pt x="121" y="414"/>
                  </a:lnTo>
                  <a:lnTo>
                    <a:pt x="121" y="465"/>
                  </a:lnTo>
                  <a:lnTo>
                    <a:pt x="229" y="563"/>
                  </a:lnTo>
                  <a:lnTo>
                    <a:pt x="239" y="566"/>
                  </a:lnTo>
                  <a:lnTo>
                    <a:pt x="223" y="566"/>
                  </a:lnTo>
                  <a:lnTo>
                    <a:pt x="184" y="538"/>
                  </a:lnTo>
                  <a:lnTo>
                    <a:pt x="105" y="473"/>
                  </a:lnTo>
                  <a:lnTo>
                    <a:pt x="95" y="468"/>
                  </a:lnTo>
                  <a:lnTo>
                    <a:pt x="77" y="490"/>
                  </a:lnTo>
                  <a:lnTo>
                    <a:pt x="69" y="516"/>
                  </a:lnTo>
                  <a:lnTo>
                    <a:pt x="77" y="541"/>
                  </a:lnTo>
                  <a:lnTo>
                    <a:pt x="204" y="633"/>
                  </a:lnTo>
                  <a:lnTo>
                    <a:pt x="143" y="598"/>
                  </a:lnTo>
                  <a:lnTo>
                    <a:pt x="61" y="541"/>
                  </a:lnTo>
                  <a:lnTo>
                    <a:pt x="53" y="541"/>
                  </a:lnTo>
                  <a:lnTo>
                    <a:pt x="47" y="557"/>
                  </a:lnTo>
                  <a:lnTo>
                    <a:pt x="50" y="590"/>
                  </a:lnTo>
                  <a:lnTo>
                    <a:pt x="86" y="622"/>
                  </a:lnTo>
                  <a:lnTo>
                    <a:pt x="146" y="666"/>
                  </a:lnTo>
                  <a:lnTo>
                    <a:pt x="168" y="682"/>
                  </a:lnTo>
                  <a:lnTo>
                    <a:pt x="168" y="685"/>
                  </a:lnTo>
                  <a:lnTo>
                    <a:pt x="176" y="692"/>
                  </a:lnTo>
                  <a:lnTo>
                    <a:pt x="117" y="657"/>
                  </a:lnTo>
                  <a:lnTo>
                    <a:pt x="53" y="611"/>
                  </a:lnTo>
                  <a:lnTo>
                    <a:pt x="31" y="606"/>
                  </a:lnTo>
                  <a:lnTo>
                    <a:pt x="22" y="606"/>
                  </a:lnTo>
                  <a:lnTo>
                    <a:pt x="13" y="622"/>
                  </a:lnTo>
                  <a:lnTo>
                    <a:pt x="22" y="644"/>
                  </a:lnTo>
                  <a:lnTo>
                    <a:pt x="61" y="670"/>
                  </a:lnTo>
                  <a:lnTo>
                    <a:pt x="67" y="682"/>
                  </a:lnTo>
                  <a:lnTo>
                    <a:pt x="162" y="755"/>
                  </a:lnTo>
                  <a:lnTo>
                    <a:pt x="165" y="755"/>
                  </a:lnTo>
                  <a:lnTo>
                    <a:pt x="165" y="758"/>
                  </a:lnTo>
                  <a:lnTo>
                    <a:pt x="162" y="761"/>
                  </a:lnTo>
                  <a:lnTo>
                    <a:pt x="83" y="707"/>
                  </a:lnTo>
                  <a:lnTo>
                    <a:pt x="47" y="673"/>
                  </a:lnTo>
                  <a:lnTo>
                    <a:pt x="41" y="673"/>
                  </a:lnTo>
                  <a:lnTo>
                    <a:pt x="39" y="676"/>
                  </a:lnTo>
                  <a:lnTo>
                    <a:pt x="19" y="660"/>
                  </a:lnTo>
                  <a:lnTo>
                    <a:pt x="9" y="660"/>
                  </a:lnTo>
                  <a:lnTo>
                    <a:pt x="0" y="679"/>
                  </a:lnTo>
                  <a:lnTo>
                    <a:pt x="0" y="692"/>
                  </a:lnTo>
                  <a:lnTo>
                    <a:pt x="162" y="842"/>
                  </a:lnTo>
                  <a:lnTo>
                    <a:pt x="286" y="928"/>
                  </a:lnTo>
                  <a:lnTo>
                    <a:pt x="348" y="955"/>
                  </a:lnTo>
                  <a:lnTo>
                    <a:pt x="401" y="974"/>
                  </a:lnTo>
                  <a:lnTo>
                    <a:pt x="404" y="974"/>
                  </a:lnTo>
                  <a:lnTo>
                    <a:pt x="510" y="937"/>
                  </a:lnTo>
                  <a:lnTo>
                    <a:pt x="516" y="931"/>
                  </a:lnTo>
                  <a:lnTo>
                    <a:pt x="522" y="890"/>
                  </a:lnTo>
                  <a:lnTo>
                    <a:pt x="571" y="777"/>
                  </a:lnTo>
                  <a:lnTo>
                    <a:pt x="628" y="685"/>
                  </a:lnTo>
                  <a:lnTo>
                    <a:pt x="653" y="654"/>
                  </a:lnTo>
                  <a:lnTo>
                    <a:pt x="684" y="576"/>
                  </a:lnTo>
                  <a:lnTo>
                    <a:pt x="689" y="377"/>
                  </a:lnTo>
                  <a:lnTo>
                    <a:pt x="727" y="214"/>
                  </a:lnTo>
                  <a:lnTo>
                    <a:pt x="749" y="151"/>
                  </a:lnTo>
                  <a:lnTo>
                    <a:pt x="818" y="22"/>
                  </a:lnTo>
                  <a:lnTo>
                    <a:pt x="809" y="7"/>
                  </a:lnTo>
                  <a:lnTo>
                    <a:pt x="796" y="0"/>
                  </a:lnTo>
                  <a:lnTo>
                    <a:pt x="798" y="0"/>
                  </a:lnTo>
                  <a:lnTo>
                    <a:pt x="796" y="0"/>
                  </a:lnTo>
                  <a:lnTo>
                    <a:pt x="790" y="0"/>
                  </a:lnTo>
                  <a:lnTo>
                    <a:pt x="787" y="0"/>
                  </a:lnTo>
                  <a:lnTo>
                    <a:pt x="786"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51" name="Freeform 175">
              <a:extLst>
                <a:ext uri="{FF2B5EF4-FFF2-40B4-BE49-F238E27FC236}">
                  <a16:creationId xmlns:a16="http://schemas.microsoft.com/office/drawing/2014/main" xmlns="" id="{41771B7F-D793-44F3-8AE1-3C622424B522}"/>
                </a:ext>
              </a:extLst>
            </p:cNvPr>
            <p:cNvSpPr>
              <a:spLocks/>
            </p:cNvSpPr>
            <p:nvPr/>
          </p:nvSpPr>
          <p:spPr bwMode="auto">
            <a:xfrm>
              <a:off x="634" y="2525"/>
              <a:ext cx="352" cy="270"/>
            </a:xfrm>
            <a:custGeom>
              <a:avLst/>
              <a:gdLst>
                <a:gd name="T0" fmla="*/ 69 w 1052"/>
                <a:gd name="T1" fmla="*/ 20 h 810"/>
                <a:gd name="T2" fmla="*/ 187 w 1052"/>
                <a:gd name="T3" fmla="*/ 81 h 810"/>
                <a:gd name="T4" fmla="*/ 306 w 1052"/>
                <a:gd name="T5" fmla="*/ 136 h 810"/>
                <a:gd name="T6" fmla="*/ 452 w 1052"/>
                <a:gd name="T7" fmla="*/ 199 h 810"/>
                <a:gd name="T8" fmla="*/ 516 w 1052"/>
                <a:gd name="T9" fmla="*/ 232 h 810"/>
                <a:gd name="T10" fmla="*/ 557 w 1052"/>
                <a:gd name="T11" fmla="*/ 295 h 810"/>
                <a:gd name="T12" fmla="*/ 654 w 1052"/>
                <a:gd name="T13" fmla="*/ 391 h 810"/>
                <a:gd name="T14" fmla="*/ 759 w 1052"/>
                <a:gd name="T15" fmla="*/ 515 h 810"/>
                <a:gd name="T16" fmla="*/ 926 w 1052"/>
                <a:gd name="T17" fmla="*/ 653 h 810"/>
                <a:gd name="T18" fmla="*/ 1052 w 1052"/>
                <a:gd name="T19" fmla="*/ 701 h 810"/>
                <a:gd name="T20" fmla="*/ 1030 w 1052"/>
                <a:gd name="T21" fmla="*/ 742 h 810"/>
                <a:gd name="T22" fmla="*/ 926 w 1052"/>
                <a:gd name="T23" fmla="*/ 782 h 810"/>
                <a:gd name="T24" fmla="*/ 815 w 1052"/>
                <a:gd name="T25" fmla="*/ 810 h 810"/>
                <a:gd name="T26" fmla="*/ 731 w 1052"/>
                <a:gd name="T27" fmla="*/ 749 h 810"/>
                <a:gd name="T28" fmla="*/ 641 w 1052"/>
                <a:gd name="T29" fmla="*/ 590 h 810"/>
                <a:gd name="T30" fmla="*/ 536 w 1052"/>
                <a:gd name="T31" fmla="*/ 474 h 810"/>
                <a:gd name="T32" fmla="*/ 424 w 1052"/>
                <a:gd name="T33" fmla="*/ 295 h 810"/>
                <a:gd name="T34" fmla="*/ 334 w 1052"/>
                <a:gd name="T35" fmla="*/ 253 h 810"/>
                <a:gd name="T36" fmla="*/ 258 w 1052"/>
                <a:gd name="T37" fmla="*/ 192 h 810"/>
                <a:gd name="T38" fmla="*/ 166 w 1052"/>
                <a:gd name="T39" fmla="*/ 144 h 810"/>
                <a:gd name="T40" fmla="*/ 82 w 1052"/>
                <a:gd name="T41" fmla="*/ 81 h 810"/>
                <a:gd name="T42" fmla="*/ 0 w 1052"/>
                <a:gd name="T43" fmla="*/ 0 h 810"/>
                <a:gd name="T44" fmla="*/ 69 w 1052"/>
                <a:gd name="T45" fmla="*/ 2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2" h="810">
                  <a:moveTo>
                    <a:pt x="69" y="20"/>
                  </a:moveTo>
                  <a:lnTo>
                    <a:pt x="187" y="81"/>
                  </a:lnTo>
                  <a:lnTo>
                    <a:pt x="306" y="136"/>
                  </a:lnTo>
                  <a:lnTo>
                    <a:pt x="452" y="199"/>
                  </a:lnTo>
                  <a:lnTo>
                    <a:pt x="516" y="232"/>
                  </a:lnTo>
                  <a:lnTo>
                    <a:pt x="557" y="295"/>
                  </a:lnTo>
                  <a:lnTo>
                    <a:pt x="654" y="391"/>
                  </a:lnTo>
                  <a:lnTo>
                    <a:pt x="759" y="515"/>
                  </a:lnTo>
                  <a:lnTo>
                    <a:pt x="926" y="653"/>
                  </a:lnTo>
                  <a:lnTo>
                    <a:pt x="1052" y="701"/>
                  </a:lnTo>
                  <a:lnTo>
                    <a:pt x="1030" y="742"/>
                  </a:lnTo>
                  <a:lnTo>
                    <a:pt x="926" y="782"/>
                  </a:lnTo>
                  <a:lnTo>
                    <a:pt x="815" y="810"/>
                  </a:lnTo>
                  <a:lnTo>
                    <a:pt x="731" y="749"/>
                  </a:lnTo>
                  <a:lnTo>
                    <a:pt x="641" y="590"/>
                  </a:lnTo>
                  <a:lnTo>
                    <a:pt x="536" y="474"/>
                  </a:lnTo>
                  <a:lnTo>
                    <a:pt x="424" y="295"/>
                  </a:lnTo>
                  <a:lnTo>
                    <a:pt x="334" y="253"/>
                  </a:lnTo>
                  <a:lnTo>
                    <a:pt x="258" y="192"/>
                  </a:lnTo>
                  <a:lnTo>
                    <a:pt x="166" y="144"/>
                  </a:lnTo>
                  <a:lnTo>
                    <a:pt x="82" y="81"/>
                  </a:lnTo>
                  <a:lnTo>
                    <a:pt x="0" y="0"/>
                  </a:lnTo>
                  <a:lnTo>
                    <a:pt x="69" y="2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52" name="Freeform 176">
              <a:extLst>
                <a:ext uri="{FF2B5EF4-FFF2-40B4-BE49-F238E27FC236}">
                  <a16:creationId xmlns:a16="http://schemas.microsoft.com/office/drawing/2014/main" xmlns="" id="{68410B92-DFEE-43F3-9DCE-2EA7BC9E5EDB}"/>
                </a:ext>
              </a:extLst>
            </p:cNvPr>
            <p:cNvSpPr>
              <a:spLocks/>
            </p:cNvSpPr>
            <p:nvPr/>
          </p:nvSpPr>
          <p:spPr bwMode="auto">
            <a:xfrm>
              <a:off x="634" y="2525"/>
              <a:ext cx="342" cy="263"/>
            </a:xfrm>
            <a:custGeom>
              <a:avLst/>
              <a:gdLst>
                <a:gd name="T0" fmla="*/ 97 w 1024"/>
                <a:gd name="T1" fmla="*/ 39 h 792"/>
                <a:gd name="T2" fmla="*/ 140 w 1024"/>
                <a:gd name="T3" fmla="*/ 64 h 792"/>
                <a:gd name="T4" fmla="*/ 183 w 1024"/>
                <a:gd name="T5" fmla="*/ 88 h 792"/>
                <a:gd name="T6" fmla="*/ 227 w 1024"/>
                <a:gd name="T7" fmla="*/ 110 h 792"/>
                <a:gd name="T8" fmla="*/ 270 w 1024"/>
                <a:gd name="T9" fmla="*/ 132 h 792"/>
                <a:gd name="T10" fmla="*/ 317 w 1024"/>
                <a:gd name="T11" fmla="*/ 154 h 792"/>
                <a:gd name="T12" fmla="*/ 368 w 1024"/>
                <a:gd name="T13" fmla="*/ 176 h 792"/>
                <a:gd name="T14" fmla="*/ 421 w 1024"/>
                <a:gd name="T15" fmla="*/ 198 h 792"/>
                <a:gd name="T16" fmla="*/ 455 w 1024"/>
                <a:gd name="T17" fmla="*/ 214 h 792"/>
                <a:gd name="T18" fmla="*/ 479 w 1024"/>
                <a:gd name="T19" fmla="*/ 225 h 792"/>
                <a:gd name="T20" fmla="*/ 504 w 1024"/>
                <a:gd name="T21" fmla="*/ 237 h 792"/>
                <a:gd name="T22" fmla="*/ 519 w 1024"/>
                <a:gd name="T23" fmla="*/ 260 h 792"/>
                <a:gd name="T24" fmla="*/ 535 w 1024"/>
                <a:gd name="T25" fmla="*/ 283 h 792"/>
                <a:gd name="T26" fmla="*/ 557 w 1024"/>
                <a:gd name="T27" fmla="*/ 311 h 792"/>
                <a:gd name="T28" fmla="*/ 592 w 1024"/>
                <a:gd name="T29" fmla="*/ 349 h 792"/>
                <a:gd name="T30" fmla="*/ 626 w 1024"/>
                <a:gd name="T31" fmla="*/ 385 h 792"/>
                <a:gd name="T32" fmla="*/ 666 w 1024"/>
                <a:gd name="T33" fmla="*/ 429 h 792"/>
                <a:gd name="T34" fmla="*/ 707 w 1024"/>
                <a:gd name="T35" fmla="*/ 475 h 792"/>
                <a:gd name="T36" fmla="*/ 750 w 1024"/>
                <a:gd name="T37" fmla="*/ 522 h 792"/>
                <a:gd name="T38" fmla="*/ 809 w 1024"/>
                <a:gd name="T39" fmla="*/ 571 h 792"/>
                <a:gd name="T40" fmla="*/ 868 w 1024"/>
                <a:gd name="T41" fmla="*/ 621 h 792"/>
                <a:gd name="T42" fmla="*/ 923 w 1024"/>
                <a:gd name="T43" fmla="*/ 660 h 792"/>
                <a:gd name="T44" fmla="*/ 965 w 1024"/>
                <a:gd name="T45" fmla="*/ 679 h 792"/>
                <a:gd name="T46" fmla="*/ 1010 w 1024"/>
                <a:gd name="T47" fmla="*/ 696 h 792"/>
                <a:gd name="T48" fmla="*/ 1020 w 1024"/>
                <a:gd name="T49" fmla="*/ 711 h 792"/>
                <a:gd name="T50" fmla="*/ 1014 w 1024"/>
                <a:gd name="T51" fmla="*/ 724 h 792"/>
                <a:gd name="T52" fmla="*/ 1008 w 1024"/>
                <a:gd name="T53" fmla="*/ 737 h 792"/>
                <a:gd name="T54" fmla="*/ 974 w 1024"/>
                <a:gd name="T55" fmla="*/ 749 h 792"/>
                <a:gd name="T56" fmla="*/ 940 w 1024"/>
                <a:gd name="T57" fmla="*/ 762 h 792"/>
                <a:gd name="T58" fmla="*/ 906 w 1024"/>
                <a:gd name="T59" fmla="*/ 772 h 792"/>
                <a:gd name="T60" fmla="*/ 875 w 1024"/>
                <a:gd name="T61" fmla="*/ 781 h 792"/>
                <a:gd name="T62" fmla="*/ 844 w 1024"/>
                <a:gd name="T63" fmla="*/ 789 h 792"/>
                <a:gd name="T64" fmla="*/ 814 w 1024"/>
                <a:gd name="T65" fmla="*/ 781 h 792"/>
                <a:gd name="T66" fmla="*/ 783 w 1024"/>
                <a:gd name="T67" fmla="*/ 763 h 792"/>
                <a:gd name="T68" fmla="*/ 752 w 1024"/>
                <a:gd name="T69" fmla="*/ 746 h 792"/>
                <a:gd name="T70" fmla="*/ 715 w 1024"/>
                <a:gd name="T71" fmla="*/ 689 h 792"/>
                <a:gd name="T72" fmla="*/ 679 w 1024"/>
                <a:gd name="T73" fmla="*/ 631 h 792"/>
                <a:gd name="T74" fmla="*/ 641 w 1024"/>
                <a:gd name="T75" fmla="*/ 577 h 792"/>
                <a:gd name="T76" fmla="*/ 603 w 1024"/>
                <a:gd name="T77" fmla="*/ 534 h 792"/>
                <a:gd name="T78" fmla="*/ 564 w 1024"/>
                <a:gd name="T79" fmla="*/ 488 h 792"/>
                <a:gd name="T80" fmla="*/ 523 w 1024"/>
                <a:gd name="T81" fmla="*/ 427 h 792"/>
                <a:gd name="T82" fmla="*/ 480 w 1024"/>
                <a:gd name="T83" fmla="*/ 359 h 792"/>
                <a:gd name="T84" fmla="*/ 436 w 1024"/>
                <a:gd name="T85" fmla="*/ 291 h 792"/>
                <a:gd name="T86" fmla="*/ 404 w 1024"/>
                <a:gd name="T87" fmla="*/ 275 h 792"/>
                <a:gd name="T88" fmla="*/ 371 w 1024"/>
                <a:gd name="T89" fmla="*/ 259 h 792"/>
                <a:gd name="T90" fmla="*/ 340 w 1024"/>
                <a:gd name="T91" fmla="*/ 243 h 792"/>
                <a:gd name="T92" fmla="*/ 311 w 1024"/>
                <a:gd name="T93" fmla="*/ 221 h 792"/>
                <a:gd name="T94" fmla="*/ 281 w 1024"/>
                <a:gd name="T95" fmla="*/ 200 h 792"/>
                <a:gd name="T96" fmla="*/ 249 w 1024"/>
                <a:gd name="T97" fmla="*/ 182 h 792"/>
                <a:gd name="T98" fmla="*/ 215 w 1024"/>
                <a:gd name="T99" fmla="*/ 163 h 792"/>
                <a:gd name="T100" fmla="*/ 181 w 1024"/>
                <a:gd name="T101" fmla="*/ 144 h 792"/>
                <a:gd name="T102" fmla="*/ 147 w 1024"/>
                <a:gd name="T103" fmla="*/ 120 h 792"/>
                <a:gd name="T104" fmla="*/ 115 w 1024"/>
                <a:gd name="T105" fmla="*/ 97 h 792"/>
                <a:gd name="T106" fmla="*/ 81 w 1024"/>
                <a:gd name="T107" fmla="*/ 71 h 792"/>
                <a:gd name="T108" fmla="*/ 46 w 1024"/>
                <a:gd name="T109" fmla="*/ 40 h 792"/>
                <a:gd name="T110" fmla="*/ 12 w 1024"/>
                <a:gd name="T111" fmla="*/ 10 h 792"/>
                <a:gd name="T112" fmla="*/ 16 w 1024"/>
                <a:gd name="T113" fmla="*/ 6 h 792"/>
                <a:gd name="T114" fmla="*/ 43 w 1024"/>
                <a:gd name="T115" fmla="*/ 13 h 792"/>
                <a:gd name="T116" fmla="*/ 69 w 1024"/>
                <a:gd name="T117" fmla="*/ 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4" h="792">
                  <a:moveTo>
                    <a:pt x="69" y="22"/>
                  </a:moveTo>
                  <a:lnTo>
                    <a:pt x="84" y="30"/>
                  </a:lnTo>
                  <a:lnTo>
                    <a:pt x="97" y="39"/>
                  </a:lnTo>
                  <a:lnTo>
                    <a:pt x="112" y="46"/>
                  </a:lnTo>
                  <a:lnTo>
                    <a:pt x="127" y="55"/>
                  </a:lnTo>
                  <a:lnTo>
                    <a:pt x="140" y="64"/>
                  </a:lnTo>
                  <a:lnTo>
                    <a:pt x="155" y="72"/>
                  </a:lnTo>
                  <a:lnTo>
                    <a:pt x="169" y="80"/>
                  </a:lnTo>
                  <a:lnTo>
                    <a:pt x="183" y="88"/>
                  </a:lnTo>
                  <a:lnTo>
                    <a:pt x="197" y="96"/>
                  </a:lnTo>
                  <a:lnTo>
                    <a:pt x="212" y="103"/>
                  </a:lnTo>
                  <a:lnTo>
                    <a:pt x="227" y="110"/>
                  </a:lnTo>
                  <a:lnTo>
                    <a:pt x="242" y="118"/>
                  </a:lnTo>
                  <a:lnTo>
                    <a:pt x="255" y="125"/>
                  </a:lnTo>
                  <a:lnTo>
                    <a:pt x="270" y="132"/>
                  </a:lnTo>
                  <a:lnTo>
                    <a:pt x="284" y="139"/>
                  </a:lnTo>
                  <a:lnTo>
                    <a:pt x="299" y="145"/>
                  </a:lnTo>
                  <a:lnTo>
                    <a:pt x="317" y="154"/>
                  </a:lnTo>
                  <a:lnTo>
                    <a:pt x="334" y="161"/>
                  </a:lnTo>
                  <a:lnTo>
                    <a:pt x="351" y="168"/>
                  </a:lnTo>
                  <a:lnTo>
                    <a:pt x="368" y="176"/>
                  </a:lnTo>
                  <a:lnTo>
                    <a:pt x="386" y="183"/>
                  </a:lnTo>
                  <a:lnTo>
                    <a:pt x="404" y="190"/>
                  </a:lnTo>
                  <a:lnTo>
                    <a:pt x="421" y="198"/>
                  </a:lnTo>
                  <a:lnTo>
                    <a:pt x="439" y="205"/>
                  </a:lnTo>
                  <a:lnTo>
                    <a:pt x="446" y="209"/>
                  </a:lnTo>
                  <a:lnTo>
                    <a:pt x="455" y="214"/>
                  </a:lnTo>
                  <a:lnTo>
                    <a:pt x="463" y="218"/>
                  </a:lnTo>
                  <a:lnTo>
                    <a:pt x="472" y="221"/>
                  </a:lnTo>
                  <a:lnTo>
                    <a:pt x="479" y="225"/>
                  </a:lnTo>
                  <a:lnTo>
                    <a:pt x="488" y="230"/>
                  </a:lnTo>
                  <a:lnTo>
                    <a:pt x="495" y="234"/>
                  </a:lnTo>
                  <a:lnTo>
                    <a:pt x="504" y="237"/>
                  </a:lnTo>
                  <a:lnTo>
                    <a:pt x="508" y="246"/>
                  </a:lnTo>
                  <a:lnTo>
                    <a:pt x="514" y="253"/>
                  </a:lnTo>
                  <a:lnTo>
                    <a:pt x="519" y="260"/>
                  </a:lnTo>
                  <a:lnTo>
                    <a:pt x="525" y="269"/>
                  </a:lnTo>
                  <a:lnTo>
                    <a:pt x="529" y="276"/>
                  </a:lnTo>
                  <a:lnTo>
                    <a:pt x="535" y="283"/>
                  </a:lnTo>
                  <a:lnTo>
                    <a:pt x="539" y="292"/>
                  </a:lnTo>
                  <a:lnTo>
                    <a:pt x="545" y="299"/>
                  </a:lnTo>
                  <a:lnTo>
                    <a:pt x="557" y="311"/>
                  </a:lnTo>
                  <a:lnTo>
                    <a:pt x="569" y="324"/>
                  </a:lnTo>
                  <a:lnTo>
                    <a:pt x="581" y="336"/>
                  </a:lnTo>
                  <a:lnTo>
                    <a:pt x="592" y="349"/>
                  </a:lnTo>
                  <a:lnTo>
                    <a:pt x="603" y="360"/>
                  </a:lnTo>
                  <a:lnTo>
                    <a:pt x="615" y="374"/>
                  </a:lnTo>
                  <a:lnTo>
                    <a:pt x="626" y="385"/>
                  </a:lnTo>
                  <a:lnTo>
                    <a:pt x="638" y="398"/>
                  </a:lnTo>
                  <a:lnTo>
                    <a:pt x="653" y="413"/>
                  </a:lnTo>
                  <a:lnTo>
                    <a:pt x="666" y="429"/>
                  </a:lnTo>
                  <a:lnTo>
                    <a:pt x="679" y="445"/>
                  </a:lnTo>
                  <a:lnTo>
                    <a:pt x="694" y="459"/>
                  </a:lnTo>
                  <a:lnTo>
                    <a:pt x="707" y="475"/>
                  </a:lnTo>
                  <a:lnTo>
                    <a:pt x="722" y="491"/>
                  </a:lnTo>
                  <a:lnTo>
                    <a:pt x="735" y="506"/>
                  </a:lnTo>
                  <a:lnTo>
                    <a:pt x="750" y="522"/>
                  </a:lnTo>
                  <a:lnTo>
                    <a:pt x="769" y="538"/>
                  </a:lnTo>
                  <a:lnTo>
                    <a:pt x="790" y="555"/>
                  </a:lnTo>
                  <a:lnTo>
                    <a:pt x="809" y="571"/>
                  </a:lnTo>
                  <a:lnTo>
                    <a:pt x="828" y="589"/>
                  </a:lnTo>
                  <a:lnTo>
                    <a:pt x="849" y="605"/>
                  </a:lnTo>
                  <a:lnTo>
                    <a:pt x="868" y="621"/>
                  </a:lnTo>
                  <a:lnTo>
                    <a:pt x="887" y="638"/>
                  </a:lnTo>
                  <a:lnTo>
                    <a:pt x="908" y="654"/>
                  </a:lnTo>
                  <a:lnTo>
                    <a:pt x="923" y="660"/>
                  </a:lnTo>
                  <a:lnTo>
                    <a:pt x="937" y="667"/>
                  </a:lnTo>
                  <a:lnTo>
                    <a:pt x="951" y="673"/>
                  </a:lnTo>
                  <a:lnTo>
                    <a:pt x="965" y="679"/>
                  </a:lnTo>
                  <a:lnTo>
                    <a:pt x="980" y="685"/>
                  </a:lnTo>
                  <a:lnTo>
                    <a:pt x="995" y="691"/>
                  </a:lnTo>
                  <a:lnTo>
                    <a:pt x="1010" y="696"/>
                  </a:lnTo>
                  <a:lnTo>
                    <a:pt x="1024" y="702"/>
                  </a:lnTo>
                  <a:lnTo>
                    <a:pt x="1021" y="707"/>
                  </a:lnTo>
                  <a:lnTo>
                    <a:pt x="1020" y="711"/>
                  </a:lnTo>
                  <a:lnTo>
                    <a:pt x="1018" y="715"/>
                  </a:lnTo>
                  <a:lnTo>
                    <a:pt x="1015" y="720"/>
                  </a:lnTo>
                  <a:lnTo>
                    <a:pt x="1014" y="724"/>
                  </a:lnTo>
                  <a:lnTo>
                    <a:pt x="1011" y="728"/>
                  </a:lnTo>
                  <a:lnTo>
                    <a:pt x="1010" y="733"/>
                  </a:lnTo>
                  <a:lnTo>
                    <a:pt x="1008" y="737"/>
                  </a:lnTo>
                  <a:lnTo>
                    <a:pt x="996" y="742"/>
                  </a:lnTo>
                  <a:lnTo>
                    <a:pt x="985" y="744"/>
                  </a:lnTo>
                  <a:lnTo>
                    <a:pt x="974" y="749"/>
                  </a:lnTo>
                  <a:lnTo>
                    <a:pt x="962" y="753"/>
                  </a:lnTo>
                  <a:lnTo>
                    <a:pt x="951" y="757"/>
                  </a:lnTo>
                  <a:lnTo>
                    <a:pt x="940" y="762"/>
                  </a:lnTo>
                  <a:lnTo>
                    <a:pt x="928" y="765"/>
                  </a:lnTo>
                  <a:lnTo>
                    <a:pt x="917" y="769"/>
                  </a:lnTo>
                  <a:lnTo>
                    <a:pt x="906" y="772"/>
                  </a:lnTo>
                  <a:lnTo>
                    <a:pt x="896" y="775"/>
                  </a:lnTo>
                  <a:lnTo>
                    <a:pt x="886" y="778"/>
                  </a:lnTo>
                  <a:lnTo>
                    <a:pt x="875" y="781"/>
                  </a:lnTo>
                  <a:lnTo>
                    <a:pt x="865" y="784"/>
                  </a:lnTo>
                  <a:lnTo>
                    <a:pt x="855" y="787"/>
                  </a:lnTo>
                  <a:lnTo>
                    <a:pt x="844" y="789"/>
                  </a:lnTo>
                  <a:lnTo>
                    <a:pt x="833" y="792"/>
                  </a:lnTo>
                  <a:lnTo>
                    <a:pt x="824" y="787"/>
                  </a:lnTo>
                  <a:lnTo>
                    <a:pt x="814" y="781"/>
                  </a:lnTo>
                  <a:lnTo>
                    <a:pt x="803" y="775"/>
                  </a:lnTo>
                  <a:lnTo>
                    <a:pt x="793" y="769"/>
                  </a:lnTo>
                  <a:lnTo>
                    <a:pt x="783" y="763"/>
                  </a:lnTo>
                  <a:lnTo>
                    <a:pt x="772" y="757"/>
                  </a:lnTo>
                  <a:lnTo>
                    <a:pt x="762" y="752"/>
                  </a:lnTo>
                  <a:lnTo>
                    <a:pt x="752" y="746"/>
                  </a:lnTo>
                  <a:lnTo>
                    <a:pt x="740" y="727"/>
                  </a:lnTo>
                  <a:lnTo>
                    <a:pt x="728" y="708"/>
                  </a:lnTo>
                  <a:lnTo>
                    <a:pt x="715" y="689"/>
                  </a:lnTo>
                  <a:lnTo>
                    <a:pt x="703" y="669"/>
                  </a:lnTo>
                  <a:lnTo>
                    <a:pt x="691" y="650"/>
                  </a:lnTo>
                  <a:lnTo>
                    <a:pt x="679" y="631"/>
                  </a:lnTo>
                  <a:lnTo>
                    <a:pt x="666" y="612"/>
                  </a:lnTo>
                  <a:lnTo>
                    <a:pt x="654" y="593"/>
                  </a:lnTo>
                  <a:lnTo>
                    <a:pt x="641" y="577"/>
                  </a:lnTo>
                  <a:lnTo>
                    <a:pt x="629" y="563"/>
                  </a:lnTo>
                  <a:lnTo>
                    <a:pt x="616" y="548"/>
                  </a:lnTo>
                  <a:lnTo>
                    <a:pt x="603" y="534"/>
                  </a:lnTo>
                  <a:lnTo>
                    <a:pt x="591" y="518"/>
                  </a:lnTo>
                  <a:lnTo>
                    <a:pt x="578" y="503"/>
                  </a:lnTo>
                  <a:lnTo>
                    <a:pt x="564" y="488"/>
                  </a:lnTo>
                  <a:lnTo>
                    <a:pt x="553" y="474"/>
                  </a:lnTo>
                  <a:lnTo>
                    <a:pt x="538" y="451"/>
                  </a:lnTo>
                  <a:lnTo>
                    <a:pt x="523" y="427"/>
                  </a:lnTo>
                  <a:lnTo>
                    <a:pt x="508" y="404"/>
                  </a:lnTo>
                  <a:lnTo>
                    <a:pt x="494" y="382"/>
                  </a:lnTo>
                  <a:lnTo>
                    <a:pt x="480" y="359"/>
                  </a:lnTo>
                  <a:lnTo>
                    <a:pt x="466" y="336"/>
                  </a:lnTo>
                  <a:lnTo>
                    <a:pt x="451" y="312"/>
                  </a:lnTo>
                  <a:lnTo>
                    <a:pt x="436" y="291"/>
                  </a:lnTo>
                  <a:lnTo>
                    <a:pt x="426" y="285"/>
                  </a:lnTo>
                  <a:lnTo>
                    <a:pt x="414" y="280"/>
                  </a:lnTo>
                  <a:lnTo>
                    <a:pt x="404" y="275"/>
                  </a:lnTo>
                  <a:lnTo>
                    <a:pt x="393" y="270"/>
                  </a:lnTo>
                  <a:lnTo>
                    <a:pt x="383" y="264"/>
                  </a:lnTo>
                  <a:lnTo>
                    <a:pt x="371" y="259"/>
                  </a:lnTo>
                  <a:lnTo>
                    <a:pt x="361" y="254"/>
                  </a:lnTo>
                  <a:lnTo>
                    <a:pt x="351" y="248"/>
                  </a:lnTo>
                  <a:lnTo>
                    <a:pt x="340" y="243"/>
                  </a:lnTo>
                  <a:lnTo>
                    <a:pt x="330" y="235"/>
                  </a:lnTo>
                  <a:lnTo>
                    <a:pt x="321" y="228"/>
                  </a:lnTo>
                  <a:lnTo>
                    <a:pt x="311" y="221"/>
                  </a:lnTo>
                  <a:lnTo>
                    <a:pt x="301" y="215"/>
                  </a:lnTo>
                  <a:lnTo>
                    <a:pt x="290" y="208"/>
                  </a:lnTo>
                  <a:lnTo>
                    <a:pt x="281" y="200"/>
                  </a:lnTo>
                  <a:lnTo>
                    <a:pt x="271" y="195"/>
                  </a:lnTo>
                  <a:lnTo>
                    <a:pt x="259" y="187"/>
                  </a:lnTo>
                  <a:lnTo>
                    <a:pt x="249" y="182"/>
                  </a:lnTo>
                  <a:lnTo>
                    <a:pt x="237" y="176"/>
                  </a:lnTo>
                  <a:lnTo>
                    <a:pt x="225" y="168"/>
                  </a:lnTo>
                  <a:lnTo>
                    <a:pt x="215" y="163"/>
                  </a:lnTo>
                  <a:lnTo>
                    <a:pt x="203" y="157"/>
                  </a:lnTo>
                  <a:lnTo>
                    <a:pt x="191" y="150"/>
                  </a:lnTo>
                  <a:lnTo>
                    <a:pt x="181" y="144"/>
                  </a:lnTo>
                  <a:lnTo>
                    <a:pt x="169" y="136"/>
                  </a:lnTo>
                  <a:lnTo>
                    <a:pt x="159" y="128"/>
                  </a:lnTo>
                  <a:lnTo>
                    <a:pt x="147" y="120"/>
                  </a:lnTo>
                  <a:lnTo>
                    <a:pt x="137" y="113"/>
                  </a:lnTo>
                  <a:lnTo>
                    <a:pt x="125" y="104"/>
                  </a:lnTo>
                  <a:lnTo>
                    <a:pt x="115" y="97"/>
                  </a:lnTo>
                  <a:lnTo>
                    <a:pt x="103" y="90"/>
                  </a:lnTo>
                  <a:lnTo>
                    <a:pt x="93" y="81"/>
                  </a:lnTo>
                  <a:lnTo>
                    <a:pt x="81" y="71"/>
                  </a:lnTo>
                  <a:lnTo>
                    <a:pt x="69" y="61"/>
                  </a:lnTo>
                  <a:lnTo>
                    <a:pt x="57" y="51"/>
                  </a:lnTo>
                  <a:lnTo>
                    <a:pt x="46" y="40"/>
                  </a:lnTo>
                  <a:lnTo>
                    <a:pt x="34" y="30"/>
                  </a:lnTo>
                  <a:lnTo>
                    <a:pt x="22" y="20"/>
                  </a:lnTo>
                  <a:lnTo>
                    <a:pt x="12" y="10"/>
                  </a:lnTo>
                  <a:lnTo>
                    <a:pt x="0" y="0"/>
                  </a:lnTo>
                  <a:lnTo>
                    <a:pt x="9" y="3"/>
                  </a:lnTo>
                  <a:lnTo>
                    <a:pt x="16" y="6"/>
                  </a:lnTo>
                  <a:lnTo>
                    <a:pt x="25" y="7"/>
                  </a:lnTo>
                  <a:lnTo>
                    <a:pt x="34" y="10"/>
                  </a:lnTo>
                  <a:lnTo>
                    <a:pt x="43" y="13"/>
                  </a:lnTo>
                  <a:lnTo>
                    <a:pt x="51" y="16"/>
                  </a:lnTo>
                  <a:lnTo>
                    <a:pt x="60" y="19"/>
                  </a:lnTo>
                  <a:lnTo>
                    <a:pt x="69" y="2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53" name="Freeform 177">
              <a:extLst>
                <a:ext uri="{FF2B5EF4-FFF2-40B4-BE49-F238E27FC236}">
                  <a16:creationId xmlns:a16="http://schemas.microsoft.com/office/drawing/2014/main" xmlns="" id="{66550BA3-57C6-4326-B34E-B8AA68567355}"/>
                </a:ext>
              </a:extLst>
            </p:cNvPr>
            <p:cNvSpPr>
              <a:spLocks/>
            </p:cNvSpPr>
            <p:nvPr/>
          </p:nvSpPr>
          <p:spPr bwMode="auto">
            <a:xfrm>
              <a:off x="634" y="2525"/>
              <a:ext cx="332" cy="258"/>
            </a:xfrm>
            <a:custGeom>
              <a:avLst/>
              <a:gdLst>
                <a:gd name="T0" fmla="*/ 96 w 996"/>
                <a:gd name="T1" fmla="*/ 42 h 773"/>
                <a:gd name="T2" fmla="*/ 137 w 996"/>
                <a:gd name="T3" fmla="*/ 68 h 773"/>
                <a:gd name="T4" fmla="*/ 178 w 996"/>
                <a:gd name="T5" fmla="*/ 96 h 773"/>
                <a:gd name="T6" fmla="*/ 221 w 996"/>
                <a:gd name="T7" fmla="*/ 118 h 773"/>
                <a:gd name="T8" fmla="*/ 264 w 996"/>
                <a:gd name="T9" fmla="*/ 139 h 773"/>
                <a:gd name="T10" fmla="*/ 308 w 996"/>
                <a:gd name="T11" fmla="*/ 163 h 773"/>
                <a:gd name="T12" fmla="*/ 358 w 996"/>
                <a:gd name="T13" fmla="*/ 183 h 773"/>
                <a:gd name="T14" fmla="*/ 408 w 996"/>
                <a:gd name="T15" fmla="*/ 205 h 773"/>
                <a:gd name="T16" fmla="*/ 442 w 996"/>
                <a:gd name="T17" fmla="*/ 219 h 773"/>
                <a:gd name="T18" fmla="*/ 467 w 996"/>
                <a:gd name="T19" fmla="*/ 231 h 773"/>
                <a:gd name="T20" fmla="*/ 492 w 996"/>
                <a:gd name="T21" fmla="*/ 243 h 773"/>
                <a:gd name="T22" fmla="*/ 507 w 996"/>
                <a:gd name="T23" fmla="*/ 266 h 773"/>
                <a:gd name="T24" fmla="*/ 523 w 996"/>
                <a:gd name="T25" fmla="*/ 289 h 773"/>
                <a:gd name="T26" fmla="*/ 545 w 996"/>
                <a:gd name="T27" fmla="*/ 317 h 773"/>
                <a:gd name="T28" fmla="*/ 578 w 996"/>
                <a:gd name="T29" fmla="*/ 355 h 773"/>
                <a:gd name="T30" fmla="*/ 612 w 996"/>
                <a:gd name="T31" fmla="*/ 392 h 773"/>
                <a:gd name="T32" fmla="*/ 651 w 996"/>
                <a:gd name="T33" fmla="*/ 436 h 773"/>
                <a:gd name="T34" fmla="*/ 696 w 996"/>
                <a:gd name="T35" fmla="*/ 483 h 773"/>
                <a:gd name="T36" fmla="*/ 740 w 996"/>
                <a:gd name="T37" fmla="*/ 529 h 773"/>
                <a:gd name="T38" fmla="*/ 796 w 996"/>
                <a:gd name="T39" fmla="*/ 577 h 773"/>
                <a:gd name="T40" fmla="*/ 852 w 996"/>
                <a:gd name="T41" fmla="*/ 625 h 773"/>
                <a:gd name="T42" fmla="*/ 902 w 996"/>
                <a:gd name="T43" fmla="*/ 663 h 773"/>
                <a:gd name="T44" fmla="*/ 943 w 996"/>
                <a:gd name="T45" fmla="*/ 680 h 773"/>
                <a:gd name="T46" fmla="*/ 983 w 996"/>
                <a:gd name="T47" fmla="*/ 699 h 773"/>
                <a:gd name="T48" fmla="*/ 993 w 996"/>
                <a:gd name="T49" fmla="*/ 712 h 773"/>
                <a:gd name="T50" fmla="*/ 989 w 996"/>
                <a:gd name="T51" fmla="*/ 723 h 773"/>
                <a:gd name="T52" fmla="*/ 985 w 996"/>
                <a:gd name="T53" fmla="*/ 733 h 773"/>
                <a:gd name="T54" fmla="*/ 955 w 996"/>
                <a:gd name="T55" fmla="*/ 742 h 773"/>
                <a:gd name="T56" fmla="*/ 927 w 996"/>
                <a:gd name="T57" fmla="*/ 750 h 773"/>
                <a:gd name="T58" fmla="*/ 900 w 996"/>
                <a:gd name="T59" fmla="*/ 757 h 773"/>
                <a:gd name="T60" fmla="*/ 880 w 996"/>
                <a:gd name="T61" fmla="*/ 765 h 773"/>
                <a:gd name="T62" fmla="*/ 859 w 996"/>
                <a:gd name="T63" fmla="*/ 772 h 773"/>
                <a:gd name="T64" fmla="*/ 833 w 996"/>
                <a:gd name="T65" fmla="*/ 766 h 773"/>
                <a:gd name="T66" fmla="*/ 803 w 996"/>
                <a:gd name="T67" fmla="*/ 755 h 773"/>
                <a:gd name="T68" fmla="*/ 772 w 996"/>
                <a:gd name="T69" fmla="*/ 744 h 773"/>
                <a:gd name="T70" fmla="*/ 734 w 996"/>
                <a:gd name="T71" fmla="*/ 688 h 773"/>
                <a:gd name="T72" fmla="*/ 694 w 996"/>
                <a:gd name="T73" fmla="*/ 632 h 773"/>
                <a:gd name="T74" fmla="*/ 656 w 996"/>
                <a:gd name="T75" fmla="*/ 580 h 773"/>
                <a:gd name="T76" fmla="*/ 619 w 996"/>
                <a:gd name="T77" fmla="*/ 535 h 773"/>
                <a:gd name="T78" fmla="*/ 581 w 996"/>
                <a:gd name="T79" fmla="*/ 488 h 773"/>
                <a:gd name="T80" fmla="*/ 538 w 996"/>
                <a:gd name="T81" fmla="*/ 426 h 773"/>
                <a:gd name="T82" fmla="*/ 494 w 996"/>
                <a:gd name="T83" fmla="*/ 356 h 773"/>
                <a:gd name="T84" fmla="*/ 448 w 996"/>
                <a:gd name="T85" fmla="*/ 286 h 773"/>
                <a:gd name="T86" fmla="*/ 417 w 996"/>
                <a:gd name="T87" fmla="*/ 270 h 773"/>
                <a:gd name="T88" fmla="*/ 386 w 996"/>
                <a:gd name="T89" fmla="*/ 254 h 773"/>
                <a:gd name="T90" fmla="*/ 357 w 996"/>
                <a:gd name="T91" fmla="*/ 238 h 773"/>
                <a:gd name="T92" fmla="*/ 326 w 996"/>
                <a:gd name="T93" fmla="*/ 221 h 773"/>
                <a:gd name="T94" fmla="*/ 295 w 996"/>
                <a:gd name="T95" fmla="*/ 202 h 773"/>
                <a:gd name="T96" fmla="*/ 262 w 996"/>
                <a:gd name="T97" fmla="*/ 183 h 773"/>
                <a:gd name="T98" fmla="*/ 228 w 996"/>
                <a:gd name="T99" fmla="*/ 163 h 773"/>
                <a:gd name="T100" fmla="*/ 194 w 996"/>
                <a:gd name="T101" fmla="*/ 144 h 773"/>
                <a:gd name="T102" fmla="*/ 159 w 996"/>
                <a:gd name="T103" fmla="*/ 120 h 773"/>
                <a:gd name="T104" fmla="*/ 125 w 996"/>
                <a:gd name="T105" fmla="*/ 97 h 773"/>
                <a:gd name="T106" fmla="*/ 88 w 996"/>
                <a:gd name="T107" fmla="*/ 71 h 773"/>
                <a:gd name="T108" fmla="*/ 50 w 996"/>
                <a:gd name="T109" fmla="*/ 40 h 773"/>
                <a:gd name="T110" fmla="*/ 12 w 996"/>
                <a:gd name="T111" fmla="*/ 10 h 773"/>
                <a:gd name="T112" fmla="*/ 16 w 996"/>
                <a:gd name="T113" fmla="*/ 6 h 773"/>
                <a:gd name="T114" fmla="*/ 43 w 996"/>
                <a:gd name="T115" fmla="*/ 14 h 773"/>
                <a:gd name="T116" fmla="*/ 69 w 996"/>
                <a:gd name="T117" fmla="*/ 2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6" h="773">
                  <a:moveTo>
                    <a:pt x="69" y="24"/>
                  </a:moveTo>
                  <a:lnTo>
                    <a:pt x="82" y="33"/>
                  </a:lnTo>
                  <a:lnTo>
                    <a:pt x="96" y="42"/>
                  </a:lnTo>
                  <a:lnTo>
                    <a:pt x="110" y="51"/>
                  </a:lnTo>
                  <a:lnTo>
                    <a:pt x="124" y="59"/>
                  </a:lnTo>
                  <a:lnTo>
                    <a:pt x="137" y="68"/>
                  </a:lnTo>
                  <a:lnTo>
                    <a:pt x="152" y="78"/>
                  </a:lnTo>
                  <a:lnTo>
                    <a:pt x="165" y="87"/>
                  </a:lnTo>
                  <a:lnTo>
                    <a:pt x="178" y="96"/>
                  </a:lnTo>
                  <a:lnTo>
                    <a:pt x="193" y="103"/>
                  </a:lnTo>
                  <a:lnTo>
                    <a:pt x="206" y="110"/>
                  </a:lnTo>
                  <a:lnTo>
                    <a:pt x="221" y="118"/>
                  </a:lnTo>
                  <a:lnTo>
                    <a:pt x="236" y="125"/>
                  </a:lnTo>
                  <a:lnTo>
                    <a:pt x="249" y="132"/>
                  </a:lnTo>
                  <a:lnTo>
                    <a:pt x="264" y="139"/>
                  </a:lnTo>
                  <a:lnTo>
                    <a:pt x="278" y="148"/>
                  </a:lnTo>
                  <a:lnTo>
                    <a:pt x="292" y="155"/>
                  </a:lnTo>
                  <a:lnTo>
                    <a:pt x="308" y="163"/>
                  </a:lnTo>
                  <a:lnTo>
                    <a:pt x="326" y="170"/>
                  </a:lnTo>
                  <a:lnTo>
                    <a:pt x="342" y="177"/>
                  </a:lnTo>
                  <a:lnTo>
                    <a:pt x="358" y="183"/>
                  </a:lnTo>
                  <a:lnTo>
                    <a:pt x="374" y="190"/>
                  </a:lnTo>
                  <a:lnTo>
                    <a:pt x="392" y="198"/>
                  </a:lnTo>
                  <a:lnTo>
                    <a:pt x="408" y="205"/>
                  </a:lnTo>
                  <a:lnTo>
                    <a:pt x="424" y="212"/>
                  </a:lnTo>
                  <a:lnTo>
                    <a:pt x="433" y="216"/>
                  </a:lnTo>
                  <a:lnTo>
                    <a:pt x="442" y="219"/>
                  </a:lnTo>
                  <a:lnTo>
                    <a:pt x="449" y="224"/>
                  </a:lnTo>
                  <a:lnTo>
                    <a:pt x="458" y="227"/>
                  </a:lnTo>
                  <a:lnTo>
                    <a:pt x="467" y="231"/>
                  </a:lnTo>
                  <a:lnTo>
                    <a:pt x="474" y="234"/>
                  </a:lnTo>
                  <a:lnTo>
                    <a:pt x="483" y="238"/>
                  </a:lnTo>
                  <a:lnTo>
                    <a:pt x="492" y="243"/>
                  </a:lnTo>
                  <a:lnTo>
                    <a:pt x="497" y="250"/>
                  </a:lnTo>
                  <a:lnTo>
                    <a:pt x="502" y="257"/>
                  </a:lnTo>
                  <a:lnTo>
                    <a:pt x="507" y="266"/>
                  </a:lnTo>
                  <a:lnTo>
                    <a:pt x="513" y="273"/>
                  </a:lnTo>
                  <a:lnTo>
                    <a:pt x="519" y="280"/>
                  </a:lnTo>
                  <a:lnTo>
                    <a:pt x="523" y="289"/>
                  </a:lnTo>
                  <a:lnTo>
                    <a:pt x="529" y="296"/>
                  </a:lnTo>
                  <a:lnTo>
                    <a:pt x="533" y="304"/>
                  </a:lnTo>
                  <a:lnTo>
                    <a:pt x="545" y="317"/>
                  </a:lnTo>
                  <a:lnTo>
                    <a:pt x="556" y="328"/>
                  </a:lnTo>
                  <a:lnTo>
                    <a:pt x="567" y="342"/>
                  </a:lnTo>
                  <a:lnTo>
                    <a:pt x="578" y="355"/>
                  </a:lnTo>
                  <a:lnTo>
                    <a:pt x="589" y="366"/>
                  </a:lnTo>
                  <a:lnTo>
                    <a:pt x="600" y="379"/>
                  </a:lnTo>
                  <a:lnTo>
                    <a:pt x="612" y="392"/>
                  </a:lnTo>
                  <a:lnTo>
                    <a:pt x="622" y="404"/>
                  </a:lnTo>
                  <a:lnTo>
                    <a:pt x="637" y="420"/>
                  </a:lnTo>
                  <a:lnTo>
                    <a:pt x="651" y="436"/>
                  </a:lnTo>
                  <a:lnTo>
                    <a:pt x="666" y="451"/>
                  </a:lnTo>
                  <a:lnTo>
                    <a:pt x="681" y="467"/>
                  </a:lnTo>
                  <a:lnTo>
                    <a:pt x="696" y="483"/>
                  </a:lnTo>
                  <a:lnTo>
                    <a:pt x="710" y="497"/>
                  </a:lnTo>
                  <a:lnTo>
                    <a:pt x="725" y="513"/>
                  </a:lnTo>
                  <a:lnTo>
                    <a:pt x="740" y="529"/>
                  </a:lnTo>
                  <a:lnTo>
                    <a:pt x="759" y="545"/>
                  </a:lnTo>
                  <a:lnTo>
                    <a:pt x="778" y="561"/>
                  </a:lnTo>
                  <a:lnTo>
                    <a:pt x="796" y="577"/>
                  </a:lnTo>
                  <a:lnTo>
                    <a:pt x="815" y="593"/>
                  </a:lnTo>
                  <a:lnTo>
                    <a:pt x="833" y="609"/>
                  </a:lnTo>
                  <a:lnTo>
                    <a:pt x="852" y="625"/>
                  </a:lnTo>
                  <a:lnTo>
                    <a:pt x="871" y="641"/>
                  </a:lnTo>
                  <a:lnTo>
                    <a:pt x="889" y="657"/>
                  </a:lnTo>
                  <a:lnTo>
                    <a:pt x="902" y="663"/>
                  </a:lnTo>
                  <a:lnTo>
                    <a:pt x="915" y="669"/>
                  </a:lnTo>
                  <a:lnTo>
                    <a:pt x="928" y="675"/>
                  </a:lnTo>
                  <a:lnTo>
                    <a:pt x="943" y="680"/>
                  </a:lnTo>
                  <a:lnTo>
                    <a:pt x="957" y="686"/>
                  </a:lnTo>
                  <a:lnTo>
                    <a:pt x="970" y="694"/>
                  </a:lnTo>
                  <a:lnTo>
                    <a:pt x="983" y="699"/>
                  </a:lnTo>
                  <a:lnTo>
                    <a:pt x="996" y="705"/>
                  </a:lnTo>
                  <a:lnTo>
                    <a:pt x="995" y="708"/>
                  </a:lnTo>
                  <a:lnTo>
                    <a:pt x="993" y="712"/>
                  </a:lnTo>
                  <a:lnTo>
                    <a:pt x="992" y="715"/>
                  </a:lnTo>
                  <a:lnTo>
                    <a:pt x="990" y="718"/>
                  </a:lnTo>
                  <a:lnTo>
                    <a:pt x="989" y="723"/>
                  </a:lnTo>
                  <a:lnTo>
                    <a:pt x="987" y="726"/>
                  </a:lnTo>
                  <a:lnTo>
                    <a:pt x="986" y="728"/>
                  </a:lnTo>
                  <a:lnTo>
                    <a:pt x="985" y="733"/>
                  </a:lnTo>
                  <a:lnTo>
                    <a:pt x="974" y="736"/>
                  </a:lnTo>
                  <a:lnTo>
                    <a:pt x="965" y="739"/>
                  </a:lnTo>
                  <a:lnTo>
                    <a:pt x="955" y="742"/>
                  </a:lnTo>
                  <a:lnTo>
                    <a:pt x="946" y="744"/>
                  </a:lnTo>
                  <a:lnTo>
                    <a:pt x="936" y="747"/>
                  </a:lnTo>
                  <a:lnTo>
                    <a:pt x="927" y="750"/>
                  </a:lnTo>
                  <a:lnTo>
                    <a:pt x="917" y="753"/>
                  </a:lnTo>
                  <a:lnTo>
                    <a:pt x="908" y="756"/>
                  </a:lnTo>
                  <a:lnTo>
                    <a:pt x="900" y="757"/>
                  </a:lnTo>
                  <a:lnTo>
                    <a:pt x="893" y="760"/>
                  </a:lnTo>
                  <a:lnTo>
                    <a:pt x="887" y="762"/>
                  </a:lnTo>
                  <a:lnTo>
                    <a:pt x="880" y="765"/>
                  </a:lnTo>
                  <a:lnTo>
                    <a:pt x="872" y="766"/>
                  </a:lnTo>
                  <a:lnTo>
                    <a:pt x="867" y="769"/>
                  </a:lnTo>
                  <a:lnTo>
                    <a:pt x="859" y="772"/>
                  </a:lnTo>
                  <a:lnTo>
                    <a:pt x="852" y="773"/>
                  </a:lnTo>
                  <a:lnTo>
                    <a:pt x="842" y="771"/>
                  </a:lnTo>
                  <a:lnTo>
                    <a:pt x="833" y="766"/>
                  </a:lnTo>
                  <a:lnTo>
                    <a:pt x="822" y="762"/>
                  </a:lnTo>
                  <a:lnTo>
                    <a:pt x="812" y="759"/>
                  </a:lnTo>
                  <a:lnTo>
                    <a:pt x="803" y="755"/>
                  </a:lnTo>
                  <a:lnTo>
                    <a:pt x="793" y="752"/>
                  </a:lnTo>
                  <a:lnTo>
                    <a:pt x="783" y="747"/>
                  </a:lnTo>
                  <a:lnTo>
                    <a:pt x="772" y="744"/>
                  </a:lnTo>
                  <a:lnTo>
                    <a:pt x="760" y="726"/>
                  </a:lnTo>
                  <a:lnTo>
                    <a:pt x="747" y="707"/>
                  </a:lnTo>
                  <a:lnTo>
                    <a:pt x="734" y="688"/>
                  </a:lnTo>
                  <a:lnTo>
                    <a:pt x="721" y="669"/>
                  </a:lnTo>
                  <a:lnTo>
                    <a:pt x="707" y="651"/>
                  </a:lnTo>
                  <a:lnTo>
                    <a:pt x="694" y="632"/>
                  </a:lnTo>
                  <a:lnTo>
                    <a:pt x="681" y="614"/>
                  </a:lnTo>
                  <a:lnTo>
                    <a:pt x="669" y="595"/>
                  </a:lnTo>
                  <a:lnTo>
                    <a:pt x="656" y="580"/>
                  </a:lnTo>
                  <a:lnTo>
                    <a:pt x="644" y="564"/>
                  </a:lnTo>
                  <a:lnTo>
                    <a:pt x="631" y="550"/>
                  </a:lnTo>
                  <a:lnTo>
                    <a:pt x="619" y="535"/>
                  </a:lnTo>
                  <a:lnTo>
                    <a:pt x="606" y="519"/>
                  </a:lnTo>
                  <a:lnTo>
                    <a:pt x="594" y="504"/>
                  </a:lnTo>
                  <a:lnTo>
                    <a:pt x="581" y="488"/>
                  </a:lnTo>
                  <a:lnTo>
                    <a:pt x="569" y="474"/>
                  </a:lnTo>
                  <a:lnTo>
                    <a:pt x="554" y="451"/>
                  </a:lnTo>
                  <a:lnTo>
                    <a:pt x="538" y="426"/>
                  </a:lnTo>
                  <a:lnTo>
                    <a:pt x="523" y="403"/>
                  </a:lnTo>
                  <a:lnTo>
                    <a:pt x="508" y="379"/>
                  </a:lnTo>
                  <a:lnTo>
                    <a:pt x="494" y="356"/>
                  </a:lnTo>
                  <a:lnTo>
                    <a:pt x="477" y="333"/>
                  </a:lnTo>
                  <a:lnTo>
                    <a:pt x="463" y="310"/>
                  </a:lnTo>
                  <a:lnTo>
                    <a:pt x="448" y="286"/>
                  </a:lnTo>
                  <a:lnTo>
                    <a:pt x="438" y="280"/>
                  </a:lnTo>
                  <a:lnTo>
                    <a:pt x="427" y="275"/>
                  </a:lnTo>
                  <a:lnTo>
                    <a:pt x="417" y="270"/>
                  </a:lnTo>
                  <a:lnTo>
                    <a:pt x="407" y="264"/>
                  </a:lnTo>
                  <a:lnTo>
                    <a:pt x="396" y="260"/>
                  </a:lnTo>
                  <a:lnTo>
                    <a:pt x="386" y="254"/>
                  </a:lnTo>
                  <a:lnTo>
                    <a:pt x="377" y="250"/>
                  </a:lnTo>
                  <a:lnTo>
                    <a:pt x="367" y="244"/>
                  </a:lnTo>
                  <a:lnTo>
                    <a:pt x="357" y="238"/>
                  </a:lnTo>
                  <a:lnTo>
                    <a:pt x="346" y="232"/>
                  </a:lnTo>
                  <a:lnTo>
                    <a:pt x="336" y="227"/>
                  </a:lnTo>
                  <a:lnTo>
                    <a:pt x="326" y="221"/>
                  </a:lnTo>
                  <a:lnTo>
                    <a:pt x="315" y="215"/>
                  </a:lnTo>
                  <a:lnTo>
                    <a:pt x="305" y="208"/>
                  </a:lnTo>
                  <a:lnTo>
                    <a:pt x="295" y="202"/>
                  </a:lnTo>
                  <a:lnTo>
                    <a:pt x="286" y="196"/>
                  </a:lnTo>
                  <a:lnTo>
                    <a:pt x="274" y="190"/>
                  </a:lnTo>
                  <a:lnTo>
                    <a:pt x="262" y="183"/>
                  </a:lnTo>
                  <a:lnTo>
                    <a:pt x="250" y="177"/>
                  </a:lnTo>
                  <a:lnTo>
                    <a:pt x="240" y="170"/>
                  </a:lnTo>
                  <a:lnTo>
                    <a:pt x="228" y="163"/>
                  </a:lnTo>
                  <a:lnTo>
                    <a:pt x="217" y="157"/>
                  </a:lnTo>
                  <a:lnTo>
                    <a:pt x="206" y="150"/>
                  </a:lnTo>
                  <a:lnTo>
                    <a:pt x="194" y="144"/>
                  </a:lnTo>
                  <a:lnTo>
                    <a:pt x="183" y="136"/>
                  </a:lnTo>
                  <a:lnTo>
                    <a:pt x="171" y="128"/>
                  </a:lnTo>
                  <a:lnTo>
                    <a:pt x="159" y="120"/>
                  </a:lnTo>
                  <a:lnTo>
                    <a:pt x="149" y="113"/>
                  </a:lnTo>
                  <a:lnTo>
                    <a:pt x="137" y="104"/>
                  </a:lnTo>
                  <a:lnTo>
                    <a:pt x="125" y="97"/>
                  </a:lnTo>
                  <a:lnTo>
                    <a:pt x="113" y="90"/>
                  </a:lnTo>
                  <a:lnTo>
                    <a:pt x="102" y="81"/>
                  </a:lnTo>
                  <a:lnTo>
                    <a:pt x="88" y="71"/>
                  </a:lnTo>
                  <a:lnTo>
                    <a:pt x="76" y="61"/>
                  </a:lnTo>
                  <a:lnTo>
                    <a:pt x="63" y="51"/>
                  </a:lnTo>
                  <a:lnTo>
                    <a:pt x="50" y="40"/>
                  </a:lnTo>
                  <a:lnTo>
                    <a:pt x="38" y="30"/>
                  </a:lnTo>
                  <a:lnTo>
                    <a:pt x="25" y="20"/>
                  </a:lnTo>
                  <a:lnTo>
                    <a:pt x="12" y="10"/>
                  </a:lnTo>
                  <a:lnTo>
                    <a:pt x="0" y="0"/>
                  </a:lnTo>
                  <a:lnTo>
                    <a:pt x="9" y="3"/>
                  </a:lnTo>
                  <a:lnTo>
                    <a:pt x="16" y="6"/>
                  </a:lnTo>
                  <a:lnTo>
                    <a:pt x="25" y="8"/>
                  </a:lnTo>
                  <a:lnTo>
                    <a:pt x="34" y="11"/>
                  </a:lnTo>
                  <a:lnTo>
                    <a:pt x="43" y="14"/>
                  </a:lnTo>
                  <a:lnTo>
                    <a:pt x="51" y="19"/>
                  </a:lnTo>
                  <a:lnTo>
                    <a:pt x="60" y="22"/>
                  </a:lnTo>
                  <a:lnTo>
                    <a:pt x="69" y="2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54" name="Freeform 178">
              <a:extLst>
                <a:ext uri="{FF2B5EF4-FFF2-40B4-BE49-F238E27FC236}">
                  <a16:creationId xmlns:a16="http://schemas.microsoft.com/office/drawing/2014/main" xmlns="" id="{CE39AD7F-B8DF-41B0-9922-2B468EC30C00}"/>
                </a:ext>
              </a:extLst>
            </p:cNvPr>
            <p:cNvSpPr>
              <a:spLocks/>
            </p:cNvSpPr>
            <p:nvPr/>
          </p:nvSpPr>
          <p:spPr bwMode="auto">
            <a:xfrm>
              <a:off x="634" y="2525"/>
              <a:ext cx="325" cy="252"/>
            </a:xfrm>
            <a:custGeom>
              <a:avLst/>
              <a:gdLst>
                <a:gd name="T0" fmla="*/ 69 w 968"/>
                <a:gd name="T1" fmla="*/ 26 h 756"/>
                <a:gd name="T2" fmla="*/ 174 w 968"/>
                <a:gd name="T3" fmla="*/ 102 h 756"/>
                <a:gd name="T4" fmla="*/ 286 w 968"/>
                <a:gd name="T5" fmla="*/ 164 h 756"/>
                <a:gd name="T6" fmla="*/ 411 w 968"/>
                <a:gd name="T7" fmla="*/ 219 h 756"/>
                <a:gd name="T8" fmla="*/ 480 w 968"/>
                <a:gd name="T9" fmla="*/ 247 h 756"/>
                <a:gd name="T10" fmla="*/ 522 w 968"/>
                <a:gd name="T11" fmla="*/ 308 h 756"/>
                <a:gd name="T12" fmla="*/ 606 w 968"/>
                <a:gd name="T13" fmla="*/ 411 h 756"/>
                <a:gd name="T14" fmla="*/ 731 w 968"/>
                <a:gd name="T15" fmla="*/ 535 h 756"/>
                <a:gd name="T16" fmla="*/ 871 w 968"/>
                <a:gd name="T17" fmla="*/ 659 h 756"/>
                <a:gd name="T18" fmla="*/ 968 w 968"/>
                <a:gd name="T19" fmla="*/ 707 h 756"/>
                <a:gd name="T20" fmla="*/ 961 w 968"/>
                <a:gd name="T21" fmla="*/ 728 h 756"/>
                <a:gd name="T22" fmla="*/ 899 w 968"/>
                <a:gd name="T23" fmla="*/ 742 h 756"/>
                <a:gd name="T24" fmla="*/ 871 w 968"/>
                <a:gd name="T25" fmla="*/ 756 h 756"/>
                <a:gd name="T26" fmla="*/ 794 w 968"/>
                <a:gd name="T27" fmla="*/ 742 h 756"/>
                <a:gd name="T28" fmla="*/ 682 w 968"/>
                <a:gd name="T29" fmla="*/ 598 h 756"/>
                <a:gd name="T30" fmla="*/ 585 w 968"/>
                <a:gd name="T31" fmla="*/ 474 h 756"/>
                <a:gd name="T32" fmla="*/ 460 w 968"/>
                <a:gd name="T33" fmla="*/ 280 h 756"/>
                <a:gd name="T34" fmla="*/ 383 w 968"/>
                <a:gd name="T35" fmla="*/ 240 h 756"/>
                <a:gd name="T36" fmla="*/ 299 w 968"/>
                <a:gd name="T37" fmla="*/ 199 h 756"/>
                <a:gd name="T38" fmla="*/ 209 w 968"/>
                <a:gd name="T39" fmla="*/ 144 h 756"/>
                <a:gd name="T40" fmla="*/ 110 w 968"/>
                <a:gd name="T41" fmla="*/ 81 h 756"/>
                <a:gd name="T42" fmla="*/ 0 w 968"/>
                <a:gd name="T43" fmla="*/ 0 h 756"/>
                <a:gd name="T44" fmla="*/ 69 w 968"/>
                <a:gd name="T45" fmla="*/ 2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8" h="756">
                  <a:moveTo>
                    <a:pt x="69" y="26"/>
                  </a:moveTo>
                  <a:lnTo>
                    <a:pt x="174" y="102"/>
                  </a:lnTo>
                  <a:lnTo>
                    <a:pt x="286" y="164"/>
                  </a:lnTo>
                  <a:lnTo>
                    <a:pt x="411" y="219"/>
                  </a:lnTo>
                  <a:lnTo>
                    <a:pt x="480" y="247"/>
                  </a:lnTo>
                  <a:lnTo>
                    <a:pt x="522" y="308"/>
                  </a:lnTo>
                  <a:lnTo>
                    <a:pt x="606" y="411"/>
                  </a:lnTo>
                  <a:lnTo>
                    <a:pt x="731" y="535"/>
                  </a:lnTo>
                  <a:lnTo>
                    <a:pt x="871" y="659"/>
                  </a:lnTo>
                  <a:lnTo>
                    <a:pt x="968" y="707"/>
                  </a:lnTo>
                  <a:lnTo>
                    <a:pt x="961" y="728"/>
                  </a:lnTo>
                  <a:lnTo>
                    <a:pt x="899" y="742"/>
                  </a:lnTo>
                  <a:lnTo>
                    <a:pt x="871" y="756"/>
                  </a:lnTo>
                  <a:lnTo>
                    <a:pt x="794" y="742"/>
                  </a:lnTo>
                  <a:lnTo>
                    <a:pt x="682" y="598"/>
                  </a:lnTo>
                  <a:lnTo>
                    <a:pt x="585" y="474"/>
                  </a:lnTo>
                  <a:lnTo>
                    <a:pt x="460" y="280"/>
                  </a:lnTo>
                  <a:lnTo>
                    <a:pt x="383" y="240"/>
                  </a:lnTo>
                  <a:lnTo>
                    <a:pt x="299" y="199"/>
                  </a:lnTo>
                  <a:lnTo>
                    <a:pt x="209" y="144"/>
                  </a:lnTo>
                  <a:lnTo>
                    <a:pt x="110" y="81"/>
                  </a:lnTo>
                  <a:lnTo>
                    <a:pt x="0" y="0"/>
                  </a:lnTo>
                  <a:lnTo>
                    <a:pt x="69" y="2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55" name="Freeform 179">
              <a:extLst>
                <a:ext uri="{FF2B5EF4-FFF2-40B4-BE49-F238E27FC236}">
                  <a16:creationId xmlns:a16="http://schemas.microsoft.com/office/drawing/2014/main" xmlns="" id="{09FDE596-E32B-4605-891A-1FBF514639A5}"/>
                </a:ext>
              </a:extLst>
            </p:cNvPr>
            <p:cNvSpPr>
              <a:spLocks/>
            </p:cNvSpPr>
            <p:nvPr/>
          </p:nvSpPr>
          <p:spPr bwMode="auto">
            <a:xfrm>
              <a:off x="985" y="2477"/>
              <a:ext cx="109" cy="261"/>
            </a:xfrm>
            <a:custGeom>
              <a:avLst/>
              <a:gdLst>
                <a:gd name="T0" fmla="*/ 14 w 335"/>
                <a:gd name="T1" fmla="*/ 696 h 784"/>
                <a:gd name="T2" fmla="*/ 77 w 335"/>
                <a:gd name="T3" fmla="*/ 592 h 784"/>
                <a:gd name="T4" fmla="*/ 146 w 335"/>
                <a:gd name="T5" fmla="*/ 489 h 784"/>
                <a:gd name="T6" fmla="*/ 188 w 335"/>
                <a:gd name="T7" fmla="*/ 421 h 784"/>
                <a:gd name="T8" fmla="*/ 195 w 335"/>
                <a:gd name="T9" fmla="*/ 297 h 784"/>
                <a:gd name="T10" fmla="*/ 223 w 335"/>
                <a:gd name="T11" fmla="*/ 200 h 784"/>
                <a:gd name="T12" fmla="*/ 272 w 335"/>
                <a:gd name="T13" fmla="*/ 96 h 784"/>
                <a:gd name="T14" fmla="*/ 335 w 335"/>
                <a:gd name="T15" fmla="*/ 0 h 784"/>
                <a:gd name="T16" fmla="*/ 320 w 335"/>
                <a:gd name="T17" fmla="*/ 138 h 784"/>
                <a:gd name="T18" fmla="*/ 307 w 335"/>
                <a:gd name="T19" fmla="*/ 234 h 784"/>
                <a:gd name="T20" fmla="*/ 292 w 335"/>
                <a:gd name="T21" fmla="*/ 345 h 784"/>
                <a:gd name="T22" fmla="*/ 300 w 335"/>
                <a:gd name="T23" fmla="*/ 413 h 784"/>
                <a:gd name="T24" fmla="*/ 216 w 335"/>
                <a:gd name="T25" fmla="*/ 572 h 784"/>
                <a:gd name="T26" fmla="*/ 132 w 335"/>
                <a:gd name="T27" fmla="*/ 723 h 784"/>
                <a:gd name="T28" fmla="*/ 90 w 335"/>
                <a:gd name="T29" fmla="*/ 784 h 784"/>
                <a:gd name="T30" fmla="*/ 28 w 335"/>
                <a:gd name="T31" fmla="*/ 777 h 784"/>
                <a:gd name="T32" fmla="*/ 0 w 335"/>
                <a:gd name="T33" fmla="*/ 736 h 784"/>
                <a:gd name="T34" fmla="*/ 14 w 335"/>
                <a:gd name="T35" fmla="*/ 696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5" h="784">
                  <a:moveTo>
                    <a:pt x="14" y="696"/>
                  </a:moveTo>
                  <a:lnTo>
                    <a:pt x="77" y="592"/>
                  </a:lnTo>
                  <a:lnTo>
                    <a:pt x="146" y="489"/>
                  </a:lnTo>
                  <a:lnTo>
                    <a:pt x="188" y="421"/>
                  </a:lnTo>
                  <a:lnTo>
                    <a:pt x="195" y="297"/>
                  </a:lnTo>
                  <a:lnTo>
                    <a:pt x="223" y="200"/>
                  </a:lnTo>
                  <a:lnTo>
                    <a:pt x="272" y="96"/>
                  </a:lnTo>
                  <a:lnTo>
                    <a:pt x="335" y="0"/>
                  </a:lnTo>
                  <a:lnTo>
                    <a:pt x="320" y="138"/>
                  </a:lnTo>
                  <a:lnTo>
                    <a:pt x="307" y="234"/>
                  </a:lnTo>
                  <a:lnTo>
                    <a:pt x="292" y="345"/>
                  </a:lnTo>
                  <a:lnTo>
                    <a:pt x="300" y="413"/>
                  </a:lnTo>
                  <a:lnTo>
                    <a:pt x="216" y="572"/>
                  </a:lnTo>
                  <a:lnTo>
                    <a:pt x="132" y="723"/>
                  </a:lnTo>
                  <a:lnTo>
                    <a:pt x="90" y="784"/>
                  </a:lnTo>
                  <a:lnTo>
                    <a:pt x="28" y="777"/>
                  </a:lnTo>
                  <a:lnTo>
                    <a:pt x="0" y="736"/>
                  </a:lnTo>
                  <a:lnTo>
                    <a:pt x="14" y="69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56" name="Freeform 180">
              <a:extLst>
                <a:ext uri="{FF2B5EF4-FFF2-40B4-BE49-F238E27FC236}">
                  <a16:creationId xmlns:a16="http://schemas.microsoft.com/office/drawing/2014/main" xmlns="" id="{3617C3C0-1170-4668-89D5-752FFD2A2435}"/>
                </a:ext>
              </a:extLst>
            </p:cNvPr>
            <p:cNvSpPr>
              <a:spLocks/>
            </p:cNvSpPr>
            <p:nvPr/>
          </p:nvSpPr>
          <p:spPr bwMode="auto">
            <a:xfrm>
              <a:off x="992" y="2497"/>
              <a:ext cx="101" cy="230"/>
            </a:xfrm>
            <a:custGeom>
              <a:avLst/>
              <a:gdLst>
                <a:gd name="T0" fmla="*/ 27 w 298"/>
                <a:gd name="T1" fmla="*/ 595 h 692"/>
                <a:gd name="T2" fmla="*/ 48 w 298"/>
                <a:gd name="T3" fmla="*/ 560 h 692"/>
                <a:gd name="T4" fmla="*/ 68 w 298"/>
                <a:gd name="T5" fmla="*/ 526 h 692"/>
                <a:gd name="T6" fmla="*/ 92 w 298"/>
                <a:gd name="T7" fmla="*/ 492 h 692"/>
                <a:gd name="T8" fmla="*/ 115 w 298"/>
                <a:gd name="T9" fmla="*/ 457 h 692"/>
                <a:gd name="T10" fmla="*/ 135 w 298"/>
                <a:gd name="T11" fmla="*/ 426 h 692"/>
                <a:gd name="T12" fmla="*/ 149 w 298"/>
                <a:gd name="T13" fmla="*/ 404 h 692"/>
                <a:gd name="T14" fmla="*/ 163 w 298"/>
                <a:gd name="T15" fmla="*/ 381 h 692"/>
                <a:gd name="T16" fmla="*/ 168 w 298"/>
                <a:gd name="T17" fmla="*/ 346 h 692"/>
                <a:gd name="T18" fmla="*/ 171 w 298"/>
                <a:gd name="T19" fmla="*/ 304 h 692"/>
                <a:gd name="T20" fmla="*/ 174 w 298"/>
                <a:gd name="T21" fmla="*/ 263 h 692"/>
                <a:gd name="T22" fmla="*/ 183 w 298"/>
                <a:gd name="T23" fmla="*/ 231 h 692"/>
                <a:gd name="T24" fmla="*/ 192 w 298"/>
                <a:gd name="T25" fmla="*/ 199 h 692"/>
                <a:gd name="T26" fmla="*/ 204 w 298"/>
                <a:gd name="T27" fmla="*/ 166 h 692"/>
                <a:gd name="T28" fmla="*/ 220 w 298"/>
                <a:gd name="T29" fmla="*/ 132 h 692"/>
                <a:gd name="T30" fmla="*/ 236 w 298"/>
                <a:gd name="T31" fmla="*/ 97 h 692"/>
                <a:gd name="T32" fmla="*/ 255 w 298"/>
                <a:gd name="T33" fmla="*/ 64 h 692"/>
                <a:gd name="T34" fmla="*/ 276 w 298"/>
                <a:gd name="T35" fmla="*/ 32 h 692"/>
                <a:gd name="T36" fmla="*/ 298 w 298"/>
                <a:gd name="T37" fmla="*/ 0 h 692"/>
                <a:gd name="T38" fmla="*/ 291 w 298"/>
                <a:gd name="T39" fmla="*/ 45 h 692"/>
                <a:gd name="T40" fmla="*/ 283 w 298"/>
                <a:gd name="T41" fmla="*/ 90 h 692"/>
                <a:gd name="T42" fmla="*/ 276 w 298"/>
                <a:gd name="T43" fmla="*/ 131 h 692"/>
                <a:gd name="T44" fmla="*/ 272 w 298"/>
                <a:gd name="T45" fmla="*/ 164 h 692"/>
                <a:gd name="T46" fmla="*/ 267 w 298"/>
                <a:gd name="T47" fmla="*/ 198 h 692"/>
                <a:gd name="T48" fmla="*/ 263 w 298"/>
                <a:gd name="T49" fmla="*/ 233 h 692"/>
                <a:gd name="T50" fmla="*/ 258 w 298"/>
                <a:gd name="T51" fmla="*/ 269 h 692"/>
                <a:gd name="T52" fmla="*/ 254 w 298"/>
                <a:gd name="T53" fmla="*/ 305 h 692"/>
                <a:gd name="T54" fmla="*/ 255 w 298"/>
                <a:gd name="T55" fmla="*/ 329 h 692"/>
                <a:gd name="T56" fmla="*/ 257 w 298"/>
                <a:gd name="T57" fmla="*/ 352 h 692"/>
                <a:gd name="T58" fmla="*/ 248 w 298"/>
                <a:gd name="T59" fmla="*/ 384 h 692"/>
                <a:gd name="T60" fmla="*/ 221 w 298"/>
                <a:gd name="T61" fmla="*/ 433 h 692"/>
                <a:gd name="T62" fmla="*/ 195 w 298"/>
                <a:gd name="T63" fmla="*/ 484 h 692"/>
                <a:gd name="T64" fmla="*/ 167 w 298"/>
                <a:gd name="T65" fmla="*/ 535 h 692"/>
                <a:gd name="T66" fmla="*/ 139 w 298"/>
                <a:gd name="T67" fmla="*/ 586 h 692"/>
                <a:gd name="T68" fmla="*/ 111 w 298"/>
                <a:gd name="T69" fmla="*/ 637 h 692"/>
                <a:gd name="T70" fmla="*/ 98 w 298"/>
                <a:gd name="T71" fmla="*/ 659 h 692"/>
                <a:gd name="T72" fmla="*/ 84 w 298"/>
                <a:gd name="T73" fmla="*/ 679 h 692"/>
                <a:gd name="T74" fmla="*/ 70 w 298"/>
                <a:gd name="T75" fmla="*/ 692 h 692"/>
                <a:gd name="T76" fmla="*/ 50 w 298"/>
                <a:gd name="T77" fmla="*/ 692 h 692"/>
                <a:gd name="T78" fmla="*/ 31 w 298"/>
                <a:gd name="T79" fmla="*/ 691 h 692"/>
                <a:gd name="T80" fmla="*/ 20 w 298"/>
                <a:gd name="T81" fmla="*/ 682 h 692"/>
                <a:gd name="T82" fmla="*/ 9 w 298"/>
                <a:gd name="T83" fmla="*/ 668 h 692"/>
                <a:gd name="T84" fmla="*/ 0 w 298"/>
                <a:gd name="T85" fmla="*/ 654 h 692"/>
                <a:gd name="T86" fmla="*/ 5 w 298"/>
                <a:gd name="T87" fmla="*/ 640 h 692"/>
                <a:gd name="T88" fmla="*/ 9 w 298"/>
                <a:gd name="T89" fmla="*/ 627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8" h="692">
                  <a:moveTo>
                    <a:pt x="12" y="618"/>
                  </a:moveTo>
                  <a:lnTo>
                    <a:pt x="20" y="606"/>
                  </a:lnTo>
                  <a:lnTo>
                    <a:pt x="27" y="595"/>
                  </a:lnTo>
                  <a:lnTo>
                    <a:pt x="34" y="583"/>
                  </a:lnTo>
                  <a:lnTo>
                    <a:pt x="40" y="572"/>
                  </a:lnTo>
                  <a:lnTo>
                    <a:pt x="48" y="560"/>
                  </a:lnTo>
                  <a:lnTo>
                    <a:pt x="55" y="548"/>
                  </a:lnTo>
                  <a:lnTo>
                    <a:pt x="61" y="538"/>
                  </a:lnTo>
                  <a:lnTo>
                    <a:pt x="68" y="526"/>
                  </a:lnTo>
                  <a:lnTo>
                    <a:pt x="76" y="515"/>
                  </a:lnTo>
                  <a:lnTo>
                    <a:pt x="84" y="503"/>
                  </a:lnTo>
                  <a:lnTo>
                    <a:pt x="92" y="492"/>
                  </a:lnTo>
                  <a:lnTo>
                    <a:pt x="99" y="480"/>
                  </a:lnTo>
                  <a:lnTo>
                    <a:pt x="107" y="468"/>
                  </a:lnTo>
                  <a:lnTo>
                    <a:pt x="115" y="457"/>
                  </a:lnTo>
                  <a:lnTo>
                    <a:pt x="123" y="445"/>
                  </a:lnTo>
                  <a:lnTo>
                    <a:pt x="130" y="435"/>
                  </a:lnTo>
                  <a:lnTo>
                    <a:pt x="135" y="426"/>
                  </a:lnTo>
                  <a:lnTo>
                    <a:pt x="139" y="419"/>
                  </a:lnTo>
                  <a:lnTo>
                    <a:pt x="145" y="412"/>
                  </a:lnTo>
                  <a:lnTo>
                    <a:pt x="149" y="404"/>
                  </a:lnTo>
                  <a:lnTo>
                    <a:pt x="154" y="396"/>
                  </a:lnTo>
                  <a:lnTo>
                    <a:pt x="158" y="388"/>
                  </a:lnTo>
                  <a:lnTo>
                    <a:pt x="163" y="381"/>
                  </a:lnTo>
                  <a:lnTo>
                    <a:pt x="167" y="374"/>
                  </a:lnTo>
                  <a:lnTo>
                    <a:pt x="168" y="359"/>
                  </a:lnTo>
                  <a:lnTo>
                    <a:pt x="168" y="346"/>
                  </a:lnTo>
                  <a:lnTo>
                    <a:pt x="170" y="332"/>
                  </a:lnTo>
                  <a:lnTo>
                    <a:pt x="171" y="318"/>
                  </a:lnTo>
                  <a:lnTo>
                    <a:pt x="171" y="304"/>
                  </a:lnTo>
                  <a:lnTo>
                    <a:pt x="173" y="291"/>
                  </a:lnTo>
                  <a:lnTo>
                    <a:pt x="173" y="276"/>
                  </a:lnTo>
                  <a:lnTo>
                    <a:pt x="174" y="263"/>
                  </a:lnTo>
                  <a:lnTo>
                    <a:pt x="177" y="253"/>
                  </a:lnTo>
                  <a:lnTo>
                    <a:pt x="180" y="241"/>
                  </a:lnTo>
                  <a:lnTo>
                    <a:pt x="183" y="231"/>
                  </a:lnTo>
                  <a:lnTo>
                    <a:pt x="186" y="221"/>
                  </a:lnTo>
                  <a:lnTo>
                    <a:pt x="189" y="209"/>
                  </a:lnTo>
                  <a:lnTo>
                    <a:pt x="192" y="199"/>
                  </a:lnTo>
                  <a:lnTo>
                    <a:pt x="195" y="188"/>
                  </a:lnTo>
                  <a:lnTo>
                    <a:pt x="198" y="177"/>
                  </a:lnTo>
                  <a:lnTo>
                    <a:pt x="204" y="166"/>
                  </a:lnTo>
                  <a:lnTo>
                    <a:pt x="210" y="154"/>
                  </a:lnTo>
                  <a:lnTo>
                    <a:pt x="214" y="144"/>
                  </a:lnTo>
                  <a:lnTo>
                    <a:pt x="220" y="132"/>
                  </a:lnTo>
                  <a:lnTo>
                    <a:pt x="226" y="121"/>
                  </a:lnTo>
                  <a:lnTo>
                    <a:pt x="230" y="109"/>
                  </a:lnTo>
                  <a:lnTo>
                    <a:pt x="236" y="97"/>
                  </a:lnTo>
                  <a:lnTo>
                    <a:pt x="242" y="86"/>
                  </a:lnTo>
                  <a:lnTo>
                    <a:pt x="249" y="76"/>
                  </a:lnTo>
                  <a:lnTo>
                    <a:pt x="255" y="64"/>
                  </a:lnTo>
                  <a:lnTo>
                    <a:pt x="263" y="54"/>
                  </a:lnTo>
                  <a:lnTo>
                    <a:pt x="270" y="44"/>
                  </a:lnTo>
                  <a:lnTo>
                    <a:pt x="276" y="32"/>
                  </a:lnTo>
                  <a:lnTo>
                    <a:pt x="283" y="22"/>
                  </a:lnTo>
                  <a:lnTo>
                    <a:pt x="291" y="12"/>
                  </a:lnTo>
                  <a:lnTo>
                    <a:pt x="298" y="0"/>
                  </a:lnTo>
                  <a:lnTo>
                    <a:pt x="295" y="16"/>
                  </a:lnTo>
                  <a:lnTo>
                    <a:pt x="292" y="30"/>
                  </a:lnTo>
                  <a:lnTo>
                    <a:pt x="291" y="45"/>
                  </a:lnTo>
                  <a:lnTo>
                    <a:pt x="288" y="61"/>
                  </a:lnTo>
                  <a:lnTo>
                    <a:pt x="285" y="76"/>
                  </a:lnTo>
                  <a:lnTo>
                    <a:pt x="283" y="90"/>
                  </a:lnTo>
                  <a:lnTo>
                    <a:pt x="280" y="105"/>
                  </a:lnTo>
                  <a:lnTo>
                    <a:pt x="279" y="121"/>
                  </a:lnTo>
                  <a:lnTo>
                    <a:pt x="276" y="131"/>
                  </a:lnTo>
                  <a:lnTo>
                    <a:pt x="275" y="142"/>
                  </a:lnTo>
                  <a:lnTo>
                    <a:pt x="273" y="153"/>
                  </a:lnTo>
                  <a:lnTo>
                    <a:pt x="272" y="164"/>
                  </a:lnTo>
                  <a:lnTo>
                    <a:pt x="270" y="174"/>
                  </a:lnTo>
                  <a:lnTo>
                    <a:pt x="269" y="186"/>
                  </a:lnTo>
                  <a:lnTo>
                    <a:pt x="267" y="198"/>
                  </a:lnTo>
                  <a:lnTo>
                    <a:pt x="266" y="208"/>
                  </a:lnTo>
                  <a:lnTo>
                    <a:pt x="264" y="221"/>
                  </a:lnTo>
                  <a:lnTo>
                    <a:pt x="263" y="233"/>
                  </a:lnTo>
                  <a:lnTo>
                    <a:pt x="261" y="244"/>
                  </a:lnTo>
                  <a:lnTo>
                    <a:pt x="260" y="257"/>
                  </a:lnTo>
                  <a:lnTo>
                    <a:pt x="258" y="269"/>
                  </a:lnTo>
                  <a:lnTo>
                    <a:pt x="257" y="282"/>
                  </a:lnTo>
                  <a:lnTo>
                    <a:pt x="255" y="294"/>
                  </a:lnTo>
                  <a:lnTo>
                    <a:pt x="254" y="305"/>
                  </a:lnTo>
                  <a:lnTo>
                    <a:pt x="254" y="314"/>
                  </a:lnTo>
                  <a:lnTo>
                    <a:pt x="254" y="321"/>
                  </a:lnTo>
                  <a:lnTo>
                    <a:pt x="255" y="329"/>
                  </a:lnTo>
                  <a:lnTo>
                    <a:pt x="255" y="336"/>
                  </a:lnTo>
                  <a:lnTo>
                    <a:pt x="255" y="345"/>
                  </a:lnTo>
                  <a:lnTo>
                    <a:pt x="257" y="352"/>
                  </a:lnTo>
                  <a:lnTo>
                    <a:pt x="257" y="359"/>
                  </a:lnTo>
                  <a:lnTo>
                    <a:pt x="257" y="366"/>
                  </a:lnTo>
                  <a:lnTo>
                    <a:pt x="248" y="384"/>
                  </a:lnTo>
                  <a:lnTo>
                    <a:pt x="239" y="400"/>
                  </a:lnTo>
                  <a:lnTo>
                    <a:pt x="230" y="417"/>
                  </a:lnTo>
                  <a:lnTo>
                    <a:pt x="221" y="433"/>
                  </a:lnTo>
                  <a:lnTo>
                    <a:pt x="213" y="451"/>
                  </a:lnTo>
                  <a:lnTo>
                    <a:pt x="204" y="467"/>
                  </a:lnTo>
                  <a:lnTo>
                    <a:pt x="195" y="484"/>
                  </a:lnTo>
                  <a:lnTo>
                    <a:pt x="185" y="500"/>
                  </a:lnTo>
                  <a:lnTo>
                    <a:pt x="176" y="518"/>
                  </a:lnTo>
                  <a:lnTo>
                    <a:pt x="167" y="535"/>
                  </a:lnTo>
                  <a:lnTo>
                    <a:pt x="158" y="553"/>
                  </a:lnTo>
                  <a:lnTo>
                    <a:pt x="148" y="569"/>
                  </a:lnTo>
                  <a:lnTo>
                    <a:pt x="139" y="586"/>
                  </a:lnTo>
                  <a:lnTo>
                    <a:pt x="130" y="604"/>
                  </a:lnTo>
                  <a:lnTo>
                    <a:pt x="120" y="621"/>
                  </a:lnTo>
                  <a:lnTo>
                    <a:pt x="111" y="637"/>
                  </a:lnTo>
                  <a:lnTo>
                    <a:pt x="107" y="644"/>
                  </a:lnTo>
                  <a:lnTo>
                    <a:pt x="102" y="652"/>
                  </a:lnTo>
                  <a:lnTo>
                    <a:pt x="98" y="659"/>
                  </a:lnTo>
                  <a:lnTo>
                    <a:pt x="93" y="665"/>
                  </a:lnTo>
                  <a:lnTo>
                    <a:pt x="89" y="672"/>
                  </a:lnTo>
                  <a:lnTo>
                    <a:pt x="84" y="679"/>
                  </a:lnTo>
                  <a:lnTo>
                    <a:pt x="80" y="685"/>
                  </a:lnTo>
                  <a:lnTo>
                    <a:pt x="76" y="692"/>
                  </a:lnTo>
                  <a:lnTo>
                    <a:pt x="70" y="692"/>
                  </a:lnTo>
                  <a:lnTo>
                    <a:pt x="64" y="692"/>
                  </a:lnTo>
                  <a:lnTo>
                    <a:pt x="56" y="692"/>
                  </a:lnTo>
                  <a:lnTo>
                    <a:pt x="50" y="692"/>
                  </a:lnTo>
                  <a:lnTo>
                    <a:pt x="45" y="691"/>
                  </a:lnTo>
                  <a:lnTo>
                    <a:pt x="37" y="691"/>
                  </a:lnTo>
                  <a:lnTo>
                    <a:pt x="31" y="691"/>
                  </a:lnTo>
                  <a:lnTo>
                    <a:pt x="25" y="691"/>
                  </a:lnTo>
                  <a:lnTo>
                    <a:pt x="22" y="686"/>
                  </a:lnTo>
                  <a:lnTo>
                    <a:pt x="20" y="682"/>
                  </a:lnTo>
                  <a:lnTo>
                    <a:pt x="15" y="678"/>
                  </a:lnTo>
                  <a:lnTo>
                    <a:pt x="12" y="672"/>
                  </a:lnTo>
                  <a:lnTo>
                    <a:pt x="9" y="668"/>
                  </a:lnTo>
                  <a:lnTo>
                    <a:pt x="6" y="663"/>
                  </a:lnTo>
                  <a:lnTo>
                    <a:pt x="3" y="659"/>
                  </a:lnTo>
                  <a:lnTo>
                    <a:pt x="0" y="654"/>
                  </a:lnTo>
                  <a:lnTo>
                    <a:pt x="2" y="650"/>
                  </a:lnTo>
                  <a:lnTo>
                    <a:pt x="3" y="646"/>
                  </a:lnTo>
                  <a:lnTo>
                    <a:pt x="5" y="640"/>
                  </a:lnTo>
                  <a:lnTo>
                    <a:pt x="6" y="636"/>
                  </a:lnTo>
                  <a:lnTo>
                    <a:pt x="8" y="631"/>
                  </a:lnTo>
                  <a:lnTo>
                    <a:pt x="9" y="627"/>
                  </a:lnTo>
                  <a:lnTo>
                    <a:pt x="11" y="622"/>
                  </a:lnTo>
                  <a:lnTo>
                    <a:pt x="12" y="61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57" name="Freeform 181">
              <a:extLst>
                <a:ext uri="{FF2B5EF4-FFF2-40B4-BE49-F238E27FC236}">
                  <a16:creationId xmlns:a16="http://schemas.microsoft.com/office/drawing/2014/main" xmlns="" id="{15886E0D-38CB-4094-B2A3-88386CE936D0}"/>
                </a:ext>
              </a:extLst>
            </p:cNvPr>
            <p:cNvSpPr>
              <a:spLocks/>
            </p:cNvSpPr>
            <p:nvPr/>
          </p:nvSpPr>
          <p:spPr bwMode="auto">
            <a:xfrm>
              <a:off x="1002" y="2518"/>
              <a:ext cx="87" cy="201"/>
            </a:xfrm>
            <a:custGeom>
              <a:avLst/>
              <a:gdLst>
                <a:gd name="T0" fmla="*/ 24 w 261"/>
                <a:gd name="T1" fmla="*/ 520 h 605"/>
                <a:gd name="T2" fmla="*/ 42 w 261"/>
                <a:gd name="T3" fmla="*/ 490 h 605"/>
                <a:gd name="T4" fmla="*/ 61 w 261"/>
                <a:gd name="T5" fmla="*/ 459 h 605"/>
                <a:gd name="T6" fmla="*/ 82 w 261"/>
                <a:gd name="T7" fmla="*/ 430 h 605"/>
                <a:gd name="T8" fmla="*/ 101 w 261"/>
                <a:gd name="T9" fmla="*/ 400 h 605"/>
                <a:gd name="T10" fmla="*/ 118 w 261"/>
                <a:gd name="T11" fmla="*/ 373 h 605"/>
                <a:gd name="T12" fmla="*/ 132 w 261"/>
                <a:gd name="T13" fmla="*/ 353 h 605"/>
                <a:gd name="T14" fmla="*/ 143 w 261"/>
                <a:gd name="T15" fmla="*/ 333 h 605"/>
                <a:gd name="T16" fmla="*/ 148 w 261"/>
                <a:gd name="T17" fmla="*/ 302 h 605"/>
                <a:gd name="T18" fmla="*/ 151 w 261"/>
                <a:gd name="T19" fmla="*/ 266 h 605"/>
                <a:gd name="T20" fmla="*/ 152 w 261"/>
                <a:gd name="T21" fmla="*/ 229 h 605"/>
                <a:gd name="T22" fmla="*/ 161 w 261"/>
                <a:gd name="T23" fmla="*/ 202 h 605"/>
                <a:gd name="T24" fmla="*/ 168 w 261"/>
                <a:gd name="T25" fmla="*/ 174 h 605"/>
                <a:gd name="T26" fmla="*/ 179 w 261"/>
                <a:gd name="T27" fmla="*/ 145 h 605"/>
                <a:gd name="T28" fmla="*/ 194 w 261"/>
                <a:gd name="T29" fmla="*/ 114 h 605"/>
                <a:gd name="T30" fmla="*/ 207 w 261"/>
                <a:gd name="T31" fmla="*/ 85 h 605"/>
                <a:gd name="T32" fmla="*/ 224 w 261"/>
                <a:gd name="T33" fmla="*/ 56 h 605"/>
                <a:gd name="T34" fmla="*/ 242 w 261"/>
                <a:gd name="T35" fmla="*/ 29 h 605"/>
                <a:gd name="T36" fmla="*/ 261 w 261"/>
                <a:gd name="T37" fmla="*/ 0 h 605"/>
                <a:gd name="T38" fmla="*/ 251 w 261"/>
                <a:gd name="T39" fmla="*/ 39 h 605"/>
                <a:gd name="T40" fmla="*/ 242 w 261"/>
                <a:gd name="T41" fmla="*/ 77 h 605"/>
                <a:gd name="T42" fmla="*/ 235 w 261"/>
                <a:gd name="T43" fmla="*/ 112 h 605"/>
                <a:gd name="T44" fmla="*/ 230 w 261"/>
                <a:gd name="T45" fmla="*/ 142 h 605"/>
                <a:gd name="T46" fmla="*/ 227 w 261"/>
                <a:gd name="T47" fmla="*/ 171 h 605"/>
                <a:gd name="T48" fmla="*/ 223 w 261"/>
                <a:gd name="T49" fmla="*/ 203 h 605"/>
                <a:gd name="T50" fmla="*/ 219 w 261"/>
                <a:gd name="T51" fmla="*/ 235 h 605"/>
                <a:gd name="T52" fmla="*/ 214 w 261"/>
                <a:gd name="T53" fmla="*/ 267 h 605"/>
                <a:gd name="T54" fmla="*/ 214 w 261"/>
                <a:gd name="T55" fmla="*/ 288 h 605"/>
                <a:gd name="T56" fmla="*/ 216 w 261"/>
                <a:gd name="T57" fmla="*/ 308 h 605"/>
                <a:gd name="T58" fmla="*/ 208 w 261"/>
                <a:gd name="T59" fmla="*/ 334 h 605"/>
                <a:gd name="T60" fmla="*/ 185 w 261"/>
                <a:gd name="T61" fmla="*/ 375 h 605"/>
                <a:gd name="T62" fmla="*/ 163 w 261"/>
                <a:gd name="T63" fmla="*/ 417 h 605"/>
                <a:gd name="T64" fmla="*/ 139 w 261"/>
                <a:gd name="T65" fmla="*/ 461 h 605"/>
                <a:gd name="T66" fmla="*/ 114 w 261"/>
                <a:gd name="T67" fmla="*/ 506 h 605"/>
                <a:gd name="T68" fmla="*/ 90 w 261"/>
                <a:gd name="T69" fmla="*/ 552 h 605"/>
                <a:gd name="T70" fmla="*/ 80 w 261"/>
                <a:gd name="T71" fmla="*/ 570 h 605"/>
                <a:gd name="T72" fmla="*/ 68 w 261"/>
                <a:gd name="T73" fmla="*/ 589 h 605"/>
                <a:gd name="T74" fmla="*/ 56 w 261"/>
                <a:gd name="T75" fmla="*/ 600 h 605"/>
                <a:gd name="T76" fmla="*/ 42 w 261"/>
                <a:gd name="T77" fmla="*/ 602 h 605"/>
                <a:gd name="T78" fmla="*/ 27 w 261"/>
                <a:gd name="T79" fmla="*/ 603 h 605"/>
                <a:gd name="T80" fmla="*/ 17 w 261"/>
                <a:gd name="T81" fmla="*/ 596 h 605"/>
                <a:gd name="T82" fmla="*/ 9 w 261"/>
                <a:gd name="T83" fmla="*/ 584 h 605"/>
                <a:gd name="T84" fmla="*/ 0 w 261"/>
                <a:gd name="T85" fmla="*/ 573 h 605"/>
                <a:gd name="T86" fmla="*/ 5 w 261"/>
                <a:gd name="T87" fmla="*/ 560 h 605"/>
                <a:gd name="T88" fmla="*/ 9 w 261"/>
                <a:gd name="T89" fmla="*/ 54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1" h="605">
                  <a:moveTo>
                    <a:pt x="12" y="541"/>
                  </a:moveTo>
                  <a:lnTo>
                    <a:pt x="18" y="530"/>
                  </a:lnTo>
                  <a:lnTo>
                    <a:pt x="24" y="520"/>
                  </a:lnTo>
                  <a:lnTo>
                    <a:pt x="30" y="510"/>
                  </a:lnTo>
                  <a:lnTo>
                    <a:pt x="36" y="500"/>
                  </a:lnTo>
                  <a:lnTo>
                    <a:pt x="42" y="490"/>
                  </a:lnTo>
                  <a:lnTo>
                    <a:pt x="48" y="480"/>
                  </a:lnTo>
                  <a:lnTo>
                    <a:pt x="55" y="469"/>
                  </a:lnTo>
                  <a:lnTo>
                    <a:pt x="61" y="459"/>
                  </a:lnTo>
                  <a:lnTo>
                    <a:pt x="67" y="450"/>
                  </a:lnTo>
                  <a:lnTo>
                    <a:pt x="74" y="440"/>
                  </a:lnTo>
                  <a:lnTo>
                    <a:pt x="82" y="430"/>
                  </a:lnTo>
                  <a:lnTo>
                    <a:pt x="87" y="420"/>
                  </a:lnTo>
                  <a:lnTo>
                    <a:pt x="95" y="410"/>
                  </a:lnTo>
                  <a:lnTo>
                    <a:pt x="101" y="400"/>
                  </a:lnTo>
                  <a:lnTo>
                    <a:pt x="108" y="389"/>
                  </a:lnTo>
                  <a:lnTo>
                    <a:pt x="114" y="379"/>
                  </a:lnTo>
                  <a:lnTo>
                    <a:pt x="118" y="373"/>
                  </a:lnTo>
                  <a:lnTo>
                    <a:pt x="123" y="366"/>
                  </a:lnTo>
                  <a:lnTo>
                    <a:pt x="127" y="360"/>
                  </a:lnTo>
                  <a:lnTo>
                    <a:pt x="132" y="353"/>
                  </a:lnTo>
                  <a:lnTo>
                    <a:pt x="135" y="346"/>
                  </a:lnTo>
                  <a:lnTo>
                    <a:pt x="139" y="340"/>
                  </a:lnTo>
                  <a:lnTo>
                    <a:pt x="143" y="333"/>
                  </a:lnTo>
                  <a:lnTo>
                    <a:pt x="148" y="327"/>
                  </a:lnTo>
                  <a:lnTo>
                    <a:pt x="148" y="314"/>
                  </a:lnTo>
                  <a:lnTo>
                    <a:pt x="148" y="302"/>
                  </a:lnTo>
                  <a:lnTo>
                    <a:pt x="149" y="290"/>
                  </a:lnTo>
                  <a:lnTo>
                    <a:pt x="149" y="277"/>
                  </a:lnTo>
                  <a:lnTo>
                    <a:pt x="151" y="266"/>
                  </a:lnTo>
                  <a:lnTo>
                    <a:pt x="151" y="254"/>
                  </a:lnTo>
                  <a:lnTo>
                    <a:pt x="152" y="242"/>
                  </a:lnTo>
                  <a:lnTo>
                    <a:pt x="152" y="229"/>
                  </a:lnTo>
                  <a:lnTo>
                    <a:pt x="155" y="221"/>
                  </a:lnTo>
                  <a:lnTo>
                    <a:pt x="158" y="210"/>
                  </a:lnTo>
                  <a:lnTo>
                    <a:pt x="161" y="202"/>
                  </a:lnTo>
                  <a:lnTo>
                    <a:pt x="164" y="193"/>
                  </a:lnTo>
                  <a:lnTo>
                    <a:pt x="166" y="183"/>
                  </a:lnTo>
                  <a:lnTo>
                    <a:pt x="168" y="174"/>
                  </a:lnTo>
                  <a:lnTo>
                    <a:pt x="171" y="164"/>
                  </a:lnTo>
                  <a:lnTo>
                    <a:pt x="174" y="155"/>
                  </a:lnTo>
                  <a:lnTo>
                    <a:pt x="179" y="145"/>
                  </a:lnTo>
                  <a:lnTo>
                    <a:pt x="183" y="135"/>
                  </a:lnTo>
                  <a:lnTo>
                    <a:pt x="189" y="125"/>
                  </a:lnTo>
                  <a:lnTo>
                    <a:pt x="194" y="114"/>
                  </a:lnTo>
                  <a:lnTo>
                    <a:pt x="198" y="104"/>
                  </a:lnTo>
                  <a:lnTo>
                    <a:pt x="202" y="96"/>
                  </a:lnTo>
                  <a:lnTo>
                    <a:pt x="207" y="85"/>
                  </a:lnTo>
                  <a:lnTo>
                    <a:pt x="213" y="75"/>
                  </a:lnTo>
                  <a:lnTo>
                    <a:pt x="219" y="65"/>
                  </a:lnTo>
                  <a:lnTo>
                    <a:pt x="224" y="56"/>
                  </a:lnTo>
                  <a:lnTo>
                    <a:pt x="230" y="46"/>
                  </a:lnTo>
                  <a:lnTo>
                    <a:pt x="236" y="37"/>
                  </a:lnTo>
                  <a:lnTo>
                    <a:pt x="242" y="29"/>
                  </a:lnTo>
                  <a:lnTo>
                    <a:pt x="250" y="18"/>
                  </a:lnTo>
                  <a:lnTo>
                    <a:pt x="255" y="10"/>
                  </a:lnTo>
                  <a:lnTo>
                    <a:pt x="261" y="0"/>
                  </a:lnTo>
                  <a:lnTo>
                    <a:pt x="258" y="13"/>
                  </a:lnTo>
                  <a:lnTo>
                    <a:pt x="255" y="26"/>
                  </a:lnTo>
                  <a:lnTo>
                    <a:pt x="251" y="39"/>
                  </a:lnTo>
                  <a:lnTo>
                    <a:pt x="248" y="50"/>
                  </a:lnTo>
                  <a:lnTo>
                    <a:pt x="245" y="64"/>
                  </a:lnTo>
                  <a:lnTo>
                    <a:pt x="242" y="77"/>
                  </a:lnTo>
                  <a:lnTo>
                    <a:pt x="239" y="90"/>
                  </a:lnTo>
                  <a:lnTo>
                    <a:pt x="236" y="103"/>
                  </a:lnTo>
                  <a:lnTo>
                    <a:pt x="235" y="112"/>
                  </a:lnTo>
                  <a:lnTo>
                    <a:pt x="233" y="122"/>
                  </a:lnTo>
                  <a:lnTo>
                    <a:pt x="232" y="132"/>
                  </a:lnTo>
                  <a:lnTo>
                    <a:pt x="230" y="142"/>
                  </a:lnTo>
                  <a:lnTo>
                    <a:pt x="229" y="152"/>
                  </a:lnTo>
                  <a:lnTo>
                    <a:pt x="227" y="162"/>
                  </a:lnTo>
                  <a:lnTo>
                    <a:pt x="227" y="171"/>
                  </a:lnTo>
                  <a:lnTo>
                    <a:pt x="226" y="181"/>
                  </a:lnTo>
                  <a:lnTo>
                    <a:pt x="224" y="193"/>
                  </a:lnTo>
                  <a:lnTo>
                    <a:pt x="223" y="203"/>
                  </a:lnTo>
                  <a:lnTo>
                    <a:pt x="222" y="213"/>
                  </a:lnTo>
                  <a:lnTo>
                    <a:pt x="220" y="225"/>
                  </a:lnTo>
                  <a:lnTo>
                    <a:pt x="219" y="235"/>
                  </a:lnTo>
                  <a:lnTo>
                    <a:pt x="217" y="245"/>
                  </a:lnTo>
                  <a:lnTo>
                    <a:pt x="216" y="257"/>
                  </a:lnTo>
                  <a:lnTo>
                    <a:pt x="214" y="267"/>
                  </a:lnTo>
                  <a:lnTo>
                    <a:pt x="214" y="274"/>
                  </a:lnTo>
                  <a:lnTo>
                    <a:pt x="214" y="280"/>
                  </a:lnTo>
                  <a:lnTo>
                    <a:pt x="214" y="288"/>
                  </a:lnTo>
                  <a:lnTo>
                    <a:pt x="216" y="293"/>
                  </a:lnTo>
                  <a:lnTo>
                    <a:pt x="216" y="301"/>
                  </a:lnTo>
                  <a:lnTo>
                    <a:pt x="216" y="308"/>
                  </a:lnTo>
                  <a:lnTo>
                    <a:pt x="216" y="314"/>
                  </a:lnTo>
                  <a:lnTo>
                    <a:pt x="216" y="321"/>
                  </a:lnTo>
                  <a:lnTo>
                    <a:pt x="208" y="334"/>
                  </a:lnTo>
                  <a:lnTo>
                    <a:pt x="201" y="349"/>
                  </a:lnTo>
                  <a:lnTo>
                    <a:pt x="192" y="362"/>
                  </a:lnTo>
                  <a:lnTo>
                    <a:pt x="185" y="375"/>
                  </a:lnTo>
                  <a:lnTo>
                    <a:pt x="177" y="389"/>
                  </a:lnTo>
                  <a:lnTo>
                    <a:pt x="170" y="402"/>
                  </a:lnTo>
                  <a:lnTo>
                    <a:pt x="163" y="417"/>
                  </a:lnTo>
                  <a:lnTo>
                    <a:pt x="155" y="430"/>
                  </a:lnTo>
                  <a:lnTo>
                    <a:pt x="146" y="445"/>
                  </a:lnTo>
                  <a:lnTo>
                    <a:pt x="139" y="461"/>
                  </a:lnTo>
                  <a:lnTo>
                    <a:pt x="130" y="475"/>
                  </a:lnTo>
                  <a:lnTo>
                    <a:pt x="123" y="491"/>
                  </a:lnTo>
                  <a:lnTo>
                    <a:pt x="114" y="506"/>
                  </a:lnTo>
                  <a:lnTo>
                    <a:pt x="107" y="522"/>
                  </a:lnTo>
                  <a:lnTo>
                    <a:pt x="98" y="536"/>
                  </a:lnTo>
                  <a:lnTo>
                    <a:pt x="90" y="552"/>
                  </a:lnTo>
                  <a:lnTo>
                    <a:pt x="86" y="558"/>
                  </a:lnTo>
                  <a:lnTo>
                    <a:pt x="83" y="564"/>
                  </a:lnTo>
                  <a:lnTo>
                    <a:pt x="80" y="570"/>
                  </a:lnTo>
                  <a:lnTo>
                    <a:pt x="76" y="577"/>
                  </a:lnTo>
                  <a:lnTo>
                    <a:pt x="73" y="583"/>
                  </a:lnTo>
                  <a:lnTo>
                    <a:pt x="68" y="589"/>
                  </a:lnTo>
                  <a:lnTo>
                    <a:pt x="65" y="594"/>
                  </a:lnTo>
                  <a:lnTo>
                    <a:pt x="62" y="600"/>
                  </a:lnTo>
                  <a:lnTo>
                    <a:pt x="56" y="600"/>
                  </a:lnTo>
                  <a:lnTo>
                    <a:pt x="52" y="602"/>
                  </a:lnTo>
                  <a:lnTo>
                    <a:pt x="48" y="602"/>
                  </a:lnTo>
                  <a:lnTo>
                    <a:pt x="42" y="602"/>
                  </a:lnTo>
                  <a:lnTo>
                    <a:pt x="37" y="603"/>
                  </a:lnTo>
                  <a:lnTo>
                    <a:pt x="33" y="603"/>
                  </a:lnTo>
                  <a:lnTo>
                    <a:pt x="27" y="603"/>
                  </a:lnTo>
                  <a:lnTo>
                    <a:pt x="23" y="605"/>
                  </a:lnTo>
                  <a:lnTo>
                    <a:pt x="20" y="600"/>
                  </a:lnTo>
                  <a:lnTo>
                    <a:pt x="17" y="596"/>
                  </a:lnTo>
                  <a:lnTo>
                    <a:pt x="14" y="592"/>
                  </a:lnTo>
                  <a:lnTo>
                    <a:pt x="12" y="589"/>
                  </a:lnTo>
                  <a:lnTo>
                    <a:pt x="9" y="584"/>
                  </a:lnTo>
                  <a:lnTo>
                    <a:pt x="6" y="580"/>
                  </a:lnTo>
                  <a:lnTo>
                    <a:pt x="3" y="576"/>
                  </a:lnTo>
                  <a:lnTo>
                    <a:pt x="0" y="573"/>
                  </a:lnTo>
                  <a:lnTo>
                    <a:pt x="2" y="568"/>
                  </a:lnTo>
                  <a:lnTo>
                    <a:pt x="3" y="564"/>
                  </a:lnTo>
                  <a:lnTo>
                    <a:pt x="5" y="560"/>
                  </a:lnTo>
                  <a:lnTo>
                    <a:pt x="6" y="557"/>
                  </a:lnTo>
                  <a:lnTo>
                    <a:pt x="8" y="552"/>
                  </a:lnTo>
                  <a:lnTo>
                    <a:pt x="9" y="548"/>
                  </a:lnTo>
                  <a:lnTo>
                    <a:pt x="11" y="544"/>
                  </a:lnTo>
                  <a:lnTo>
                    <a:pt x="12" y="54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58" name="Freeform 182">
              <a:extLst>
                <a:ext uri="{FF2B5EF4-FFF2-40B4-BE49-F238E27FC236}">
                  <a16:creationId xmlns:a16="http://schemas.microsoft.com/office/drawing/2014/main" xmlns="" id="{F021B0AA-ECCE-4D8D-816F-5AEEB03A0FEB}"/>
                </a:ext>
              </a:extLst>
            </p:cNvPr>
            <p:cNvSpPr>
              <a:spLocks/>
            </p:cNvSpPr>
            <p:nvPr/>
          </p:nvSpPr>
          <p:spPr bwMode="auto">
            <a:xfrm>
              <a:off x="1011" y="2535"/>
              <a:ext cx="74" cy="174"/>
            </a:xfrm>
            <a:custGeom>
              <a:avLst/>
              <a:gdLst>
                <a:gd name="T0" fmla="*/ 9 w 223"/>
                <a:gd name="T1" fmla="*/ 464 h 518"/>
                <a:gd name="T2" fmla="*/ 50 w 223"/>
                <a:gd name="T3" fmla="*/ 394 h 518"/>
                <a:gd name="T4" fmla="*/ 97 w 223"/>
                <a:gd name="T5" fmla="*/ 326 h 518"/>
                <a:gd name="T6" fmla="*/ 125 w 223"/>
                <a:gd name="T7" fmla="*/ 279 h 518"/>
                <a:gd name="T8" fmla="*/ 130 w 223"/>
                <a:gd name="T9" fmla="*/ 198 h 518"/>
                <a:gd name="T10" fmla="*/ 147 w 223"/>
                <a:gd name="T11" fmla="*/ 134 h 518"/>
                <a:gd name="T12" fmla="*/ 181 w 223"/>
                <a:gd name="T13" fmla="*/ 64 h 518"/>
                <a:gd name="T14" fmla="*/ 223 w 223"/>
                <a:gd name="T15" fmla="*/ 0 h 518"/>
                <a:gd name="T16" fmla="*/ 192 w 223"/>
                <a:gd name="T17" fmla="*/ 86 h 518"/>
                <a:gd name="T18" fmla="*/ 183 w 223"/>
                <a:gd name="T19" fmla="*/ 156 h 518"/>
                <a:gd name="T20" fmla="*/ 174 w 223"/>
                <a:gd name="T21" fmla="*/ 230 h 518"/>
                <a:gd name="T22" fmla="*/ 171 w 223"/>
                <a:gd name="T23" fmla="*/ 275 h 518"/>
                <a:gd name="T24" fmla="*/ 122 w 223"/>
                <a:gd name="T25" fmla="*/ 361 h 518"/>
                <a:gd name="T26" fmla="*/ 66 w 223"/>
                <a:gd name="T27" fmla="*/ 469 h 518"/>
                <a:gd name="T28" fmla="*/ 46 w 223"/>
                <a:gd name="T29" fmla="*/ 509 h 518"/>
                <a:gd name="T30" fmla="*/ 18 w 223"/>
                <a:gd name="T31" fmla="*/ 518 h 518"/>
                <a:gd name="T32" fmla="*/ 0 w 223"/>
                <a:gd name="T33" fmla="*/ 490 h 518"/>
                <a:gd name="T34" fmla="*/ 9 w 223"/>
                <a:gd name="T35" fmla="*/ 46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3" h="518">
                  <a:moveTo>
                    <a:pt x="9" y="464"/>
                  </a:moveTo>
                  <a:lnTo>
                    <a:pt x="50" y="394"/>
                  </a:lnTo>
                  <a:lnTo>
                    <a:pt x="97" y="326"/>
                  </a:lnTo>
                  <a:lnTo>
                    <a:pt x="125" y="279"/>
                  </a:lnTo>
                  <a:lnTo>
                    <a:pt x="130" y="198"/>
                  </a:lnTo>
                  <a:lnTo>
                    <a:pt x="147" y="134"/>
                  </a:lnTo>
                  <a:lnTo>
                    <a:pt x="181" y="64"/>
                  </a:lnTo>
                  <a:lnTo>
                    <a:pt x="223" y="0"/>
                  </a:lnTo>
                  <a:lnTo>
                    <a:pt x="192" y="86"/>
                  </a:lnTo>
                  <a:lnTo>
                    <a:pt x="183" y="156"/>
                  </a:lnTo>
                  <a:lnTo>
                    <a:pt x="174" y="230"/>
                  </a:lnTo>
                  <a:lnTo>
                    <a:pt x="171" y="275"/>
                  </a:lnTo>
                  <a:lnTo>
                    <a:pt x="122" y="361"/>
                  </a:lnTo>
                  <a:lnTo>
                    <a:pt x="66" y="469"/>
                  </a:lnTo>
                  <a:lnTo>
                    <a:pt x="46" y="509"/>
                  </a:lnTo>
                  <a:lnTo>
                    <a:pt x="18" y="518"/>
                  </a:lnTo>
                  <a:lnTo>
                    <a:pt x="0" y="490"/>
                  </a:lnTo>
                  <a:lnTo>
                    <a:pt x="9" y="46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59" name="Freeform 183">
              <a:extLst>
                <a:ext uri="{FF2B5EF4-FFF2-40B4-BE49-F238E27FC236}">
                  <a16:creationId xmlns:a16="http://schemas.microsoft.com/office/drawing/2014/main" xmlns="" id="{FC327848-8EAD-4EC9-9156-80DB3DAD5466}"/>
                </a:ext>
              </a:extLst>
            </p:cNvPr>
            <p:cNvSpPr>
              <a:spLocks/>
            </p:cNvSpPr>
            <p:nvPr/>
          </p:nvSpPr>
          <p:spPr bwMode="auto">
            <a:xfrm>
              <a:off x="973" y="2759"/>
              <a:ext cx="170" cy="144"/>
            </a:xfrm>
            <a:custGeom>
              <a:avLst/>
              <a:gdLst>
                <a:gd name="T0" fmla="*/ 0 w 508"/>
                <a:gd name="T1" fmla="*/ 308 h 433"/>
                <a:gd name="T2" fmla="*/ 56 w 508"/>
                <a:gd name="T3" fmla="*/ 232 h 433"/>
                <a:gd name="T4" fmla="*/ 189 w 508"/>
                <a:gd name="T5" fmla="*/ 123 h 433"/>
                <a:gd name="T6" fmla="*/ 335 w 508"/>
                <a:gd name="T7" fmla="*/ 41 h 433"/>
                <a:gd name="T8" fmla="*/ 460 w 508"/>
                <a:gd name="T9" fmla="*/ 0 h 433"/>
                <a:gd name="T10" fmla="*/ 508 w 508"/>
                <a:gd name="T11" fmla="*/ 27 h 433"/>
                <a:gd name="T12" fmla="*/ 495 w 508"/>
                <a:gd name="T13" fmla="*/ 103 h 433"/>
                <a:gd name="T14" fmla="*/ 419 w 508"/>
                <a:gd name="T15" fmla="*/ 247 h 433"/>
                <a:gd name="T16" fmla="*/ 342 w 508"/>
                <a:gd name="T17" fmla="*/ 330 h 433"/>
                <a:gd name="T18" fmla="*/ 230 w 508"/>
                <a:gd name="T19" fmla="*/ 406 h 433"/>
                <a:gd name="T20" fmla="*/ 84 w 508"/>
                <a:gd name="T21" fmla="*/ 433 h 433"/>
                <a:gd name="T22" fmla="*/ 0 w 508"/>
                <a:gd name="T23" fmla="*/ 391 h 433"/>
                <a:gd name="T24" fmla="*/ 0 w 508"/>
                <a:gd name="T25" fmla="*/ 388 h 433"/>
                <a:gd name="T26" fmla="*/ 1 w 508"/>
                <a:gd name="T27" fmla="*/ 378 h 433"/>
                <a:gd name="T28" fmla="*/ 1 w 508"/>
                <a:gd name="T29" fmla="*/ 363 h 433"/>
                <a:gd name="T30" fmla="*/ 3 w 508"/>
                <a:gd name="T31" fmla="*/ 347 h 433"/>
                <a:gd name="T32" fmla="*/ 3 w 508"/>
                <a:gd name="T33" fmla="*/ 331 h 433"/>
                <a:gd name="T34" fmla="*/ 3 w 508"/>
                <a:gd name="T35" fmla="*/ 318 h 433"/>
                <a:gd name="T36" fmla="*/ 3 w 508"/>
                <a:gd name="T37" fmla="*/ 314 h 433"/>
                <a:gd name="T38" fmla="*/ 1 w 508"/>
                <a:gd name="T39" fmla="*/ 311 h 433"/>
                <a:gd name="T40" fmla="*/ 1 w 508"/>
                <a:gd name="T41" fmla="*/ 308 h 433"/>
                <a:gd name="T42" fmla="*/ 0 w 508"/>
                <a:gd name="T43" fmla="*/ 30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8" h="433">
                  <a:moveTo>
                    <a:pt x="0" y="308"/>
                  </a:moveTo>
                  <a:lnTo>
                    <a:pt x="56" y="232"/>
                  </a:lnTo>
                  <a:lnTo>
                    <a:pt x="189" y="123"/>
                  </a:lnTo>
                  <a:lnTo>
                    <a:pt x="335" y="41"/>
                  </a:lnTo>
                  <a:lnTo>
                    <a:pt x="460" y="0"/>
                  </a:lnTo>
                  <a:lnTo>
                    <a:pt x="508" y="27"/>
                  </a:lnTo>
                  <a:lnTo>
                    <a:pt x="495" y="103"/>
                  </a:lnTo>
                  <a:lnTo>
                    <a:pt x="419" y="247"/>
                  </a:lnTo>
                  <a:lnTo>
                    <a:pt x="342" y="330"/>
                  </a:lnTo>
                  <a:lnTo>
                    <a:pt x="230" y="406"/>
                  </a:lnTo>
                  <a:lnTo>
                    <a:pt x="84" y="433"/>
                  </a:lnTo>
                  <a:lnTo>
                    <a:pt x="0" y="391"/>
                  </a:lnTo>
                  <a:lnTo>
                    <a:pt x="0" y="388"/>
                  </a:lnTo>
                  <a:lnTo>
                    <a:pt x="1" y="378"/>
                  </a:lnTo>
                  <a:lnTo>
                    <a:pt x="1" y="363"/>
                  </a:lnTo>
                  <a:lnTo>
                    <a:pt x="3" y="347"/>
                  </a:lnTo>
                  <a:lnTo>
                    <a:pt x="3" y="331"/>
                  </a:lnTo>
                  <a:lnTo>
                    <a:pt x="3" y="318"/>
                  </a:lnTo>
                  <a:lnTo>
                    <a:pt x="3" y="314"/>
                  </a:lnTo>
                  <a:lnTo>
                    <a:pt x="1" y="311"/>
                  </a:lnTo>
                  <a:lnTo>
                    <a:pt x="1" y="308"/>
                  </a:lnTo>
                  <a:lnTo>
                    <a:pt x="0" y="30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60" name="Freeform 184">
              <a:extLst>
                <a:ext uri="{FF2B5EF4-FFF2-40B4-BE49-F238E27FC236}">
                  <a16:creationId xmlns:a16="http://schemas.microsoft.com/office/drawing/2014/main" xmlns="" id="{D72A5287-5D3C-48BD-9B46-3A5DB8353723}"/>
                </a:ext>
              </a:extLst>
            </p:cNvPr>
            <p:cNvSpPr>
              <a:spLocks/>
            </p:cNvSpPr>
            <p:nvPr/>
          </p:nvSpPr>
          <p:spPr bwMode="auto">
            <a:xfrm>
              <a:off x="984" y="2771"/>
              <a:ext cx="150" cy="128"/>
            </a:xfrm>
            <a:custGeom>
              <a:avLst/>
              <a:gdLst>
                <a:gd name="T0" fmla="*/ 6 w 452"/>
                <a:gd name="T1" fmla="*/ 267 h 385"/>
                <a:gd name="T2" fmla="*/ 19 w 452"/>
                <a:gd name="T3" fmla="*/ 250 h 385"/>
                <a:gd name="T4" fmla="*/ 31 w 452"/>
                <a:gd name="T5" fmla="*/ 234 h 385"/>
                <a:gd name="T6" fmla="*/ 44 w 452"/>
                <a:gd name="T7" fmla="*/ 216 h 385"/>
                <a:gd name="T8" fmla="*/ 65 w 452"/>
                <a:gd name="T9" fmla="*/ 196 h 385"/>
                <a:gd name="T10" fmla="*/ 94 w 452"/>
                <a:gd name="T11" fmla="*/ 171 h 385"/>
                <a:gd name="T12" fmla="*/ 124 w 452"/>
                <a:gd name="T13" fmla="*/ 147 h 385"/>
                <a:gd name="T14" fmla="*/ 153 w 452"/>
                <a:gd name="T15" fmla="*/ 122 h 385"/>
                <a:gd name="T16" fmla="*/ 184 w 452"/>
                <a:gd name="T17" fmla="*/ 101 h 385"/>
                <a:gd name="T18" fmla="*/ 217 w 452"/>
                <a:gd name="T19" fmla="*/ 83 h 385"/>
                <a:gd name="T20" fmla="*/ 249 w 452"/>
                <a:gd name="T21" fmla="*/ 64 h 385"/>
                <a:gd name="T22" fmla="*/ 281 w 452"/>
                <a:gd name="T23" fmla="*/ 46 h 385"/>
                <a:gd name="T24" fmla="*/ 311 w 452"/>
                <a:gd name="T25" fmla="*/ 32 h 385"/>
                <a:gd name="T26" fmla="*/ 339 w 452"/>
                <a:gd name="T27" fmla="*/ 23 h 385"/>
                <a:gd name="T28" fmla="*/ 367 w 452"/>
                <a:gd name="T29" fmla="*/ 14 h 385"/>
                <a:gd name="T30" fmla="*/ 395 w 452"/>
                <a:gd name="T31" fmla="*/ 4 h 385"/>
                <a:gd name="T32" fmla="*/ 414 w 452"/>
                <a:gd name="T33" fmla="*/ 3 h 385"/>
                <a:gd name="T34" fmla="*/ 426 w 452"/>
                <a:gd name="T35" fmla="*/ 10 h 385"/>
                <a:gd name="T36" fmla="*/ 436 w 452"/>
                <a:gd name="T37" fmla="*/ 16 h 385"/>
                <a:gd name="T38" fmla="*/ 447 w 452"/>
                <a:gd name="T39" fmla="*/ 21 h 385"/>
                <a:gd name="T40" fmla="*/ 451 w 452"/>
                <a:gd name="T41" fmla="*/ 33 h 385"/>
                <a:gd name="T42" fmla="*/ 448 w 452"/>
                <a:gd name="T43" fmla="*/ 49 h 385"/>
                <a:gd name="T44" fmla="*/ 445 w 452"/>
                <a:gd name="T45" fmla="*/ 67 h 385"/>
                <a:gd name="T46" fmla="*/ 442 w 452"/>
                <a:gd name="T47" fmla="*/ 84 h 385"/>
                <a:gd name="T48" fmla="*/ 432 w 452"/>
                <a:gd name="T49" fmla="*/ 107 h 385"/>
                <a:gd name="T50" fmla="*/ 414 w 452"/>
                <a:gd name="T51" fmla="*/ 139 h 385"/>
                <a:gd name="T52" fmla="*/ 398 w 452"/>
                <a:gd name="T53" fmla="*/ 173 h 385"/>
                <a:gd name="T54" fmla="*/ 380 w 452"/>
                <a:gd name="T55" fmla="*/ 205 h 385"/>
                <a:gd name="T56" fmla="*/ 364 w 452"/>
                <a:gd name="T57" fmla="*/ 229 h 385"/>
                <a:gd name="T58" fmla="*/ 346 w 452"/>
                <a:gd name="T59" fmla="*/ 247 h 385"/>
                <a:gd name="T60" fmla="*/ 330 w 452"/>
                <a:gd name="T61" fmla="*/ 266 h 385"/>
                <a:gd name="T62" fmla="*/ 312 w 452"/>
                <a:gd name="T63" fmla="*/ 285 h 385"/>
                <a:gd name="T64" fmla="*/ 292 w 452"/>
                <a:gd name="T65" fmla="*/ 302 h 385"/>
                <a:gd name="T66" fmla="*/ 267 w 452"/>
                <a:gd name="T67" fmla="*/ 318 h 385"/>
                <a:gd name="T68" fmla="*/ 242 w 452"/>
                <a:gd name="T69" fmla="*/ 336 h 385"/>
                <a:gd name="T70" fmla="*/ 217 w 452"/>
                <a:gd name="T71" fmla="*/ 352 h 385"/>
                <a:gd name="T72" fmla="*/ 189 w 452"/>
                <a:gd name="T73" fmla="*/ 363 h 385"/>
                <a:gd name="T74" fmla="*/ 156 w 452"/>
                <a:gd name="T75" fmla="*/ 371 h 385"/>
                <a:gd name="T76" fmla="*/ 124 w 452"/>
                <a:gd name="T77" fmla="*/ 376 h 385"/>
                <a:gd name="T78" fmla="*/ 91 w 452"/>
                <a:gd name="T79" fmla="*/ 382 h 385"/>
                <a:gd name="T80" fmla="*/ 65 w 452"/>
                <a:gd name="T81" fmla="*/ 381 h 385"/>
                <a:gd name="T82" fmla="*/ 47 w 452"/>
                <a:gd name="T83" fmla="*/ 372 h 385"/>
                <a:gd name="T84" fmla="*/ 28 w 452"/>
                <a:gd name="T85" fmla="*/ 362 h 385"/>
                <a:gd name="T86" fmla="*/ 10 w 452"/>
                <a:gd name="T87" fmla="*/ 353 h 385"/>
                <a:gd name="T88" fmla="*/ 0 w 452"/>
                <a:gd name="T89" fmla="*/ 344 h 385"/>
                <a:gd name="T90" fmla="*/ 1 w 452"/>
                <a:gd name="T91" fmla="*/ 324 h 385"/>
                <a:gd name="T92" fmla="*/ 3 w 452"/>
                <a:gd name="T93" fmla="*/ 296 h 385"/>
                <a:gd name="T94" fmla="*/ 1 w 452"/>
                <a:gd name="T95" fmla="*/ 27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2" h="385">
                  <a:moveTo>
                    <a:pt x="0" y="275"/>
                  </a:moveTo>
                  <a:lnTo>
                    <a:pt x="6" y="267"/>
                  </a:lnTo>
                  <a:lnTo>
                    <a:pt x="13" y="259"/>
                  </a:lnTo>
                  <a:lnTo>
                    <a:pt x="19" y="250"/>
                  </a:lnTo>
                  <a:lnTo>
                    <a:pt x="25" y="241"/>
                  </a:lnTo>
                  <a:lnTo>
                    <a:pt x="31" y="234"/>
                  </a:lnTo>
                  <a:lnTo>
                    <a:pt x="37" y="225"/>
                  </a:lnTo>
                  <a:lnTo>
                    <a:pt x="44" y="216"/>
                  </a:lnTo>
                  <a:lnTo>
                    <a:pt x="50" y="208"/>
                  </a:lnTo>
                  <a:lnTo>
                    <a:pt x="65" y="196"/>
                  </a:lnTo>
                  <a:lnTo>
                    <a:pt x="79" y="183"/>
                  </a:lnTo>
                  <a:lnTo>
                    <a:pt x="94" y="171"/>
                  </a:lnTo>
                  <a:lnTo>
                    <a:pt x="109" y="160"/>
                  </a:lnTo>
                  <a:lnTo>
                    <a:pt x="124" y="147"/>
                  </a:lnTo>
                  <a:lnTo>
                    <a:pt x="138" y="135"/>
                  </a:lnTo>
                  <a:lnTo>
                    <a:pt x="153" y="122"/>
                  </a:lnTo>
                  <a:lnTo>
                    <a:pt x="168" y="110"/>
                  </a:lnTo>
                  <a:lnTo>
                    <a:pt x="184" y="101"/>
                  </a:lnTo>
                  <a:lnTo>
                    <a:pt x="200" y="91"/>
                  </a:lnTo>
                  <a:lnTo>
                    <a:pt x="217" y="83"/>
                  </a:lnTo>
                  <a:lnTo>
                    <a:pt x="233" y="74"/>
                  </a:lnTo>
                  <a:lnTo>
                    <a:pt x="249" y="64"/>
                  </a:lnTo>
                  <a:lnTo>
                    <a:pt x="265" y="55"/>
                  </a:lnTo>
                  <a:lnTo>
                    <a:pt x="281" y="46"/>
                  </a:lnTo>
                  <a:lnTo>
                    <a:pt x="298" y="37"/>
                  </a:lnTo>
                  <a:lnTo>
                    <a:pt x="311" y="32"/>
                  </a:lnTo>
                  <a:lnTo>
                    <a:pt x="326" y="27"/>
                  </a:lnTo>
                  <a:lnTo>
                    <a:pt x="339" y="23"/>
                  </a:lnTo>
                  <a:lnTo>
                    <a:pt x="354" y="19"/>
                  </a:lnTo>
                  <a:lnTo>
                    <a:pt x="367" y="14"/>
                  </a:lnTo>
                  <a:lnTo>
                    <a:pt x="382" y="10"/>
                  </a:lnTo>
                  <a:lnTo>
                    <a:pt x="395" y="4"/>
                  </a:lnTo>
                  <a:lnTo>
                    <a:pt x="410" y="0"/>
                  </a:lnTo>
                  <a:lnTo>
                    <a:pt x="414" y="3"/>
                  </a:lnTo>
                  <a:lnTo>
                    <a:pt x="420" y="7"/>
                  </a:lnTo>
                  <a:lnTo>
                    <a:pt x="426" y="10"/>
                  </a:lnTo>
                  <a:lnTo>
                    <a:pt x="430" y="13"/>
                  </a:lnTo>
                  <a:lnTo>
                    <a:pt x="436" y="16"/>
                  </a:lnTo>
                  <a:lnTo>
                    <a:pt x="442" y="19"/>
                  </a:lnTo>
                  <a:lnTo>
                    <a:pt x="447" y="21"/>
                  </a:lnTo>
                  <a:lnTo>
                    <a:pt x="452" y="24"/>
                  </a:lnTo>
                  <a:lnTo>
                    <a:pt x="451" y="33"/>
                  </a:lnTo>
                  <a:lnTo>
                    <a:pt x="449" y="42"/>
                  </a:lnTo>
                  <a:lnTo>
                    <a:pt x="448" y="49"/>
                  </a:lnTo>
                  <a:lnTo>
                    <a:pt x="447" y="58"/>
                  </a:lnTo>
                  <a:lnTo>
                    <a:pt x="445" y="67"/>
                  </a:lnTo>
                  <a:lnTo>
                    <a:pt x="444" y="75"/>
                  </a:lnTo>
                  <a:lnTo>
                    <a:pt x="442" y="84"/>
                  </a:lnTo>
                  <a:lnTo>
                    <a:pt x="441" y="91"/>
                  </a:lnTo>
                  <a:lnTo>
                    <a:pt x="432" y="107"/>
                  </a:lnTo>
                  <a:lnTo>
                    <a:pt x="423" y="123"/>
                  </a:lnTo>
                  <a:lnTo>
                    <a:pt x="414" y="139"/>
                  </a:lnTo>
                  <a:lnTo>
                    <a:pt x="407" y="155"/>
                  </a:lnTo>
                  <a:lnTo>
                    <a:pt x="398" y="173"/>
                  </a:lnTo>
                  <a:lnTo>
                    <a:pt x="389" y="189"/>
                  </a:lnTo>
                  <a:lnTo>
                    <a:pt x="380" y="205"/>
                  </a:lnTo>
                  <a:lnTo>
                    <a:pt x="371" y="221"/>
                  </a:lnTo>
                  <a:lnTo>
                    <a:pt x="364" y="229"/>
                  </a:lnTo>
                  <a:lnTo>
                    <a:pt x="355" y="238"/>
                  </a:lnTo>
                  <a:lnTo>
                    <a:pt x="346" y="247"/>
                  </a:lnTo>
                  <a:lnTo>
                    <a:pt x="337" y="257"/>
                  </a:lnTo>
                  <a:lnTo>
                    <a:pt x="330" y="266"/>
                  </a:lnTo>
                  <a:lnTo>
                    <a:pt x="321" y="275"/>
                  </a:lnTo>
                  <a:lnTo>
                    <a:pt x="312" y="285"/>
                  </a:lnTo>
                  <a:lnTo>
                    <a:pt x="304" y="293"/>
                  </a:lnTo>
                  <a:lnTo>
                    <a:pt x="292" y="302"/>
                  </a:lnTo>
                  <a:lnTo>
                    <a:pt x="278" y="311"/>
                  </a:lnTo>
                  <a:lnTo>
                    <a:pt x="267" y="318"/>
                  </a:lnTo>
                  <a:lnTo>
                    <a:pt x="255" y="327"/>
                  </a:lnTo>
                  <a:lnTo>
                    <a:pt x="242" y="336"/>
                  </a:lnTo>
                  <a:lnTo>
                    <a:pt x="230" y="344"/>
                  </a:lnTo>
                  <a:lnTo>
                    <a:pt x="217" y="352"/>
                  </a:lnTo>
                  <a:lnTo>
                    <a:pt x="205" y="360"/>
                  </a:lnTo>
                  <a:lnTo>
                    <a:pt x="189" y="363"/>
                  </a:lnTo>
                  <a:lnTo>
                    <a:pt x="172" y="366"/>
                  </a:lnTo>
                  <a:lnTo>
                    <a:pt x="156" y="371"/>
                  </a:lnTo>
                  <a:lnTo>
                    <a:pt x="140" y="373"/>
                  </a:lnTo>
                  <a:lnTo>
                    <a:pt x="124" y="376"/>
                  </a:lnTo>
                  <a:lnTo>
                    <a:pt x="107" y="379"/>
                  </a:lnTo>
                  <a:lnTo>
                    <a:pt x="91" y="382"/>
                  </a:lnTo>
                  <a:lnTo>
                    <a:pt x="75" y="385"/>
                  </a:lnTo>
                  <a:lnTo>
                    <a:pt x="65" y="381"/>
                  </a:lnTo>
                  <a:lnTo>
                    <a:pt x="56" y="376"/>
                  </a:lnTo>
                  <a:lnTo>
                    <a:pt x="47" y="372"/>
                  </a:lnTo>
                  <a:lnTo>
                    <a:pt x="37" y="366"/>
                  </a:lnTo>
                  <a:lnTo>
                    <a:pt x="28" y="362"/>
                  </a:lnTo>
                  <a:lnTo>
                    <a:pt x="19" y="357"/>
                  </a:lnTo>
                  <a:lnTo>
                    <a:pt x="10" y="353"/>
                  </a:lnTo>
                  <a:lnTo>
                    <a:pt x="0" y="349"/>
                  </a:lnTo>
                  <a:lnTo>
                    <a:pt x="0" y="344"/>
                  </a:lnTo>
                  <a:lnTo>
                    <a:pt x="1" y="336"/>
                  </a:lnTo>
                  <a:lnTo>
                    <a:pt x="1" y="324"/>
                  </a:lnTo>
                  <a:lnTo>
                    <a:pt x="3" y="309"/>
                  </a:lnTo>
                  <a:lnTo>
                    <a:pt x="3" y="296"/>
                  </a:lnTo>
                  <a:lnTo>
                    <a:pt x="3" y="285"/>
                  </a:lnTo>
                  <a:lnTo>
                    <a:pt x="1" y="276"/>
                  </a:lnTo>
                  <a:lnTo>
                    <a:pt x="0" y="2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61" name="Freeform 185">
              <a:extLst>
                <a:ext uri="{FF2B5EF4-FFF2-40B4-BE49-F238E27FC236}">
                  <a16:creationId xmlns:a16="http://schemas.microsoft.com/office/drawing/2014/main" xmlns="" id="{21D559FB-4B16-40B6-9834-91303BA6516C}"/>
                </a:ext>
              </a:extLst>
            </p:cNvPr>
            <p:cNvSpPr>
              <a:spLocks/>
            </p:cNvSpPr>
            <p:nvPr/>
          </p:nvSpPr>
          <p:spPr bwMode="auto">
            <a:xfrm>
              <a:off x="994" y="2783"/>
              <a:ext cx="135" cy="112"/>
            </a:xfrm>
            <a:custGeom>
              <a:avLst/>
              <a:gdLst>
                <a:gd name="T0" fmla="*/ 5 w 395"/>
                <a:gd name="T1" fmla="*/ 233 h 337"/>
                <a:gd name="T2" fmla="*/ 17 w 395"/>
                <a:gd name="T3" fmla="*/ 218 h 337"/>
                <a:gd name="T4" fmla="*/ 27 w 395"/>
                <a:gd name="T5" fmla="*/ 204 h 337"/>
                <a:gd name="T6" fmla="*/ 37 w 395"/>
                <a:gd name="T7" fmla="*/ 189 h 337"/>
                <a:gd name="T8" fmla="*/ 56 w 395"/>
                <a:gd name="T9" fmla="*/ 172 h 337"/>
                <a:gd name="T10" fmla="*/ 81 w 395"/>
                <a:gd name="T11" fmla="*/ 150 h 337"/>
                <a:gd name="T12" fmla="*/ 108 w 395"/>
                <a:gd name="T13" fmla="*/ 128 h 337"/>
                <a:gd name="T14" fmla="*/ 133 w 395"/>
                <a:gd name="T15" fmla="*/ 106 h 337"/>
                <a:gd name="T16" fmla="*/ 161 w 395"/>
                <a:gd name="T17" fmla="*/ 89 h 337"/>
                <a:gd name="T18" fmla="*/ 189 w 395"/>
                <a:gd name="T19" fmla="*/ 73 h 337"/>
                <a:gd name="T20" fmla="*/ 217 w 395"/>
                <a:gd name="T21" fmla="*/ 57 h 337"/>
                <a:gd name="T22" fmla="*/ 245 w 395"/>
                <a:gd name="T23" fmla="*/ 39 h 337"/>
                <a:gd name="T24" fmla="*/ 272 w 395"/>
                <a:gd name="T25" fmla="*/ 28 h 337"/>
                <a:gd name="T26" fmla="*/ 297 w 395"/>
                <a:gd name="T27" fmla="*/ 20 h 337"/>
                <a:gd name="T28" fmla="*/ 320 w 395"/>
                <a:gd name="T29" fmla="*/ 12 h 337"/>
                <a:gd name="T30" fmla="*/ 345 w 395"/>
                <a:gd name="T31" fmla="*/ 4 h 337"/>
                <a:gd name="T32" fmla="*/ 363 w 395"/>
                <a:gd name="T33" fmla="*/ 3 h 337"/>
                <a:gd name="T34" fmla="*/ 372 w 395"/>
                <a:gd name="T35" fmla="*/ 7 h 337"/>
                <a:gd name="T36" fmla="*/ 381 w 395"/>
                <a:gd name="T37" fmla="*/ 13 h 337"/>
                <a:gd name="T38" fmla="*/ 391 w 395"/>
                <a:gd name="T39" fmla="*/ 19 h 337"/>
                <a:gd name="T40" fmla="*/ 394 w 395"/>
                <a:gd name="T41" fmla="*/ 29 h 337"/>
                <a:gd name="T42" fmla="*/ 391 w 395"/>
                <a:gd name="T43" fmla="*/ 44 h 337"/>
                <a:gd name="T44" fmla="*/ 388 w 395"/>
                <a:gd name="T45" fmla="*/ 58 h 337"/>
                <a:gd name="T46" fmla="*/ 387 w 395"/>
                <a:gd name="T47" fmla="*/ 73 h 337"/>
                <a:gd name="T48" fmla="*/ 378 w 395"/>
                <a:gd name="T49" fmla="*/ 95 h 337"/>
                <a:gd name="T50" fmla="*/ 363 w 395"/>
                <a:gd name="T51" fmla="*/ 122 h 337"/>
                <a:gd name="T52" fmla="*/ 347 w 395"/>
                <a:gd name="T53" fmla="*/ 150 h 337"/>
                <a:gd name="T54" fmla="*/ 332 w 395"/>
                <a:gd name="T55" fmla="*/ 179 h 337"/>
                <a:gd name="T56" fmla="*/ 317 w 395"/>
                <a:gd name="T57" fmla="*/ 201 h 337"/>
                <a:gd name="T58" fmla="*/ 303 w 395"/>
                <a:gd name="T59" fmla="*/ 217 h 337"/>
                <a:gd name="T60" fmla="*/ 288 w 395"/>
                <a:gd name="T61" fmla="*/ 233 h 337"/>
                <a:gd name="T62" fmla="*/ 273 w 395"/>
                <a:gd name="T63" fmla="*/ 249 h 337"/>
                <a:gd name="T64" fmla="*/ 254 w 395"/>
                <a:gd name="T65" fmla="*/ 263 h 337"/>
                <a:gd name="T66" fmla="*/ 233 w 395"/>
                <a:gd name="T67" fmla="*/ 279 h 337"/>
                <a:gd name="T68" fmla="*/ 211 w 395"/>
                <a:gd name="T69" fmla="*/ 294 h 337"/>
                <a:gd name="T70" fmla="*/ 189 w 395"/>
                <a:gd name="T71" fmla="*/ 308 h 337"/>
                <a:gd name="T72" fmla="*/ 164 w 395"/>
                <a:gd name="T73" fmla="*/ 319 h 337"/>
                <a:gd name="T74" fmla="*/ 136 w 395"/>
                <a:gd name="T75" fmla="*/ 323 h 337"/>
                <a:gd name="T76" fmla="*/ 108 w 395"/>
                <a:gd name="T77" fmla="*/ 329 h 337"/>
                <a:gd name="T78" fmla="*/ 78 w 395"/>
                <a:gd name="T79" fmla="*/ 335 h 337"/>
                <a:gd name="T80" fmla="*/ 56 w 395"/>
                <a:gd name="T81" fmla="*/ 333 h 337"/>
                <a:gd name="T82" fmla="*/ 40 w 395"/>
                <a:gd name="T83" fmla="*/ 324 h 337"/>
                <a:gd name="T84" fmla="*/ 24 w 395"/>
                <a:gd name="T85" fmla="*/ 317 h 337"/>
                <a:gd name="T86" fmla="*/ 8 w 395"/>
                <a:gd name="T87" fmla="*/ 308 h 337"/>
                <a:gd name="T88" fmla="*/ 0 w 395"/>
                <a:gd name="T89" fmla="*/ 301 h 337"/>
                <a:gd name="T90" fmla="*/ 2 w 395"/>
                <a:gd name="T91" fmla="*/ 284 h 337"/>
                <a:gd name="T92" fmla="*/ 2 w 395"/>
                <a:gd name="T93" fmla="*/ 259 h 337"/>
                <a:gd name="T94" fmla="*/ 2 w 395"/>
                <a:gd name="T95" fmla="*/ 24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5" h="337">
                  <a:moveTo>
                    <a:pt x="0" y="240"/>
                  </a:moveTo>
                  <a:lnTo>
                    <a:pt x="5" y="233"/>
                  </a:lnTo>
                  <a:lnTo>
                    <a:pt x="11" y="225"/>
                  </a:lnTo>
                  <a:lnTo>
                    <a:pt x="17" y="218"/>
                  </a:lnTo>
                  <a:lnTo>
                    <a:pt x="21" y="211"/>
                  </a:lnTo>
                  <a:lnTo>
                    <a:pt x="27" y="204"/>
                  </a:lnTo>
                  <a:lnTo>
                    <a:pt x="33" y="196"/>
                  </a:lnTo>
                  <a:lnTo>
                    <a:pt x="37" y="189"/>
                  </a:lnTo>
                  <a:lnTo>
                    <a:pt x="43" y="182"/>
                  </a:lnTo>
                  <a:lnTo>
                    <a:pt x="56" y="172"/>
                  </a:lnTo>
                  <a:lnTo>
                    <a:pt x="68" y="160"/>
                  </a:lnTo>
                  <a:lnTo>
                    <a:pt x="81" y="150"/>
                  </a:lnTo>
                  <a:lnTo>
                    <a:pt x="95" y="138"/>
                  </a:lnTo>
                  <a:lnTo>
                    <a:pt x="108" y="128"/>
                  </a:lnTo>
                  <a:lnTo>
                    <a:pt x="120" y="118"/>
                  </a:lnTo>
                  <a:lnTo>
                    <a:pt x="133" y="106"/>
                  </a:lnTo>
                  <a:lnTo>
                    <a:pt x="146" y="96"/>
                  </a:lnTo>
                  <a:lnTo>
                    <a:pt x="161" y="89"/>
                  </a:lnTo>
                  <a:lnTo>
                    <a:pt x="174" y="80"/>
                  </a:lnTo>
                  <a:lnTo>
                    <a:pt x="189" y="73"/>
                  </a:lnTo>
                  <a:lnTo>
                    <a:pt x="204" y="64"/>
                  </a:lnTo>
                  <a:lnTo>
                    <a:pt x="217" y="57"/>
                  </a:lnTo>
                  <a:lnTo>
                    <a:pt x="232" y="48"/>
                  </a:lnTo>
                  <a:lnTo>
                    <a:pt x="245" y="39"/>
                  </a:lnTo>
                  <a:lnTo>
                    <a:pt x="260" y="32"/>
                  </a:lnTo>
                  <a:lnTo>
                    <a:pt x="272" y="28"/>
                  </a:lnTo>
                  <a:lnTo>
                    <a:pt x="285" y="23"/>
                  </a:lnTo>
                  <a:lnTo>
                    <a:pt x="297" y="20"/>
                  </a:lnTo>
                  <a:lnTo>
                    <a:pt x="308" y="16"/>
                  </a:lnTo>
                  <a:lnTo>
                    <a:pt x="320" y="12"/>
                  </a:lnTo>
                  <a:lnTo>
                    <a:pt x="333" y="7"/>
                  </a:lnTo>
                  <a:lnTo>
                    <a:pt x="345" y="4"/>
                  </a:lnTo>
                  <a:lnTo>
                    <a:pt x="357" y="0"/>
                  </a:lnTo>
                  <a:lnTo>
                    <a:pt x="363" y="3"/>
                  </a:lnTo>
                  <a:lnTo>
                    <a:pt x="367" y="6"/>
                  </a:lnTo>
                  <a:lnTo>
                    <a:pt x="372" y="7"/>
                  </a:lnTo>
                  <a:lnTo>
                    <a:pt x="376" y="10"/>
                  </a:lnTo>
                  <a:lnTo>
                    <a:pt x="381" y="13"/>
                  </a:lnTo>
                  <a:lnTo>
                    <a:pt x="387" y="16"/>
                  </a:lnTo>
                  <a:lnTo>
                    <a:pt x="391" y="19"/>
                  </a:lnTo>
                  <a:lnTo>
                    <a:pt x="395" y="22"/>
                  </a:lnTo>
                  <a:lnTo>
                    <a:pt x="394" y="29"/>
                  </a:lnTo>
                  <a:lnTo>
                    <a:pt x="392" y="36"/>
                  </a:lnTo>
                  <a:lnTo>
                    <a:pt x="391" y="44"/>
                  </a:lnTo>
                  <a:lnTo>
                    <a:pt x="389" y="51"/>
                  </a:lnTo>
                  <a:lnTo>
                    <a:pt x="388" y="58"/>
                  </a:lnTo>
                  <a:lnTo>
                    <a:pt x="388" y="65"/>
                  </a:lnTo>
                  <a:lnTo>
                    <a:pt x="387" y="73"/>
                  </a:lnTo>
                  <a:lnTo>
                    <a:pt x="385" y="80"/>
                  </a:lnTo>
                  <a:lnTo>
                    <a:pt x="378" y="95"/>
                  </a:lnTo>
                  <a:lnTo>
                    <a:pt x="370" y="108"/>
                  </a:lnTo>
                  <a:lnTo>
                    <a:pt x="363" y="122"/>
                  </a:lnTo>
                  <a:lnTo>
                    <a:pt x="354" y="137"/>
                  </a:lnTo>
                  <a:lnTo>
                    <a:pt x="347" y="150"/>
                  </a:lnTo>
                  <a:lnTo>
                    <a:pt x="339" y="164"/>
                  </a:lnTo>
                  <a:lnTo>
                    <a:pt x="332" y="179"/>
                  </a:lnTo>
                  <a:lnTo>
                    <a:pt x="325" y="192"/>
                  </a:lnTo>
                  <a:lnTo>
                    <a:pt x="317" y="201"/>
                  </a:lnTo>
                  <a:lnTo>
                    <a:pt x="310" y="208"/>
                  </a:lnTo>
                  <a:lnTo>
                    <a:pt x="303" y="217"/>
                  </a:lnTo>
                  <a:lnTo>
                    <a:pt x="295" y="224"/>
                  </a:lnTo>
                  <a:lnTo>
                    <a:pt x="288" y="233"/>
                  </a:lnTo>
                  <a:lnTo>
                    <a:pt x="280" y="240"/>
                  </a:lnTo>
                  <a:lnTo>
                    <a:pt x="273" y="249"/>
                  </a:lnTo>
                  <a:lnTo>
                    <a:pt x="266" y="256"/>
                  </a:lnTo>
                  <a:lnTo>
                    <a:pt x="254" y="263"/>
                  </a:lnTo>
                  <a:lnTo>
                    <a:pt x="244" y="271"/>
                  </a:lnTo>
                  <a:lnTo>
                    <a:pt x="233" y="279"/>
                  </a:lnTo>
                  <a:lnTo>
                    <a:pt x="221" y="287"/>
                  </a:lnTo>
                  <a:lnTo>
                    <a:pt x="211" y="294"/>
                  </a:lnTo>
                  <a:lnTo>
                    <a:pt x="201" y="301"/>
                  </a:lnTo>
                  <a:lnTo>
                    <a:pt x="189" y="308"/>
                  </a:lnTo>
                  <a:lnTo>
                    <a:pt x="179" y="316"/>
                  </a:lnTo>
                  <a:lnTo>
                    <a:pt x="164" y="319"/>
                  </a:lnTo>
                  <a:lnTo>
                    <a:pt x="151" y="321"/>
                  </a:lnTo>
                  <a:lnTo>
                    <a:pt x="136" y="323"/>
                  </a:lnTo>
                  <a:lnTo>
                    <a:pt x="121" y="326"/>
                  </a:lnTo>
                  <a:lnTo>
                    <a:pt x="108" y="329"/>
                  </a:lnTo>
                  <a:lnTo>
                    <a:pt x="93" y="332"/>
                  </a:lnTo>
                  <a:lnTo>
                    <a:pt x="78" y="335"/>
                  </a:lnTo>
                  <a:lnTo>
                    <a:pt x="65" y="337"/>
                  </a:lnTo>
                  <a:lnTo>
                    <a:pt x="56" y="333"/>
                  </a:lnTo>
                  <a:lnTo>
                    <a:pt x="49" y="329"/>
                  </a:lnTo>
                  <a:lnTo>
                    <a:pt x="40" y="324"/>
                  </a:lnTo>
                  <a:lnTo>
                    <a:pt x="33" y="320"/>
                  </a:lnTo>
                  <a:lnTo>
                    <a:pt x="24" y="317"/>
                  </a:lnTo>
                  <a:lnTo>
                    <a:pt x="17" y="313"/>
                  </a:lnTo>
                  <a:lnTo>
                    <a:pt x="8" y="308"/>
                  </a:lnTo>
                  <a:lnTo>
                    <a:pt x="0" y="304"/>
                  </a:lnTo>
                  <a:lnTo>
                    <a:pt x="0" y="301"/>
                  </a:lnTo>
                  <a:lnTo>
                    <a:pt x="0" y="294"/>
                  </a:lnTo>
                  <a:lnTo>
                    <a:pt x="2" y="284"/>
                  </a:lnTo>
                  <a:lnTo>
                    <a:pt x="2" y="271"/>
                  </a:lnTo>
                  <a:lnTo>
                    <a:pt x="2" y="259"/>
                  </a:lnTo>
                  <a:lnTo>
                    <a:pt x="2" y="249"/>
                  </a:lnTo>
                  <a:lnTo>
                    <a:pt x="2" y="241"/>
                  </a:lnTo>
                  <a:lnTo>
                    <a:pt x="0" y="24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62" name="Freeform 186">
              <a:extLst>
                <a:ext uri="{FF2B5EF4-FFF2-40B4-BE49-F238E27FC236}">
                  <a16:creationId xmlns:a16="http://schemas.microsoft.com/office/drawing/2014/main" xmlns="" id="{73BC0660-2268-4072-8FE5-827B770BFF33}"/>
                </a:ext>
              </a:extLst>
            </p:cNvPr>
            <p:cNvSpPr>
              <a:spLocks/>
            </p:cNvSpPr>
            <p:nvPr/>
          </p:nvSpPr>
          <p:spPr bwMode="auto">
            <a:xfrm>
              <a:off x="1005" y="2793"/>
              <a:ext cx="113" cy="98"/>
            </a:xfrm>
            <a:custGeom>
              <a:avLst/>
              <a:gdLst>
                <a:gd name="T0" fmla="*/ 5 w 339"/>
                <a:gd name="T1" fmla="*/ 201 h 289"/>
                <a:gd name="T2" fmla="*/ 14 w 339"/>
                <a:gd name="T3" fmla="*/ 188 h 289"/>
                <a:gd name="T4" fmla="*/ 24 w 339"/>
                <a:gd name="T5" fmla="*/ 176 h 289"/>
                <a:gd name="T6" fmla="*/ 33 w 339"/>
                <a:gd name="T7" fmla="*/ 163 h 289"/>
                <a:gd name="T8" fmla="*/ 49 w 339"/>
                <a:gd name="T9" fmla="*/ 147 h 289"/>
                <a:gd name="T10" fmla="*/ 71 w 339"/>
                <a:gd name="T11" fmla="*/ 129 h 289"/>
                <a:gd name="T12" fmla="*/ 93 w 339"/>
                <a:gd name="T13" fmla="*/ 110 h 289"/>
                <a:gd name="T14" fmla="*/ 115 w 339"/>
                <a:gd name="T15" fmla="*/ 93 h 289"/>
                <a:gd name="T16" fmla="*/ 137 w 339"/>
                <a:gd name="T17" fmla="*/ 76 h 289"/>
                <a:gd name="T18" fmla="*/ 162 w 339"/>
                <a:gd name="T19" fmla="*/ 62 h 289"/>
                <a:gd name="T20" fmla="*/ 186 w 339"/>
                <a:gd name="T21" fmla="*/ 49 h 289"/>
                <a:gd name="T22" fmla="*/ 211 w 339"/>
                <a:gd name="T23" fmla="*/ 35 h 289"/>
                <a:gd name="T24" fmla="*/ 233 w 339"/>
                <a:gd name="T25" fmla="*/ 25 h 289"/>
                <a:gd name="T26" fmla="*/ 255 w 339"/>
                <a:gd name="T27" fmla="*/ 17 h 289"/>
                <a:gd name="T28" fmla="*/ 276 w 339"/>
                <a:gd name="T29" fmla="*/ 12 h 289"/>
                <a:gd name="T30" fmla="*/ 297 w 339"/>
                <a:gd name="T31" fmla="*/ 4 h 289"/>
                <a:gd name="T32" fmla="*/ 311 w 339"/>
                <a:gd name="T33" fmla="*/ 3 h 289"/>
                <a:gd name="T34" fmla="*/ 319 w 339"/>
                <a:gd name="T35" fmla="*/ 7 h 289"/>
                <a:gd name="T36" fmla="*/ 328 w 339"/>
                <a:gd name="T37" fmla="*/ 12 h 289"/>
                <a:gd name="T38" fmla="*/ 335 w 339"/>
                <a:gd name="T39" fmla="*/ 17 h 289"/>
                <a:gd name="T40" fmla="*/ 338 w 339"/>
                <a:gd name="T41" fmla="*/ 25 h 289"/>
                <a:gd name="T42" fmla="*/ 336 w 339"/>
                <a:gd name="T43" fmla="*/ 38 h 289"/>
                <a:gd name="T44" fmla="*/ 333 w 339"/>
                <a:gd name="T45" fmla="*/ 51 h 289"/>
                <a:gd name="T46" fmla="*/ 332 w 339"/>
                <a:gd name="T47" fmla="*/ 62 h 289"/>
                <a:gd name="T48" fmla="*/ 323 w 339"/>
                <a:gd name="T49" fmla="*/ 81 h 289"/>
                <a:gd name="T50" fmla="*/ 311 w 339"/>
                <a:gd name="T51" fmla="*/ 106 h 289"/>
                <a:gd name="T52" fmla="*/ 298 w 339"/>
                <a:gd name="T53" fmla="*/ 129 h 289"/>
                <a:gd name="T54" fmla="*/ 285 w 339"/>
                <a:gd name="T55" fmla="*/ 154 h 289"/>
                <a:gd name="T56" fmla="*/ 273 w 339"/>
                <a:gd name="T57" fmla="*/ 173 h 289"/>
                <a:gd name="T58" fmla="*/ 260 w 339"/>
                <a:gd name="T59" fmla="*/ 186 h 289"/>
                <a:gd name="T60" fmla="*/ 246 w 339"/>
                <a:gd name="T61" fmla="*/ 201 h 289"/>
                <a:gd name="T62" fmla="*/ 235 w 339"/>
                <a:gd name="T63" fmla="*/ 214 h 289"/>
                <a:gd name="T64" fmla="*/ 218 w 339"/>
                <a:gd name="T65" fmla="*/ 227 h 289"/>
                <a:gd name="T66" fmla="*/ 199 w 339"/>
                <a:gd name="T67" fmla="*/ 240 h 289"/>
                <a:gd name="T68" fmla="*/ 182 w 339"/>
                <a:gd name="T69" fmla="*/ 252 h 289"/>
                <a:gd name="T70" fmla="*/ 162 w 339"/>
                <a:gd name="T71" fmla="*/ 265 h 289"/>
                <a:gd name="T72" fmla="*/ 142 w 339"/>
                <a:gd name="T73" fmla="*/ 273 h 289"/>
                <a:gd name="T74" fmla="*/ 117 w 339"/>
                <a:gd name="T75" fmla="*/ 278 h 289"/>
                <a:gd name="T76" fmla="*/ 93 w 339"/>
                <a:gd name="T77" fmla="*/ 282 h 289"/>
                <a:gd name="T78" fmla="*/ 68 w 339"/>
                <a:gd name="T79" fmla="*/ 286 h 289"/>
                <a:gd name="T80" fmla="*/ 49 w 339"/>
                <a:gd name="T81" fmla="*/ 286 h 289"/>
                <a:gd name="T82" fmla="*/ 36 w 339"/>
                <a:gd name="T83" fmla="*/ 279 h 289"/>
                <a:gd name="T84" fmla="*/ 21 w 339"/>
                <a:gd name="T85" fmla="*/ 272 h 289"/>
                <a:gd name="T86" fmla="*/ 8 w 339"/>
                <a:gd name="T87" fmla="*/ 265 h 289"/>
                <a:gd name="T88" fmla="*/ 0 w 339"/>
                <a:gd name="T89" fmla="*/ 259 h 289"/>
                <a:gd name="T90" fmla="*/ 2 w 339"/>
                <a:gd name="T91" fmla="*/ 243 h 289"/>
                <a:gd name="T92" fmla="*/ 2 w 339"/>
                <a:gd name="T93" fmla="*/ 222 h 289"/>
                <a:gd name="T94" fmla="*/ 2 w 339"/>
                <a:gd name="T95" fmla="*/ 20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9" h="289">
                  <a:moveTo>
                    <a:pt x="0" y="206"/>
                  </a:moveTo>
                  <a:lnTo>
                    <a:pt x="5" y="201"/>
                  </a:lnTo>
                  <a:lnTo>
                    <a:pt x="9" y="195"/>
                  </a:lnTo>
                  <a:lnTo>
                    <a:pt x="14" y="188"/>
                  </a:lnTo>
                  <a:lnTo>
                    <a:pt x="19" y="182"/>
                  </a:lnTo>
                  <a:lnTo>
                    <a:pt x="24" y="176"/>
                  </a:lnTo>
                  <a:lnTo>
                    <a:pt x="28" y="169"/>
                  </a:lnTo>
                  <a:lnTo>
                    <a:pt x="33" y="163"/>
                  </a:lnTo>
                  <a:lnTo>
                    <a:pt x="37" y="157"/>
                  </a:lnTo>
                  <a:lnTo>
                    <a:pt x="49" y="147"/>
                  </a:lnTo>
                  <a:lnTo>
                    <a:pt x="59" y="138"/>
                  </a:lnTo>
                  <a:lnTo>
                    <a:pt x="71" y="129"/>
                  </a:lnTo>
                  <a:lnTo>
                    <a:pt x="81" y="119"/>
                  </a:lnTo>
                  <a:lnTo>
                    <a:pt x="93" y="110"/>
                  </a:lnTo>
                  <a:lnTo>
                    <a:pt x="103" y="102"/>
                  </a:lnTo>
                  <a:lnTo>
                    <a:pt x="115" y="93"/>
                  </a:lnTo>
                  <a:lnTo>
                    <a:pt x="126" y="83"/>
                  </a:lnTo>
                  <a:lnTo>
                    <a:pt x="137" y="76"/>
                  </a:lnTo>
                  <a:lnTo>
                    <a:pt x="151" y="70"/>
                  </a:lnTo>
                  <a:lnTo>
                    <a:pt x="162" y="62"/>
                  </a:lnTo>
                  <a:lnTo>
                    <a:pt x="174" y="55"/>
                  </a:lnTo>
                  <a:lnTo>
                    <a:pt x="186" y="49"/>
                  </a:lnTo>
                  <a:lnTo>
                    <a:pt x="199" y="42"/>
                  </a:lnTo>
                  <a:lnTo>
                    <a:pt x="211" y="35"/>
                  </a:lnTo>
                  <a:lnTo>
                    <a:pt x="223" y="28"/>
                  </a:lnTo>
                  <a:lnTo>
                    <a:pt x="233" y="25"/>
                  </a:lnTo>
                  <a:lnTo>
                    <a:pt x="243" y="22"/>
                  </a:lnTo>
                  <a:lnTo>
                    <a:pt x="255" y="17"/>
                  </a:lnTo>
                  <a:lnTo>
                    <a:pt x="266" y="14"/>
                  </a:lnTo>
                  <a:lnTo>
                    <a:pt x="276" y="12"/>
                  </a:lnTo>
                  <a:lnTo>
                    <a:pt x="286" y="7"/>
                  </a:lnTo>
                  <a:lnTo>
                    <a:pt x="297" y="4"/>
                  </a:lnTo>
                  <a:lnTo>
                    <a:pt x="307" y="0"/>
                  </a:lnTo>
                  <a:lnTo>
                    <a:pt x="311" y="3"/>
                  </a:lnTo>
                  <a:lnTo>
                    <a:pt x="314" y="6"/>
                  </a:lnTo>
                  <a:lnTo>
                    <a:pt x="319" y="7"/>
                  </a:lnTo>
                  <a:lnTo>
                    <a:pt x="323" y="10"/>
                  </a:lnTo>
                  <a:lnTo>
                    <a:pt x="328" y="12"/>
                  </a:lnTo>
                  <a:lnTo>
                    <a:pt x="332" y="14"/>
                  </a:lnTo>
                  <a:lnTo>
                    <a:pt x="335" y="17"/>
                  </a:lnTo>
                  <a:lnTo>
                    <a:pt x="339" y="19"/>
                  </a:lnTo>
                  <a:lnTo>
                    <a:pt x="338" y="25"/>
                  </a:lnTo>
                  <a:lnTo>
                    <a:pt x="336" y="32"/>
                  </a:lnTo>
                  <a:lnTo>
                    <a:pt x="336" y="38"/>
                  </a:lnTo>
                  <a:lnTo>
                    <a:pt x="335" y="44"/>
                  </a:lnTo>
                  <a:lnTo>
                    <a:pt x="333" y="51"/>
                  </a:lnTo>
                  <a:lnTo>
                    <a:pt x="332" y="57"/>
                  </a:lnTo>
                  <a:lnTo>
                    <a:pt x="332" y="62"/>
                  </a:lnTo>
                  <a:lnTo>
                    <a:pt x="330" y="70"/>
                  </a:lnTo>
                  <a:lnTo>
                    <a:pt x="323" y="81"/>
                  </a:lnTo>
                  <a:lnTo>
                    <a:pt x="317" y="93"/>
                  </a:lnTo>
                  <a:lnTo>
                    <a:pt x="311" y="106"/>
                  </a:lnTo>
                  <a:lnTo>
                    <a:pt x="304" y="118"/>
                  </a:lnTo>
                  <a:lnTo>
                    <a:pt x="298" y="129"/>
                  </a:lnTo>
                  <a:lnTo>
                    <a:pt x="292" y="141"/>
                  </a:lnTo>
                  <a:lnTo>
                    <a:pt x="285" y="154"/>
                  </a:lnTo>
                  <a:lnTo>
                    <a:pt x="279" y="166"/>
                  </a:lnTo>
                  <a:lnTo>
                    <a:pt x="273" y="173"/>
                  </a:lnTo>
                  <a:lnTo>
                    <a:pt x="266" y="179"/>
                  </a:lnTo>
                  <a:lnTo>
                    <a:pt x="260" y="186"/>
                  </a:lnTo>
                  <a:lnTo>
                    <a:pt x="254" y="193"/>
                  </a:lnTo>
                  <a:lnTo>
                    <a:pt x="246" y="201"/>
                  </a:lnTo>
                  <a:lnTo>
                    <a:pt x="241" y="206"/>
                  </a:lnTo>
                  <a:lnTo>
                    <a:pt x="235" y="214"/>
                  </a:lnTo>
                  <a:lnTo>
                    <a:pt x="227" y="221"/>
                  </a:lnTo>
                  <a:lnTo>
                    <a:pt x="218" y="227"/>
                  </a:lnTo>
                  <a:lnTo>
                    <a:pt x="210" y="233"/>
                  </a:lnTo>
                  <a:lnTo>
                    <a:pt x="199" y="240"/>
                  </a:lnTo>
                  <a:lnTo>
                    <a:pt x="190" y="246"/>
                  </a:lnTo>
                  <a:lnTo>
                    <a:pt x="182" y="252"/>
                  </a:lnTo>
                  <a:lnTo>
                    <a:pt x="173" y="259"/>
                  </a:lnTo>
                  <a:lnTo>
                    <a:pt x="162" y="265"/>
                  </a:lnTo>
                  <a:lnTo>
                    <a:pt x="154" y="270"/>
                  </a:lnTo>
                  <a:lnTo>
                    <a:pt x="142" y="273"/>
                  </a:lnTo>
                  <a:lnTo>
                    <a:pt x="129" y="276"/>
                  </a:lnTo>
                  <a:lnTo>
                    <a:pt x="117" y="278"/>
                  </a:lnTo>
                  <a:lnTo>
                    <a:pt x="105" y="281"/>
                  </a:lnTo>
                  <a:lnTo>
                    <a:pt x="93" y="282"/>
                  </a:lnTo>
                  <a:lnTo>
                    <a:pt x="80" y="285"/>
                  </a:lnTo>
                  <a:lnTo>
                    <a:pt x="68" y="286"/>
                  </a:lnTo>
                  <a:lnTo>
                    <a:pt x="56" y="289"/>
                  </a:lnTo>
                  <a:lnTo>
                    <a:pt x="49" y="286"/>
                  </a:lnTo>
                  <a:lnTo>
                    <a:pt x="42" y="282"/>
                  </a:lnTo>
                  <a:lnTo>
                    <a:pt x="36" y="279"/>
                  </a:lnTo>
                  <a:lnTo>
                    <a:pt x="28" y="276"/>
                  </a:lnTo>
                  <a:lnTo>
                    <a:pt x="21" y="272"/>
                  </a:lnTo>
                  <a:lnTo>
                    <a:pt x="14" y="269"/>
                  </a:lnTo>
                  <a:lnTo>
                    <a:pt x="8" y="265"/>
                  </a:lnTo>
                  <a:lnTo>
                    <a:pt x="0" y="262"/>
                  </a:lnTo>
                  <a:lnTo>
                    <a:pt x="0" y="259"/>
                  </a:lnTo>
                  <a:lnTo>
                    <a:pt x="0" y="253"/>
                  </a:lnTo>
                  <a:lnTo>
                    <a:pt x="2" y="243"/>
                  </a:lnTo>
                  <a:lnTo>
                    <a:pt x="2" y="233"/>
                  </a:lnTo>
                  <a:lnTo>
                    <a:pt x="2" y="222"/>
                  </a:lnTo>
                  <a:lnTo>
                    <a:pt x="2" y="214"/>
                  </a:lnTo>
                  <a:lnTo>
                    <a:pt x="2" y="208"/>
                  </a:lnTo>
                  <a:lnTo>
                    <a:pt x="0" y="20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63" name="Freeform 187">
              <a:extLst>
                <a:ext uri="{FF2B5EF4-FFF2-40B4-BE49-F238E27FC236}">
                  <a16:creationId xmlns:a16="http://schemas.microsoft.com/office/drawing/2014/main" xmlns="" id="{3EA42635-AF45-4DFB-BA0A-BB8A353B5BB5}"/>
                </a:ext>
              </a:extLst>
            </p:cNvPr>
            <p:cNvSpPr>
              <a:spLocks/>
            </p:cNvSpPr>
            <p:nvPr/>
          </p:nvSpPr>
          <p:spPr bwMode="auto">
            <a:xfrm>
              <a:off x="1015" y="2806"/>
              <a:ext cx="94" cy="81"/>
            </a:xfrm>
            <a:custGeom>
              <a:avLst/>
              <a:gdLst>
                <a:gd name="T0" fmla="*/ 5 w 283"/>
                <a:gd name="T1" fmla="*/ 168 h 242"/>
                <a:gd name="T2" fmla="*/ 12 w 283"/>
                <a:gd name="T3" fmla="*/ 156 h 242"/>
                <a:gd name="T4" fmla="*/ 19 w 283"/>
                <a:gd name="T5" fmla="*/ 146 h 242"/>
                <a:gd name="T6" fmla="*/ 28 w 283"/>
                <a:gd name="T7" fmla="*/ 136 h 242"/>
                <a:gd name="T8" fmla="*/ 42 w 283"/>
                <a:gd name="T9" fmla="*/ 122 h 242"/>
                <a:gd name="T10" fmla="*/ 59 w 283"/>
                <a:gd name="T11" fmla="*/ 108 h 242"/>
                <a:gd name="T12" fmla="*/ 77 w 283"/>
                <a:gd name="T13" fmla="*/ 92 h 242"/>
                <a:gd name="T14" fmla="*/ 96 w 283"/>
                <a:gd name="T15" fmla="*/ 77 h 242"/>
                <a:gd name="T16" fmla="*/ 115 w 283"/>
                <a:gd name="T17" fmla="*/ 63 h 242"/>
                <a:gd name="T18" fmla="*/ 136 w 283"/>
                <a:gd name="T19" fmla="*/ 53 h 242"/>
                <a:gd name="T20" fmla="*/ 156 w 283"/>
                <a:gd name="T21" fmla="*/ 41 h 242"/>
                <a:gd name="T22" fmla="*/ 176 w 283"/>
                <a:gd name="T23" fmla="*/ 29 h 242"/>
                <a:gd name="T24" fmla="*/ 195 w 283"/>
                <a:gd name="T25" fmla="*/ 21 h 242"/>
                <a:gd name="T26" fmla="*/ 212 w 283"/>
                <a:gd name="T27" fmla="*/ 15 h 242"/>
                <a:gd name="T28" fmla="*/ 230 w 283"/>
                <a:gd name="T29" fmla="*/ 9 h 242"/>
                <a:gd name="T30" fmla="*/ 248 w 283"/>
                <a:gd name="T31" fmla="*/ 3 h 242"/>
                <a:gd name="T32" fmla="*/ 260 w 283"/>
                <a:gd name="T33" fmla="*/ 2 h 242"/>
                <a:gd name="T34" fmla="*/ 267 w 283"/>
                <a:gd name="T35" fmla="*/ 6 h 242"/>
                <a:gd name="T36" fmla="*/ 273 w 283"/>
                <a:gd name="T37" fmla="*/ 10 h 242"/>
                <a:gd name="T38" fmla="*/ 280 w 283"/>
                <a:gd name="T39" fmla="*/ 13 h 242"/>
                <a:gd name="T40" fmla="*/ 282 w 283"/>
                <a:gd name="T41" fmla="*/ 21 h 242"/>
                <a:gd name="T42" fmla="*/ 280 w 283"/>
                <a:gd name="T43" fmla="*/ 31 h 242"/>
                <a:gd name="T44" fmla="*/ 279 w 283"/>
                <a:gd name="T45" fmla="*/ 42 h 242"/>
                <a:gd name="T46" fmla="*/ 276 w 283"/>
                <a:gd name="T47" fmla="*/ 53 h 242"/>
                <a:gd name="T48" fmla="*/ 270 w 283"/>
                <a:gd name="T49" fmla="*/ 67 h 242"/>
                <a:gd name="T50" fmla="*/ 260 w 283"/>
                <a:gd name="T51" fmla="*/ 88 h 242"/>
                <a:gd name="T52" fmla="*/ 249 w 283"/>
                <a:gd name="T53" fmla="*/ 108 h 242"/>
                <a:gd name="T54" fmla="*/ 238 w 283"/>
                <a:gd name="T55" fmla="*/ 128 h 242"/>
                <a:gd name="T56" fmla="*/ 227 w 283"/>
                <a:gd name="T57" fmla="*/ 144 h 242"/>
                <a:gd name="T58" fmla="*/ 217 w 283"/>
                <a:gd name="T59" fmla="*/ 154 h 242"/>
                <a:gd name="T60" fmla="*/ 207 w 283"/>
                <a:gd name="T61" fmla="*/ 166 h 242"/>
                <a:gd name="T62" fmla="*/ 196 w 283"/>
                <a:gd name="T63" fmla="*/ 178 h 242"/>
                <a:gd name="T64" fmla="*/ 183 w 283"/>
                <a:gd name="T65" fmla="*/ 189 h 242"/>
                <a:gd name="T66" fmla="*/ 167 w 283"/>
                <a:gd name="T67" fmla="*/ 200 h 242"/>
                <a:gd name="T68" fmla="*/ 152 w 283"/>
                <a:gd name="T69" fmla="*/ 210 h 242"/>
                <a:gd name="T70" fmla="*/ 136 w 283"/>
                <a:gd name="T71" fmla="*/ 220 h 242"/>
                <a:gd name="T72" fmla="*/ 118 w 283"/>
                <a:gd name="T73" fmla="*/ 227 h 242"/>
                <a:gd name="T74" fmla="*/ 98 w 283"/>
                <a:gd name="T75" fmla="*/ 232 h 242"/>
                <a:gd name="T76" fmla="*/ 77 w 283"/>
                <a:gd name="T77" fmla="*/ 236 h 242"/>
                <a:gd name="T78" fmla="*/ 58 w 283"/>
                <a:gd name="T79" fmla="*/ 239 h 242"/>
                <a:gd name="T80" fmla="*/ 42 w 283"/>
                <a:gd name="T81" fmla="*/ 239 h 242"/>
                <a:gd name="T82" fmla="*/ 30 w 283"/>
                <a:gd name="T83" fmla="*/ 233 h 242"/>
                <a:gd name="T84" fmla="*/ 18 w 283"/>
                <a:gd name="T85" fmla="*/ 227 h 242"/>
                <a:gd name="T86" fmla="*/ 6 w 283"/>
                <a:gd name="T87" fmla="*/ 221 h 242"/>
                <a:gd name="T88" fmla="*/ 0 w 283"/>
                <a:gd name="T89" fmla="*/ 216 h 242"/>
                <a:gd name="T90" fmla="*/ 2 w 283"/>
                <a:gd name="T91" fmla="*/ 202 h 242"/>
                <a:gd name="T92" fmla="*/ 2 w 283"/>
                <a:gd name="T93" fmla="*/ 185 h 242"/>
                <a:gd name="T94" fmla="*/ 2 w 283"/>
                <a:gd name="T95" fmla="*/ 17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3" h="242">
                  <a:moveTo>
                    <a:pt x="0" y="172"/>
                  </a:moveTo>
                  <a:lnTo>
                    <a:pt x="5" y="168"/>
                  </a:lnTo>
                  <a:lnTo>
                    <a:pt x="9" y="162"/>
                  </a:lnTo>
                  <a:lnTo>
                    <a:pt x="12" y="156"/>
                  </a:lnTo>
                  <a:lnTo>
                    <a:pt x="16" y="152"/>
                  </a:lnTo>
                  <a:lnTo>
                    <a:pt x="19" y="146"/>
                  </a:lnTo>
                  <a:lnTo>
                    <a:pt x="24" y="141"/>
                  </a:lnTo>
                  <a:lnTo>
                    <a:pt x="28" y="136"/>
                  </a:lnTo>
                  <a:lnTo>
                    <a:pt x="31" y="130"/>
                  </a:lnTo>
                  <a:lnTo>
                    <a:pt x="42" y="122"/>
                  </a:lnTo>
                  <a:lnTo>
                    <a:pt x="50" y="115"/>
                  </a:lnTo>
                  <a:lnTo>
                    <a:pt x="59" y="108"/>
                  </a:lnTo>
                  <a:lnTo>
                    <a:pt x="68" y="99"/>
                  </a:lnTo>
                  <a:lnTo>
                    <a:pt x="77" y="92"/>
                  </a:lnTo>
                  <a:lnTo>
                    <a:pt x="87" y="85"/>
                  </a:lnTo>
                  <a:lnTo>
                    <a:pt x="96" y="77"/>
                  </a:lnTo>
                  <a:lnTo>
                    <a:pt x="105" y="69"/>
                  </a:lnTo>
                  <a:lnTo>
                    <a:pt x="115" y="63"/>
                  </a:lnTo>
                  <a:lnTo>
                    <a:pt x="126" y="57"/>
                  </a:lnTo>
                  <a:lnTo>
                    <a:pt x="136" y="53"/>
                  </a:lnTo>
                  <a:lnTo>
                    <a:pt x="146" y="47"/>
                  </a:lnTo>
                  <a:lnTo>
                    <a:pt x="156" y="41"/>
                  </a:lnTo>
                  <a:lnTo>
                    <a:pt x="167" y="35"/>
                  </a:lnTo>
                  <a:lnTo>
                    <a:pt x="176" y="29"/>
                  </a:lnTo>
                  <a:lnTo>
                    <a:pt x="186" y="24"/>
                  </a:lnTo>
                  <a:lnTo>
                    <a:pt x="195" y="21"/>
                  </a:lnTo>
                  <a:lnTo>
                    <a:pt x="204" y="18"/>
                  </a:lnTo>
                  <a:lnTo>
                    <a:pt x="212" y="15"/>
                  </a:lnTo>
                  <a:lnTo>
                    <a:pt x="221" y="12"/>
                  </a:lnTo>
                  <a:lnTo>
                    <a:pt x="230" y="9"/>
                  </a:lnTo>
                  <a:lnTo>
                    <a:pt x="239" y="6"/>
                  </a:lnTo>
                  <a:lnTo>
                    <a:pt x="248" y="3"/>
                  </a:lnTo>
                  <a:lnTo>
                    <a:pt x="257" y="0"/>
                  </a:lnTo>
                  <a:lnTo>
                    <a:pt x="260" y="2"/>
                  </a:lnTo>
                  <a:lnTo>
                    <a:pt x="263" y="5"/>
                  </a:lnTo>
                  <a:lnTo>
                    <a:pt x="267" y="6"/>
                  </a:lnTo>
                  <a:lnTo>
                    <a:pt x="270" y="8"/>
                  </a:lnTo>
                  <a:lnTo>
                    <a:pt x="273" y="10"/>
                  </a:lnTo>
                  <a:lnTo>
                    <a:pt x="276" y="12"/>
                  </a:lnTo>
                  <a:lnTo>
                    <a:pt x="280" y="13"/>
                  </a:lnTo>
                  <a:lnTo>
                    <a:pt x="283" y="16"/>
                  </a:lnTo>
                  <a:lnTo>
                    <a:pt x="282" y="21"/>
                  </a:lnTo>
                  <a:lnTo>
                    <a:pt x="282" y="26"/>
                  </a:lnTo>
                  <a:lnTo>
                    <a:pt x="280" y="31"/>
                  </a:lnTo>
                  <a:lnTo>
                    <a:pt x="279" y="37"/>
                  </a:lnTo>
                  <a:lnTo>
                    <a:pt x="279" y="42"/>
                  </a:lnTo>
                  <a:lnTo>
                    <a:pt x="277" y="47"/>
                  </a:lnTo>
                  <a:lnTo>
                    <a:pt x="276" y="53"/>
                  </a:lnTo>
                  <a:lnTo>
                    <a:pt x="276" y="57"/>
                  </a:lnTo>
                  <a:lnTo>
                    <a:pt x="270" y="67"/>
                  </a:lnTo>
                  <a:lnTo>
                    <a:pt x="266" y="77"/>
                  </a:lnTo>
                  <a:lnTo>
                    <a:pt x="260" y="88"/>
                  </a:lnTo>
                  <a:lnTo>
                    <a:pt x="254" y="98"/>
                  </a:lnTo>
                  <a:lnTo>
                    <a:pt x="249" y="108"/>
                  </a:lnTo>
                  <a:lnTo>
                    <a:pt x="243" y="118"/>
                  </a:lnTo>
                  <a:lnTo>
                    <a:pt x="238" y="128"/>
                  </a:lnTo>
                  <a:lnTo>
                    <a:pt x="233" y="138"/>
                  </a:lnTo>
                  <a:lnTo>
                    <a:pt x="227" y="144"/>
                  </a:lnTo>
                  <a:lnTo>
                    <a:pt x="223" y="149"/>
                  </a:lnTo>
                  <a:lnTo>
                    <a:pt x="217" y="154"/>
                  </a:lnTo>
                  <a:lnTo>
                    <a:pt x="211" y="160"/>
                  </a:lnTo>
                  <a:lnTo>
                    <a:pt x="207" y="166"/>
                  </a:lnTo>
                  <a:lnTo>
                    <a:pt x="201" y="172"/>
                  </a:lnTo>
                  <a:lnTo>
                    <a:pt x="196" y="178"/>
                  </a:lnTo>
                  <a:lnTo>
                    <a:pt x="190" y="184"/>
                  </a:lnTo>
                  <a:lnTo>
                    <a:pt x="183" y="189"/>
                  </a:lnTo>
                  <a:lnTo>
                    <a:pt x="174" y="194"/>
                  </a:lnTo>
                  <a:lnTo>
                    <a:pt x="167" y="200"/>
                  </a:lnTo>
                  <a:lnTo>
                    <a:pt x="159" y="205"/>
                  </a:lnTo>
                  <a:lnTo>
                    <a:pt x="152" y="210"/>
                  </a:lnTo>
                  <a:lnTo>
                    <a:pt x="143" y="216"/>
                  </a:lnTo>
                  <a:lnTo>
                    <a:pt x="136" y="220"/>
                  </a:lnTo>
                  <a:lnTo>
                    <a:pt x="128" y="226"/>
                  </a:lnTo>
                  <a:lnTo>
                    <a:pt x="118" y="227"/>
                  </a:lnTo>
                  <a:lnTo>
                    <a:pt x="108" y="230"/>
                  </a:lnTo>
                  <a:lnTo>
                    <a:pt x="98" y="232"/>
                  </a:lnTo>
                  <a:lnTo>
                    <a:pt x="87" y="233"/>
                  </a:lnTo>
                  <a:lnTo>
                    <a:pt x="77" y="236"/>
                  </a:lnTo>
                  <a:lnTo>
                    <a:pt x="68" y="237"/>
                  </a:lnTo>
                  <a:lnTo>
                    <a:pt x="58" y="239"/>
                  </a:lnTo>
                  <a:lnTo>
                    <a:pt x="47" y="242"/>
                  </a:lnTo>
                  <a:lnTo>
                    <a:pt x="42" y="239"/>
                  </a:lnTo>
                  <a:lnTo>
                    <a:pt x="36" y="236"/>
                  </a:lnTo>
                  <a:lnTo>
                    <a:pt x="30" y="233"/>
                  </a:lnTo>
                  <a:lnTo>
                    <a:pt x="24" y="230"/>
                  </a:lnTo>
                  <a:lnTo>
                    <a:pt x="18" y="227"/>
                  </a:lnTo>
                  <a:lnTo>
                    <a:pt x="12" y="224"/>
                  </a:lnTo>
                  <a:lnTo>
                    <a:pt x="6" y="221"/>
                  </a:lnTo>
                  <a:lnTo>
                    <a:pt x="0" y="218"/>
                  </a:lnTo>
                  <a:lnTo>
                    <a:pt x="0" y="216"/>
                  </a:lnTo>
                  <a:lnTo>
                    <a:pt x="2" y="210"/>
                  </a:lnTo>
                  <a:lnTo>
                    <a:pt x="2" y="202"/>
                  </a:lnTo>
                  <a:lnTo>
                    <a:pt x="2" y="194"/>
                  </a:lnTo>
                  <a:lnTo>
                    <a:pt x="2" y="185"/>
                  </a:lnTo>
                  <a:lnTo>
                    <a:pt x="2" y="178"/>
                  </a:lnTo>
                  <a:lnTo>
                    <a:pt x="2" y="173"/>
                  </a:lnTo>
                  <a:lnTo>
                    <a:pt x="0" y="17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64" name="Freeform 188">
              <a:extLst>
                <a:ext uri="{FF2B5EF4-FFF2-40B4-BE49-F238E27FC236}">
                  <a16:creationId xmlns:a16="http://schemas.microsoft.com/office/drawing/2014/main" xmlns="" id="{2D188EA3-58D5-4B76-A271-9904CE472F99}"/>
                </a:ext>
              </a:extLst>
            </p:cNvPr>
            <p:cNvSpPr>
              <a:spLocks/>
            </p:cNvSpPr>
            <p:nvPr/>
          </p:nvSpPr>
          <p:spPr bwMode="auto">
            <a:xfrm>
              <a:off x="1026" y="2819"/>
              <a:ext cx="75" cy="64"/>
            </a:xfrm>
            <a:custGeom>
              <a:avLst/>
              <a:gdLst>
                <a:gd name="T0" fmla="*/ 0 w 225"/>
                <a:gd name="T1" fmla="*/ 136 h 192"/>
                <a:gd name="T2" fmla="*/ 23 w 225"/>
                <a:gd name="T3" fmla="*/ 103 h 192"/>
                <a:gd name="T4" fmla="*/ 82 w 225"/>
                <a:gd name="T5" fmla="*/ 53 h 192"/>
                <a:gd name="T6" fmla="*/ 147 w 225"/>
                <a:gd name="T7" fmla="*/ 17 h 192"/>
                <a:gd name="T8" fmla="*/ 203 w 225"/>
                <a:gd name="T9" fmla="*/ 0 h 192"/>
                <a:gd name="T10" fmla="*/ 225 w 225"/>
                <a:gd name="T11" fmla="*/ 11 h 192"/>
                <a:gd name="T12" fmla="*/ 219 w 225"/>
                <a:gd name="T13" fmla="*/ 45 h 192"/>
                <a:gd name="T14" fmla="*/ 185 w 225"/>
                <a:gd name="T15" fmla="*/ 109 h 192"/>
                <a:gd name="T16" fmla="*/ 151 w 225"/>
                <a:gd name="T17" fmla="*/ 145 h 192"/>
                <a:gd name="T18" fmla="*/ 101 w 225"/>
                <a:gd name="T19" fmla="*/ 180 h 192"/>
                <a:gd name="T20" fmla="*/ 37 w 225"/>
                <a:gd name="T21" fmla="*/ 192 h 192"/>
                <a:gd name="T22" fmla="*/ 0 w 225"/>
                <a:gd name="T23" fmla="*/ 173 h 192"/>
                <a:gd name="T24" fmla="*/ 0 w 225"/>
                <a:gd name="T25" fmla="*/ 171 h 192"/>
                <a:gd name="T26" fmla="*/ 0 w 225"/>
                <a:gd name="T27" fmla="*/ 167 h 192"/>
                <a:gd name="T28" fmla="*/ 0 w 225"/>
                <a:gd name="T29" fmla="*/ 161 h 192"/>
                <a:gd name="T30" fmla="*/ 0 w 225"/>
                <a:gd name="T31" fmla="*/ 154 h 192"/>
                <a:gd name="T32" fmla="*/ 1 w 225"/>
                <a:gd name="T33" fmla="*/ 147 h 192"/>
                <a:gd name="T34" fmla="*/ 0 w 225"/>
                <a:gd name="T35" fmla="*/ 141 h 192"/>
                <a:gd name="T36" fmla="*/ 0 w 225"/>
                <a:gd name="T37" fmla="*/ 138 h 192"/>
                <a:gd name="T38" fmla="*/ 0 w 225"/>
                <a:gd name="T39" fmla="*/ 13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5" h="192">
                  <a:moveTo>
                    <a:pt x="0" y="136"/>
                  </a:moveTo>
                  <a:lnTo>
                    <a:pt x="23" y="103"/>
                  </a:lnTo>
                  <a:lnTo>
                    <a:pt x="82" y="53"/>
                  </a:lnTo>
                  <a:lnTo>
                    <a:pt x="147" y="17"/>
                  </a:lnTo>
                  <a:lnTo>
                    <a:pt x="203" y="0"/>
                  </a:lnTo>
                  <a:lnTo>
                    <a:pt x="225" y="11"/>
                  </a:lnTo>
                  <a:lnTo>
                    <a:pt x="219" y="45"/>
                  </a:lnTo>
                  <a:lnTo>
                    <a:pt x="185" y="109"/>
                  </a:lnTo>
                  <a:lnTo>
                    <a:pt x="151" y="145"/>
                  </a:lnTo>
                  <a:lnTo>
                    <a:pt x="101" y="180"/>
                  </a:lnTo>
                  <a:lnTo>
                    <a:pt x="37" y="192"/>
                  </a:lnTo>
                  <a:lnTo>
                    <a:pt x="0" y="173"/>
                  </a:lnTo>
                  <a:lnTo>
                    <a:pt x="0" y="171"/>
                  </a:lnTo>
                  <a:lnTo>
                    <a:pt x="0" y="167"/>
                  </a:lnTo>
                  <a:lnTo>
                    <a:pt x="0" y="161"/>
                  </a:lnTo>
                  <a:lnTo>
                    <a:pt x="0" y="154"/>
                  </a:lnTo>
                  <a:lnTo>
                    <a:pt x="1" y="147"/>
                  </a:lnTo>
                  <a:lnTo>
                    <a:pt x="0" y="141"/>
                  </a:lnTo>
                  <a:lnTo>
                    <a:pt x="0" y="138"/>
                  </a:lnTo>
                  <a:lnTo>
                    <a:pt x="0" y="13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65" name="Freeform 189">
              <a:extLst>
                <a:ext uri="{FF2B5EF4-FFF2-40B4-BE49-F238E27FC236}">
                  <a16:creationId xmlns:a16="http://schemas.microsoft.com/office/drawing/2014/main" xmlns="" id="{70A230D3-47D2-4E9E-8AF2-4C32B93A9C92}"/>
                </a:ext>
              </a:extLst>
            </p:cNvPr>
            <p:cNvSpPr>
              <a:spLocks/>
            </p:cNvSpPr>
            <p:nvPr/>
          </p:nvSpPr>
          <p:spPr bwMode="auto">
            <a:xfrm>
              <a:off x="813" y="2921"/>
              <a:ext cx="143" cy="71"/>
            </a:xfrm>
            <a:custGeom>
              <a:avLst/>
              <a:gdLst>
                <a:gd name="T0" fmla="*/ 22 w 430"/>
                <a:gd name="T1" fmla="*/ 89 h 211"/>
                <a:gd name="T2" fmla="*/ 80 w 430"/>
                <a:gd name="T3" fmla="*/ 54 h 211"/>
                <a:gd name="T4" fmla="*/ 196 w 430"/>
                <a:gd name="T5" fmla="*/ 16 h 211"/>
                <a:gd name="T6" fmla="*/ 312 w 430"/>
                <a:gd name="T7" fmla="*/ 0 h 211"/>
                <a:gd name="T8" fmla="*/ 407 w 430"/>
                <a:gd name="T9" fmla="*/ 6 h 211"/>
                <a:gd name="T10" fmla="*/ 430 w 430"/>
                <a:gd name="T11" fmla="*/ 38 h 211"/>
                <a:gd name="T12" fmla="*/ 401 w 430"/>
                <a:gd name="T13" fmla="*/ 83 h 211"/>
                <a:gd name="T14" fmla="*/ 312 w 430"/>
                <a:gd name="T15" fmla="*/ 157 h 211"/>
                <a:gd name="T16" fmla="*/ 240 w 430"/>
                <a:gd name="T17" fmla="*/ 191 h 211"/>
                <a:gd name="T18" fmla="*/ 147 w 430"/>
                <a:gd name="T19" fmla="*/ 211 h 211"/>
                <a:gd name="T20" fmla="*/ 44 w 430"/>
                <a:gd name="T21" fmla="*/ 191 h 211"/>
                <a:gd name="T22" fmla="*/ 0 w 430"/>
                <a:gd name="T23" fmla="*/ 143 h 211"/>
                <a:gd name="T24" fmla="*/ 1 w 430"/>
                <a:gd name="T25" fmla="*/ 140 h 211"/>
                <a:gd name="T26" fmla="*/ 4 w 430"/>
                <a:gd name="T27" fmla="*/ 134 h 211"/>
                <a:gd name="T28" fmla="*/ 9 w 430"/>
                <a:gd name="T29" fmla="*/ 125 h 211"/>
                <a:gd name="T30" fmla="*/ 13 w 430"/>
                <a:gd name="T31" fmla="*/ 113 h 211"/>
                <a:gd name="T32" fmla="*/ 18 w 430"/>
                <a:gd name="T33" fmla="*/ 105 h 211"/>
                <a:gd name="T34" fmla="*/ 22 w 430"/>
                <a:gd name="T35" fmla="*/ 96 h 211"/>
                <a:gd name="T36" fmla="*/ 24 w 430"/>
                <a:gd name="T37" fmla="*/ 90 h 211"/>
                <a:gd name="T38" fmla="*/ 22 w 430"/>
                <a:gd name="T39" fmla="*/ 8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0" h="211">
                  <a:moveTo>
                    <a:pt x="22" y="89"/>
                  </a:moveTo>
                  <a:lnTo>
                    <a:pt x="80" y="54"/>
                  </a:lnTo>
                  <a:lnTo>
                    <a:pt x="196" y="16"/>
                  </a:lnTo>
                  <a:lnTo>
                    <a:pt x="312" y="0"/>
                  </a:lnTo>
                  <a:lnTo>
                    <a:pt x="407" y="6"/>
                  </a:lnTo>
                  <a:lnTo>
                    <a:pt x="430" y="38"/>
                  </a:lnTo>
                  <a:lnTo>
                    <a:pt x="401" y="83"/>
                  </a:lnTo>
                  <a:lnTo>
                    <a:pt x="312" y="157"/>
                  </a:lnTo>
                  <a:lnTo>
                    <a:pt x="240" y="191"/>
                  </a:lnTo>
                  <a:lnTo>
                    <a:pt x="147" y="211"/>
                  </a:lnTo>
                  <a:lnTo>
                    <a:pt x="44" y="191"/>
                  </a:lnTo>
                  <a:lnTo>
                    <a:pt x="0" y="143"/>
                  </a:lnTo>
                  <a:lnTo>
                    <a:pt x="1" y="140"/>
                  </a:lnTo>
                  <a:lnTo>
                    <a:pt x="4" y="134"/>
                  </a:lnTo>
                  <a:lnTo>
                    <a:pt x="9" y="125"/>
                  </a:lnTo>
                  <a:lnTo>
                    <a:pt x="13" y="113"/>
                  </a:lnTo>
                  <a:lnTo>
                    <a:pt x="18" y="105"/>
                  </a:lnTo>
                  <a:lnTo>
                    <a:pt x="22" y="96"/>
                  </a:lnTo>
                  <a:lnTo>
                    <a:pt x="24" y="90"/>
                  </a:lnTo>
                  <a:lnTo>
                    <a:pt x="22" y="8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66" name="Freeform 190">
              <a:extLst>
                <a:ext uri="{FF2B5EF4-FFF2-40B4-BE49-F238E27FC236}">
                  <a16:creationId xmlns:a16="http://schemas.microsoft.com/office/drawing/2014/main" xmlns="" id="{AFA2DBFB-D5C8-409C-8215-D0AB4F7E07FA}"/>
                </a:ext>
              </a:extLst>
            </p:cNvPr>
            <p:cNvSpPr>
              <a:spLocks/>
            </p:cNvSpPr>
            <p:nvPr/>
          </p:nvSpPr>
          <p:spPr bwMode="auto">
            <a:xfrm>
              <a:off x="821" y="2928"/>
              <a:ext cx="127" cy="62"/>
            </a:xfrm>
            <a:custGeom>
              <a:avLst/>
              <a:gdLst>
                <a:gd name="T0" fmla="*/ 25 w 381"/>
                <a:gd name="T1" fmla="*/ 74 h 188"/>
                <a:gd name="T2" fmla="*/ 38 w 381"/>
                <a:gd name="T3" fmla="*/ 67 h 188"/>
                <a:gd name="T4" fmla="*/ 50 w 381"/>
                <a:gd name="T5" fmla="*/ 60 h 188"/>
                <a:gd name="T6" fmla="*/ 63 w 381"/>
                <a:gd name="T7" fmla="*/ 51 h 188"/>
                <a:gd name="T8" fmla="*/ 82 w 381"/>
                <a:gd name="T9" fmla="*/ 44 h 188"/>
                <a:gd name="T10" fmla="*/ 107 w 381"/>
                <a:gd name="T11" fmla="*/ 35 h 188"/>
                <a:gd name="T12" fmla="*/ 134 w 381"/>
                <a:gd name="T13" fmla="*/ 26 h 188"/>
                <a:gd name="T14" fmla="*/ 159 w 381"/>
                <a:gd name="T15" fmla="*/ 19 h 188"/>
                <a:gd name="T16" fmla="*/ 185 w 381"/>
                <a:gd name="T17" fmla="*/ 13 h 188"/>
                <a:gd name="T18" fmla="*/ 212 w 381"/>
                <a:gd name="T19" fmla="*/ 9 h 188"/>
                <a:gd name="T20" fmla="*/ 238 w 381"/>
                <a:gd name="T21" fmla="*/ 6 h 188"/>
                <a:gd name="T22" fmla="*/ 263 w 381"/>
                <a:gd name="T23" fmla="*/ 3 h 188"/>
                <a:gd name="T24" fmla="*/ 287 w 381"/>
                <a:gd name="T25" fmla="*/ 1 h 188"/>
                <a:gd name="T26" fmla="*/ 308 w 381"/>
                <a:gd name="T27" fmla="*/ 3 h 188"/>
                <a:gd name="T28" fmla="*/ 328 w 381"/>
                <a:gd name="T29" fmla="*/ 4 h 188"/>
                <a:gd name="T30" fmla="*/ 349 w 381"/>
                <a:gd name="T31" fmla="*/ 4 h 188"/>
                <a:gd name="T32" fmla="*/ 362 w 381"/>
                <a:gd name="T33" fmla="*/ 9 h 188"/>
                <a:gd name="T34" fmla="*/ 368 w 381"/>
                <a:gd name="T35" fmla="*/ 16 h 188"/>
                <a:gd name="T36" fmla="*/ 374 w 381"/>
                <a:gd name="T37" fmla="*/ 23 h 188"/>
                <a:gd name="T38" fmla="*/ 378 w 381"/>
                <a:gd name="T39" fmla="*/ 29 h 188"/>
                <a:gd name="T40" fmla="*/ 378 w 381"/>
                <a:gd name="T41" fmla="*/ 38 h 188"/>
                <a:gd name="T42" fmla="*/ 372 w 381"/>
                <a:gd name="T43" fmla="*/ 48 h 188"/>
                <a:gd name="T44" fmla="*/ 365 w 381"/>
                <a:gd name="T45" fmla="*/ 58 h 188"/>
                <a:gd name="T46" fmla="*/ 359 w 381"/>
                <a:gd name="T47" fmla="*/ 68 h 188"/>
                <a:gd name="T48" fmla="*/ 346 w 381"/>
                <a:gd name="T49" fmla="*/ 81 h 188"/>
                <a:gd name="T50" fmla="*/ 325 w 381"/>
                <a:gd name="T51" fmla="*/ 99 h 188"/>
                <a:gd name="T52" fmla="*/ 306 w 381"/>
                <a:gd name="T53" fmla="*/ 115 h 188"/>
                <a:gd name="T54" fmla="*/ 285 w 381"/>
                <a:gd name="T55" fmla="*/ 131 h 188"/>
                <a:gd name="T56" fmla="*/ 268 w 381"/>
                <a:gd name="T57" fmla="*/ 144 h 188"/>
                <a:gd name="T58" fmla="*/ 252 w 381"/>
                <a:gd name="T59" fmla="*/ 151 h 188"/>
                <a:gd name="T60" fmla="*/ 237 w 381"/>
                <a:gd name="T61" fmla="*/ 158 h 188"/>
                <a:gd name="T62" fmla="*/ 221 w 381"/>
                <a:gd name="T63" fmla="*/ 166 h 188"/>
                <a:gd name="T64" fmla="*/ 201 w 381"/>
                <a:gd name="T65" fmla="*/ 172 h 188"/>
                <a:gd name="T66" fmla="*/ 181 w 381"/>
                <a:gd name="T67" fmla="*/ 176 h 188"/>
                <a:gd name="T68" fmla="*/ 160 w 381"/>
                <a:gd name="T69" fmla="*/ 182 h 188"/>
                <a:gd name="T70" fmla="*/ 140 w 381"/>
                <a:gd name="T71" fmla="*/ 186 h 188"/>
                <a:gd name="T72" fmla="*/ 117 w 381"/>
                <a:gd name="T73" fmla="*/ 186 h 188"/>
                <a:gd name="T74" fmla="*/ 95 w 381"/>
                <a:gd name="T75" fmla="*/ 182 h 188"/>
                <a:gd name="T76" fmla="*/ 72 w 381"/>
                <a:gd name="T77" fmla="*/ 176 h 188"/>
                <a:gd name="T78" fmla="*/ 50 w 381"/>
                <a:gd name="T79" fmla="*/ 172 h 188"/>
                <a:gd name="T80" fmla="*/ 33 w 381"/>
                <a:gd name="T81" fmla="*/ 164 h 188"/>
                <a:gd name="T82" fmla="*/ 23 w 381"/>
                <a:gd name="T83" fmla="*/ 154 h 188"/>
                <a:gd name="T84" fmla="*/ 13 w 381"/>
                <a:gd name="T85" fmla="*/ 142 h 188"/>
                <a:gd name="T86" fmla="*/ 4 w 381"/>
                <a:gd name="T87" fmla="*/ 132 h 188"/>
                <a:gd name="T88" fmla="*/ 0 w 381"/>
                <a:gd name="T89" fmla="*/ 124 h 188"/>
                <a:gd name="T90" fmla="*/ 7 w 381"/>
                <a:gd name="T91" fmla="*/ 110 h 188"/>
                <a:gd name="T92" fmla="*/ 14 w 381"/>
                <a:gd name="T93" fmla="*/ 93 h 188"/>
                <a:gd name="T94" fmla="*/ 19 w 381"/>
                <a:gd name="T95" fmla="*/ 8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1" h="188">
                  <a:moveTo>
                    <a:pt x="19" y="78"/>
                  </a:moveTo>
                  <a:lnTo>
                    <a:pt x="25" y="74"/>
                  </a:lnTo>
                  <a:lnTo>
                    <a:pt x="30" y="71"/>
                  </a:lnTo>
                  <a:lnTo>
                    <a:pt x="38" y="67"/>
                  </a:lnTo>
                  <a:lnTo>
                    <a:pt x="44" y="62"/>
                  </a:lnTo>
                  <a:lnTo>
                    <a:pt x="50" y="60"/>
                  </a:lnTo>
                  <a:lnTo>
                    <a:pt x="57" y="55"/>
                  </a:lnTo>
                  <a:lnTo>
                    <a:pt x="63" y="51"/>
                  </a:lnTo>
                  <a:lnTo>
                    <a:pt x="69" y="48"/>
                  </a:lnTo>
                  <a:lnTo>
                    <a:pt x="82" y="44"/>
                  </a:lnTo>
                  <a:lnTo>
                    <a:pt x="95" y="39"/>
                  </a:lnTo>
                  <a:lnTo>
                    <a:pt x="107" y="35"/>
                  </a:lnTo>
                  <a:lnTo>
                    <a:pt x="120" y="30"/>
                  </a:lnTo>
                  <a:lnTo>
                    <a:pt x="134" y="26"/>
                  </a:lnTo>
                  <a:lnTo>
                    <a:pt x="147" y="23"/>
                  </a:lnTo>
                  <a:lnTo>
                    <a:pt x="159" y="19"/>
                  </a:lnTo>
                  <a:lnTo>
                    <a:pt x="172" y="14"/>
                  </a:lnTo>
                  <a:lnTo>
                    <a:pt x="185" y="13"/>
                  </a:lnTo>
                  <a:lnTo>
                    <a:pt x="199" y="10"/>
                  </a:lnTo>
                  <a:lnTo>
                    <a:pt x="212" y="9"/>
                  </a:lnTo>
                  <a:lnTo>
                    <a:pt x="225" y="7"/>
                  </a:lnTo>
                  <a:lnTo>
                    <a:pt x="238" y="6"/>
                  </a:lnTo>
                  <a:lnTo>
                    <a:pt x="252" y="4"/>
                  </a:lnTo>
                  <a:lnTo>
                    <a:pt x="263" y="3"/>
                  </a:lnTo>
                  <a:lnTo>
                    <a:pt x="277" y="0"/>
                  </a:lnTo>
                  <a:lnTo>
                    <a:pt x="287" y="1"/>
                  </a:lnTo>
                  <a:lnTo>
                    <a:pt x="297" y="1"/>
                  </a:lnTo>
                  <a:lnTo>
                    <a:pt x="308" y="3"/>
                  </a:lnTo>
                  <a:lnTo>
                    <a:pt x="318" y="3"/>
                  </a:lnTo>
                  <a:lnTo>
                    <a:pt x="328" y="4"/>
                  </a:lnTo>
                  <a:lnTo>
                    <a:pt x="339" y="4"/>
                  </a:lnTo>
                  <a:lnTo>
                    <a:pt x="349" y="4"/>
                  </a:lnTo>
                  <a:lnTo>
                    <a:pt x="359" y="6"/>
                  </a:lnTo>
                  <a:lnTo>
                    <a:pt x="362" y="9"/>
                  </a:lnTo>
                  <a:lnTo>
                    <a:pt x="365" y="13"/>
                  </a:lnTo>
                  <a:lnTo>
                    <a:pt x="368" y="16"/>
                  </a:lnTo>
                  <a:lnTo>
                    <a:pt x="371" y="19"/>
                  </a:lnTo>
                  <a:lnTo>
                    <a:pt x="374" y="23"/>
                  </a:lnTo>
                  <a:lnTo>
                    <a:pt x="375" y="26"/>
                  </a:lnTo>
                  <a:lnTo>
                    <a:pt x="378" y="29"/>
                  </a:lnTo>
                  <a:lnTo>
                    <a:pt x="381" y="33"/>
                  </a:lnTo>
                  <a:lnTo>
                    <a:pt x="378" y="38"/>
                  </a:lnTo>
                  <a:lnTo>
                    <a:pt x="375" y="44"/>
                  </a:lnTo>
                  <a:lnTo>
                    <a:pt x="372" y="48"/>
                  </a:lnTo>
                  <a:lnTo>
                    <a:pt x="368" y="54"/>
                  </a:lnTo>
                  <a:lnTo>
                    <a:pt x="365" y="58"/>
                  </a:lnTo>
                  <a:lnTo>
                    <a:pt x="362" y="64"/>
                  </a:lnTo>
                  <a:lnTo>
                    <a:pt x="359" y="68"/>
                  </a:lnTo>
                  <a:lnTo>
                    <a:pt x="355" y="74"/>
                  </a:lnTo>
                  <a:lnTo>
                    <a:pt x="346" y="81"/>
                  </a:lnTo>
                  <a:lnTo>
                    <a:pt x="336" y="90"/>
                  </a:lnTo>
                  <a:lnTo>
                    <a:pt x="325" y="99"/>
                  </a:lnTo>
                  <a:lnTo>
                    <a:pt x="316" y="106"/>
                  </a:lnTo>
                  <a:lnTo>
                    <a:pt x="306" y="115"/>
                  </a:lnTo>
                  <a:lnTo>
                    <a:pt x="296" y="124"/>
                  </a:lnTo>
                  <a:lnTo>
                    <a:pt x="285" y="131"/>
                  </a:lnTo>
                  <a:lnTo>
                    <a:pt x="277" y="140"/>
                  </a:lnTo>
                  <a:lnTo>
                    <a:pt x="268" y="144"/>
                  </a:lnTo>
                  <a:lnTo>
                    <a:pt x="260" y="147"/>
                  </a:lnTo>
                  <a:lnTo>
                    <a:pt x="252" y="151"/>
                  </a:lnTo>
                  <a:lnTo>
                    <a:pt x="244" y="154"/>
                  </a:lnTo>
                  <a:lnTo>
                    <a:pt x="237" y="158"/>
                  </a:lnTo>
                  <a:lnTo>
                    <a:pt x="228" y="163"/>
                  </a:lnTo>
                  <a:lnTo>
                    <a:pt x="221" y="166"/>
                  </a:lnTo>
                  <a:lnTo>
                    <a:pt x="212" y="170"/>
                  </a:lnTo>
                  <a:lnTo>
                    <a:pt x="201" y="172"/>
                  </a:lnTo>
                  <a:lnTo>
                    <a:pt x="191" y="174"/>
                  </a:lnTo>
                  <a:lnTo>
                    <a:pt x="181" y="176"/>
                  </a:lnTo>
                  <a:lnTo>
                    <a:pt x="171" y="179"/>
                  </a:lnTo>
                  <a:lnTo>
                    <a:pt x="160" y="182"/>
                  </a:lnTo>
                  <a:lnTo>
                    <a:pt x="150" y="183"/>
                  </a:lnTo>
                  <a:lnTo>
                    <a:pt x="140" y="186"/>
                  </a:lnTo>
                  <a:lnTo>
                    <a:pt x="129" y="188"/>
                  </a:lnTo>
                  <a:lnTo>
                    <a:pt x="117" y="186"/>
                  </a:lnTo>
                  <a:lnTo>
                    <a:pt x="106" y="183"/>
                  </a:lnTo>
                  <a:lnTo>
                    <a:pt x="95" y="182"/>
                  </a:lnTo>
                  <a:lnTo>
                    <a:pt x="84" y="179"/>
                  </a:lnTo>
                  <a:lnTo>
                    <a:pt x="72" y="176"/>
                  </a:lnTo>
                  <a:lnTo>
                    <a:pt x="60" y="174"/>
                  </a:lnTo>
                  <a:lnTo>
                    <a:pt x="50" y="172"/>
                  </a:lnTo>
                  <a:lnTo>
                    <a:pt x="38" y="170"/>
                  </a:lnTo>
                  <a:lnTo>
                    <a:pt x="33" y="164"/>
                  </a:lnTo>
                  <a:lnTo>
                    <a:pt x="28" y="158"/>
                  </a:lnTo>
                  <a:lnTo>
                    <a:pt x="23" y="154"/>
                  </a:lnTo>
                  <a:lnTo>
                    <a:pt x="19" y="148"/>
                  </a:lnTo>
                  <a:lnTo>
                    <a:pt x="13" y="142"/>
                  </a:lnTo>
                  <a:lnTo>
                    <a:pt x="8" y="137"/>
                  </a:lnTo>
                  <a:lnTo>
                    <a:pt x="4" y="132"/>
                  </a:lnTo>
                  <a:lnTo>
                    <a:pt x="0" y="126"/>
                  </a:lnTo>
                  <a:lnTo>
                    <a:pt x="0" y="124"/>
                  </a:lnTo>
                  <a:lnTo>
                    <a:pt x="2" y="119"/>
                  </a:lnTo>
                  <a:lnTo>
                    <a:pt x="7" y="110"/>
                  </a:lnTo>
                  <a:lnTo>
                    <a:pt x="11" y="102"/>
                  </a:lnTo>
                  <a:lnTo>
                    <a:pt x="14" y="93"/>
                  </a:lnTo>
                  <a:lnTo>
                    <a:pt x="17" y="84"/>
                  </a:lnTo>
                  <a:lnTo>
                    <a:pt x="19" y="80"/>
                  </a:lnTo>
                  <a:lnTo>
                    <a:pt x="19" y="7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67" name="Freeform 191">
              <a:extLst>
                <a:ext uri="{FF2B5EF4-FFF2-40B4-BE49-F238E27FC236}">
                  <a16:creationId xmlns:a16="http://schemas.microsoft.com/office/drawing/2014/main" xmlns="" id="{2DC4BA25-3C5E-4C63-8A44-D58052F7DE85}"/>
                </a:ext>
              </a:extLst>
            </p:cNvPr>
            <p:cNvSpPr>
              <a:spLocks/>
            </p:cNvSpPr>
            <p:nvPr/>
          </p:nvSpPr>
          <p:spPr bwMode="auto">
            <a:xfrm>
              <a:off x="828" y="2935"/>
              <a:ext cx="110" cy="56"/>
            </a:xfrm>
            <a:custGeom>
              <a:avLst/>
              <a:gdLst>
                <a:gd name="T0" fmla="*/ 22 w 334"/>
                <a:gd name="T1" fmla="*/ 65 h 164"/>
                <a:gd name="T2" fmla="*/ 34 w 334"/>
                <a:gd name="T3" fmla="*/ 58 h 164"/>
                <a:gd name="T4" fmla="*/ 44 w 334"/>
                <a:gd name="T5" fmla="*/ 52 h 164"/>
                <a:gd name="T6" fmla="*/ 56 w 334"/>
                <a:gd name="T7" fmla="*/ 45 h 164"/>
                <a:gd name="T8" fmla="*/ 72 w 334"/>
                <a:gd name="T9" fmla="*/ 38 h 164"/>
                <a:gd name="T10" fmla="*/ 95 w 334"/>
                <a:gd name="T11" fmla="*/ 30 h 164"/>
                <a:gd name="T12" fmla="*/ 118 w 334"/>
                <a:gd name="T13" fmla="*/ 23 h 164"/>
                <a:gd name="T14" fmla="*/ 140 w 334"/>
                <a:gd name="T15" fmla="*/ 16 h 164"/>
                <a:gd name="T16" fmla="*/ 163 w 334"/>
                <a:gd name="T17" fmla="*/ 11 h 164"/>
                <a:gd name="T18" fmla="*/ 185 w 334"/>
                <a:gd name="T19" fmla="*/ 9 h 164"/>
                <a:gd name="T20" fmla="*/ 209 w 334"/>
                <a:gd name="T21" fmla="*/ 4 h 164"/>
                <a:gd name="T22" fmla="*/ 231 w 334"/>
                <a:gd name="T23" fmla="*/ 1 h 164"/>
                <a:gd name="T24" fmla="*/ 252 w 334"/>
                <a:gd name="T25" fmla="*/ 1 h 164"/>
                <a:gd name="T26" fmla="*/ 269 w 334"/>
                <a:gd name="T27" fmla="*/ 1 h 164"/>
                <a:gd name="T28" fmla="*/ 289 w 334"/>
                <a:gd name="T29" fmla="*/ 3 h 164"/>
                <a:gd name="T30" fmla="*/ 306 w 334"/>
                <a:gd name="T31" fmla="*/ 4 h 164"/>
                <a:gd name="T32" fmla="*/ 318 w 334"/>
                <a:gd name="T33" fmla="*/ 9 h 164"/>
                <a:gd name="T34" fmla="*/ 322 w 334"/>
                <a:gd name="T35" fmla="*/ 14 h 164"/>
                <a:gd name="T36" fmla="*/ 327 w 334"/>
                <a:gd name="T37" fmla="*/ 20 h 164"/>
                <a:gd name="T38" fmla="*/ 331 w 334"/>
                <a:gd name="T39" fmla="*/ 26 h 164"/>
                <a:gd name="T40" fmla="*/ 331 w 334"/>
                <a:gd name="T41" fmla="*/ 33 h 164"/>
                <a:gd name="T42" fmla="*/ 325 w 334"/>
                <a:gd name="T43" fmla="*/ 42 h 164"/>
                <a:gd name="T44" fmla="*/ 319 w 334"/>
                <a:gd name="T45" fmla="*/ 51 h 164"/>
                <a:gd name="T46" fmla="*/ 314 w 334"/>
                <a:gd name="T47" fmla="*/ 59 h 164"/>
                <a:gd name="T48" fmla="*/ 303 w 334"/>
                <a:gd name="T49" fmla="*/ 71 h 164"/>
                <a:gd name="T50" fmla="*/ 286 w 334"/>
                <a:gd name="T51" fmla="*/ 86 h 164"/>
                <a:gd name="T52" fmla="*/ 268 w 334"/>
                <a:gd name="T53" fmla="*/ 100 h 164"/>
                <a:gd name="T54" fmla="*/ 250 w 334"/>
                <a:gd name="T55" fmla="*/ 115 h 164"/>
                <a:gd name="T56" fmla="*/ 235 w 334"/>
                <a:gd name="T57" fmla="*/ 125 h 164"/>
                <a:gd name="T58" fmla="*/ 221 w 334"/>
                <a:gd name="T59" fmla="*/ 132 h 164"/>
                <a:gd name="T60" fmla="*/ 207 w 334"/>
                <a:gd name="T61" fmla="*/ 138 h 164"/>
                <a:gd name="T62" fmla="*/ 193 w 334"/>
                <a:gd name="T63" fmla="*/ 145 h 164"/>
                <a:gd name="T64" fmla="*/ 177 w 334"/>
                <a:gd name="T65" fmla="*/ 151 h 164"/>
                <a:gd name="T66" fmla="*/ 159 w 334"/>
                <a:gd name="T67" fmla="*/ 154 h 164"/>
                <a:gd name="T68" fmla="*/ 141 w 334"/>
                <a:gd name="T69" fmla="*/ 158 h 164"/>
                <a:gd name="T70" fmla="*/ 122 w 334"/>
                <a:gd name="T71" fmla="*/ 163 h 164"/>
                <a:gd name="T72" fmla="*/ 103 w 334"/>
                <a:gd name="T73" fmla="*/ 163 h 164"/>
                <a:gd name="T74" fmla="*/ 84 w 334"/>
                <a:gd name="T75" fmla="*/ 158 h 164"/>
                <a:gd name="T76" fmla="*/ 63 w 334"/>
                <a:gd name="T77" fmla="*/ 154 h 164"/>
                <a:gd name="T78" fmla="*/ 44 w 334"/>
                <a:gd name="T79" fmla="*/ 151 h 164"/>
                <a:gd name="T80" fmla="*/ 29 w 334"/>
                <a:gd name="T81" fmla="*/ 144 h 164"/>
                <a:gd name="T82" fmla="*/ 20 w 334"/>
                <a:gd name="T83" fmla="*/ 134 h 164"/>
                <a:gd name="T84" fmla="*/ 13 w 334"/>
                <a:gd name="T85" fmla="*/ 125 h 164"/>
                <a:gd name="T86" fmla="*/ 4 w 334"/>
                <a:gd name="T87" fmla="*/ 115 h 164"/>
                <a:gd name="T88" fmla="*/ 1 w 334"/>
                <a:gd name="T89" fmla="*/ 109 h 164"/>
                <a:gd name="T90" fmla="*/ 6 w 334"/>
                <a:gd name="T91" fmla="*/ 97 h 164"/>
                <a:gd name="T92" fmla="*/ 13 w 334"/>
                <a:gd name="T93" fmla="*/ 81 h 164"/>
                <a:gd name="T94" fmla="*/ 17 w 334"/>
                <a:gd name="T95" fmla="*/ 7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4" h="164">
                  <a:moveTo>
                    <a:pt x="17" y="68"/>
                  </a:moveTo>
                  <a:lnTo>
                    <a:pt x="22" y="65"/>
                  </a:lnTo>
                  <a:lnTo>
                    <a:pt x="28" y="62"/>
                  </a:lnTo>
                  <a:lnTo>
                    <a:pt x="34" y="58"/>
                  </a:lnTo>
                  <a:lnTo>
                    <a:pt x="39" y="55"/>
                  </a:lnTo>
                  <a:lnTo>
                    <a:pt x="44" y="52"/>
                  </a:lnTo>
                  <a:lnTo>
                    <a:pt x="50" y="48"/>
                  </a:lnTo>
                  <a:lnTo>
                    <a:pt x="56" y="45"/>
                  </a:lnTo>
                  <a:lnTo>
                    <a:pt x="62" y="42"/>
                  </a:lnTo>
                  <a:lnTo>
                    <a:pt x="72" y="38"/>
                  </a:lnTo>
                  <a:lnTo>
                    <a:pt x="84" y="35"/>
                  </a:lnTo>
                  <a:lnTo>
                    <a:pt x="95" y="30"/>
                  </a:lnTo>
                  <a:lnTo>
                    <a:pt x="106" y="27"/>
                  </a:lnTo>
                  <a:lnTo>
                    <a:pt x="118" y="23"/>
                  </a:lnTo>
                  <a:lnTo>
                    <a:pt x="129" y="20"/>
                  </a:lnTo>
                  <a:lnTo>
                    <a:pt x="140" y="16"/>
                  </a:lnTo>
                  <a:lnTo>
                    <a:pt x="151" y="13"/>
                  </a:lnTo>
                  <a:lnTo>
                    <a:pt x="163" y="11"/>
                  </a:lnTo>
                  <a:lnTo>
                    <a:pt x="174" y="10"/>
                  </a:lnTo>
                  <a:lnTo>
                    <a:pt x="185" y="9"/>
                  </a:lnTo>
                  <a:lnTo>
                    <a:pt x="197" y="6"/>
                  </a:lnTo>
                  <a:lnTo>
                    <a:pt x="209" y="4"/>
                  </a:lnTo>
                  <a:lnTo>
                    <a:pt x="219" y="3"/>
                  </a:lnTo>
                  <a:lnTo>
                    <a:pt x="231" y="1"/>
                  </a:lnTo>
                  <a:lnTo>
                    <a:pt x="243" y="0"/>
                  </a:lnTo>
                  <a:lnTo>
                    <a:pt x="252" y="1"/>
                  </a:lnTo>
                  <a:lnTo>
                    <a:pt x="261" y="1"/>
                  </a:lnTo>
                  <a:lnTo>
                    <a:pt x="269" y="1"/>
                  </a:lnTo>
                  <a:lnTo>
                    <a:pt x="280" y="3"/>
                  </a:lnTo>
                  <a:lnTo>
                    <a:pt x="289" y="3"/>
                  </a:lnTo>
                  <a:lnTo>
                    <a:pt x="297" y="4"/>
                  </a:lnTo>
                  <a:lnTo>
                    <a:pt x="306" y="4"/>
                  </a:lnTo>
                  <a:lnTo>
                    <a:pt x="315" y="4"/>
                  </a:lnTo>
                  <a:lnTo>
                    <a:pt x="318" y="9"/>
                  </a:lnTo>
                  <a:lnTo>
                    <a:pt x="319" y="11"/>
                  </a:lnTo>
                  <a:lnTo>
                    <a:pt x="322" y="14"/>
                  </a:lnTo>
                  <a:lnTo>
                    <a:pt x="325" y="17"/>
                  </a:lnTo>
                  <a:lnTo>
                    <a:pt x="327" y="20"/>
                  </a:lnTo>
                  <a:lnTo>
                    <a:pt x="330" y="23"/>
                  </a:lnTo>
                  <a:lnTo>
                    <a:pt x="331" y="26"/>
                  </a:lnTo>
                  <a:lnTo>
                    <a:pt x="334" y="29"/>
                  </a:lnTo>
                  <a:lnTo>
                    <a:pt x="331" y="33"/>
                  </a:lnTo>
                  <a:lnTo>
                    <a:pt x="328" y="38"/>
                  </a:lnTo>
                  <a:lnTo>
                    <a:pt x="325" y="42"/>
                  </a:lnTo>
                  <a:lnTo>
                    <a:pt x="322" y="46"/>
                  </a:lnTo>
                  <a:lnTo>
                    <a:pt x="319" y="51"/>
                  </a:lnTo>
                  <a:lnTo>
                    <a:pt x="317" y="55"/>
                  </a:lnTo>
                  <a:lnTo>
                    <a:pt x="314" y="59"/>
                  </a:lnTo>
                  <a:lnTo>
                    <a:pt x="312" y="64"/>
                  </a:lnTo>
                  <a:lnTo>
                    <a:pt x="303" y="71"/>
                  </a:lnTo>
                  <a:lnTo>
                    <a:pt x="294" y="78"/>
                  </a:lnTo>
                  <a:lnTo>
                    <a:pt x="286" y="86"/>
                  </a:lnTo>
                  <a:lnTo>
                    <a:pt x="277" y="93"/>
                  </a:lnTo>
                  <a:lnTo>
                    <a:pt x="268" y="100"/>
                  </a:lnTo>
                  <a:lnTo>
                    <a:pt x="259" y="107"/>
                  </a:lnTo>
                  <a:lnTo>
                    <a:pt x="250" y="115"/>
                  </a:lnTo>
                  <a:lnTo>
                    <a:pt x="243" y="122"/>
                  </a:lnTo>
                  <a:lnTo>
                    <a:pt x="235" y="125"/>
                  </a:lnTo>
                  <a:lnTo>
                    <a:pt x="228" y="129"/>
                  </a:lnTo>
                  <a:lnTo>
                    <a:pt x="221" y="132"/>
                  </a:lnTo>
                  <a:lnTo>
                    <a:pt x="215" y="135"/>
                  </a:lnTo>
                  <a:lnTo>
                    <a:pt x="207" y="138"/>
                  </a:lnTo>
                  <a:lnTo>
                    <a:pt x="200" y="142"/>
                  </a:lnTo>
                  <a:lnTo>
                    <a:pt x="193" y="145"/>
                  </a:lnTo>
                  <a:lnTo>
                    <a:pt x="185" y="148"/>
                  </a:lnTo>
                  <a:lnTo>
                    <a:pt x="177" y="151"/>
                  </a:lnTo>
                  <a:lnTo>
                    <a:pt x="168" y="153"/>
                  </a:lnTo>
                  <a:lnTo>
                    <a:pt x="159" y="154"/>
                  </a:lnTo>
                  <a:lnTo>
                    <a:pt x="150" y="157"/>
                  </a:lnTo>
                  <a:lnTo>
                    <a:pt x="141" y="158"/>
                  </a:lnTo>
                  <a:lnTo>
                    <a:pt x="132" y="160"/>
                  </a:lnTo>
                  <a:lnTo>
                    <a:pt x="122" y="163"/>
                  </a:lnTo>
                  <a:lnTo>
                    <a:pt x="113" y="164"/>
                  </a:lnTo>
                  <a:lnTo>
                    <a:pt x="103" y="163"/>
                  </a:lnTo>
                  <a:lnTo>
                    <a:pt x="94" y="160"/>
                  </a:lnTo>
                  <a:lnTo>
                    <a:pt x="84" y="158"/>
                  </a:lnTo>
                  <a:lnTo>
                    <a:pt x="73" y="157"/>
                  </a:lnTo>
                  <a:lnTo>
                    <a:pt x="63" y="154"/>
                  </a:lnTo>
                  <a:lnTo>
                    <a:pt x="53" y="153"/>
                  </a:lnTo>
                  <a:lnTo>
                    <a:pt x="44" y="151"/>
                  </a:lnTo>
                  <a:lnTo>
                    <a:pt x="34" y="148"/>
                  </a:lnTo>
                  <a:lnTo>
                    <a:pt x="29" y="144"/>
                  </a:lnTo>
                  <a:lnTo>
                    <a:pt x="25" y="139"/>
                  </a:lnTo>
                  <a:lnTo>
                    <a:pt x="20" y="134"/>
                  </a:lnTo>
                  <a:lnTo>
                    <a:pt x="16" y="129"/>
                  </a:lnTo>
                  <a:lnTo>
                    <a:pt x="13" y="125"/>
                  </a:lnTo>
                  <a:lnTo>
                    <a:pt x="8" y="121"/>
                  </a:lnTo>
                  <a:lnTo>
                    <a:pt x="4" y="115"/>
                  </a:lnTo>
                  <a:lnTo>
                    <a:pt x="0" y="110"/>
                  </a:lnTo>
                  <a:lnTo>
                    <a:pt x="1" y="109"/>
                  </a:lnTo>
                  <a:lnTo>
                    <a:pt x="3" y="103"/>
                  </a:lnTo>
                  <a:lnTo>
                    <a:pt x="6" y="97"/>
                  </a:lnTo>
                  <a:lnTo>
                    <a:pt x="10" y="89"/>
                  </a:lnTo>
                  <a:lnTo>
                    <a:pt x="13" y="81"/>
                  </a:lnTo>
                  <a:lnTo>
                    <a:pt x="16" y="74"/>
                  </a:lnTo>
                  <a:lnTo>
                    <a:pt x="17" y="70"/>
                  </a:lnTo>
                  <a:lnTo>
                    <a:pt x="17" y="6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68" name="Freeform 192">
              <a:extLst>
                <a:ext uri="{FF2B5EF4-FFF2-40B4-BE49-F238E27FC236}">
                  <a16:creationId xmlns:a16="http://schemas.microsoft.com/office/drawing/2014/main" xmlns="" id="{78DDA3F0-9C5A-448B-83D9-3F14B50BC986}"/>
                </a:ext>
              </a:extLst>
            </p:cNvPr>
            <p:cNvSpPr>
              <a:spLocks/>
            </p:cNvSpPr>
            <p:nvPr/>
          </p:nvSpPr>
          <p:spPr bwMode="auto">
            <a:xfrm>
              <a:off x="835" y="2940"/>
              <a:ext cx="96" cy="47"/>
            </a:xfrm>
            <a:custGeom>
              <a:avLst/>
              <a:gdLst>
                <a:gd name="T0" fmla="*/ 19 w 287"/>
                <a:gd name="T1" fmla="*/ 55 h 141"/>
                <a:gd name="T2" fmla="*/ 29 w 287"/>
                <a:gd name="T3" fmla="*/ 49 h 141"/>
                <a:gd name="T4" fmla="*/ 38 w 287"/>
                <a:gd name="T5" fmla="*/ 43 h 141"/>
                <a:gd name="T6" fmla="*/ 48 w 287"/>
                <a:gd name="T7" fmla="*/ 39 h 141"/>
                <a:gd name="T8" fmla="*/ 63 w 287"/>
                <a:gd name="T9" fmla="*/ 32 h 141"/>
                <a:gd name="T10" fmla="*/ 82 w 287"/>
                <a:gd name="T11" fmla="*/ 26 h 141"/>
                <a:gd name="T12" fmla="*/ 101 w 287"/>
                <a:gd name="T13" fmla="*/ 20 h 141"/>
                <a:gd name="T14" fmla="*/ 121 w 287"/>
                <a:gd name="T15" fmla="*/ 14 h 141"/>
                <a:gd name="T16" fmla="*/ 140 w 287"/>
                <a:gd name="T17" fmla="*/ 10 h 141"/>
                <a:gd name="T18" fmla="*/ 159 w 287"/>
                <a:gd name="T19" fmla="*/ 7 h 141"/>
                <a:gd name="T20" fmla="*/ 180 w 287"/>
                <a:gd name="T21" fmla="*/ 4 h 141"/>
                <a:gd name="T22" fmla="*/ 199 w 287"/>
                <a:gd name="T23" fmla="*/ 1 h 141"/>
                <a:gd name="T24" fmla="*/ 216 w 287"/>
                <a:gd name="T25" fmla="*/ 1 h 141"/>
                <a:gd name="T26" fmla="*/ 233 w 287"/>
                <a:gd name="T27" fmla="*/ 1 h 141"/>
                <a:gd name="T28" fmla="*/ 247 w 287"/>
                <a:gd name="T29" fmla="*/ 3 h 141"/>
                <a:gd name="T30" fmla="*/ 264 w 287"/>
                <a:gd name="T31" fmla="*/ 4 h 141"/>
                <a:gd name="T32" fmla="*/ 272 w 287"/>
                <a:gd name="T33" fmla="*/ 7 h 141"/>
                <a:gd name="T34" fmla="*/ 277 w 287"/>
                <a:gd name="T35" fmla="*/ 11 h 141"/>
                <a:gd name="T36" fmla="*/ 281 w 287"/>
                <a:gd name="T37" fmla="*/ 17 h 141"/>
                <a:gd name="T38" fmla="*/ 286 w 287"/>
                <a:gd name="T39" fmla="*/ 22 h 141"/>
                <a:gd name="T40" fmla="*/ 284 w 287"/>
                <a:gd name="T41" fmla="*/ 29 h 141"/>
                <a:gd name="T42" fmla="*/ 280 w 287"/>
                <a:gd name="T43" fmla="*/ 36 h 141"/>
                <a:gd name="T44" fmla="*/ 275 w 287"/>
                <a:gd name="T45" fmla="*/ 43 h 141"/>
                <a:gd name="T46" fmla="*/ 269 w 287"/>
                <a:gd name="T47" fmla="*/ 51 h 141"/>
                <a:gd name="T48" fmla="*/ 261 w 287"/>
                <a:gd name="T49" fmla="*/ 61 h 141"/>
                <a:gd name="T50" fmla="*/ 246 w 287"/>
                <a:gd name="T51" fmla="*/ 74 h 141"/>
                <a:gd name="T52" fmla="*/ 231 w 287"/>
                <a:gd name="T53" fmla="*/ 86 h 141"/>
                <a:gd name="T54" fmla="*/ 215 w 287"/>
                <a:gd name="T55" fmla="*/ 99 h 141"/>
                <a:gd name="T56" fmla="*/ 202 w 287"/>
                <a:gd name="T57" fmla="*/ 107 h 141"/>
                <a:gd name="T58" fmla="*/ 190 w 287"/>
                <a:gd name="T59" fmla="*/ 113 h 141"/>
                <a:gd name="T60" fmla="*/ 178 w 287"/>
                <a:gd name="T61" fmla="*/ 119 h 141"/>
                <a:gd name="T62" fmla="*/ 166 w 287"/>
                <a:gd name="T63" fmla="*/ 125 h 141"/>
                <a:gd name="T64" fmla="*/ 152 w 287"/>
                <a:gd name="T65" fmla="*/ 129 h 141"/>
                <a:gd name="T66" fmla="*/ 137 w 287"/>
                <a:gd name="T67" fmla="*/ 132 h 141"/>
                <a:gd name="T68" fmla="*/ 121 w 287"/>
                <a:gd name="T69" fmla="*/ 135 h 141"/>
                <a:gd name="T70" fmla="*/ 106 w 287"/>
                <a:gd name="T71" fmla="*/ 139 h 141"/>
                <a:gd name="T72" fmla="*/ 90 w 287"/>
                <a:gd name="T73" fmla="*/ 139 h 141"/>
                <a:gd name="T74" fmla="*/ 72 w 287"/>
                <a:gd name="T75" fmla="*/ 135 h 141"/>
                <a:gd name="T76" fmla="*/ 54 w 287"/>
                <a:gd name="T77" fmla="*/ 132 h 141"/>
                <a:gd name="T78" fmla="*/ 38 w 287"/>
                <a:gd name="T79" fmla="*/ 129 h 141"/>
                <a:gd name="T80" fmla="*/ 25 w 287"/>
                <a:gd name="T81" fmla="*/ 123 h 141"/>
                <a:gd name="T82" fmla="*/ 19 w 287"/>
                <a:gd name="T83" fmla="*/ 115 h 141"/>
                <a:gd name="T84" fmla="*/ 12 w 287"/>
                <a:gd name="T85" fmla="*/ 107 h 141"/>
                <a:gd name="T86" fmla="*/ 4 w 287"/>
                <a:gd name="T87" fmla="*/ 99 h 141"/>
                <a:gd name="T88" fmla="*/ 1 w 287"/>
                <a:gd name="T89" fmla="*/ 93 h 141"/>
                <a:gd name="T90" fmla="*/ 6 w 287"/>
                <a:gd name="T91" fmla="*/ 83 h 141"/>
                <a:gd name="T92" fmla="*/ 12 w 287"/>
                <a:gd name="T93" fmla="*/ 70 h 141"/>
                <a:gd name="T94" fmla="*/ 16 w 287"/>
                <a:gd name="T95" fmla="*/ 5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 h="141">
                  <a:moveTo>
                    <a:pt x="14" y="58"/>
                  </a:moveTo>
                  <a:lnTo>
                    <a:pt x="19" y="55"/>
                  </a:lnTo>
                  <a:lnTo>
                    <a:pt x="25" y="52"/>
                  </a:lnTo>
                  <a:lnTo>
                    <a:pt x="29" y="49"/>
                  </a:lnTo>
                  <a:lnTo>
                    <a:pt x="34" y="46"/>
                  </a:lnTo>
                  <a:lnTo>
                    <a:pt x="38" y="43"/>
                  </a:lnTo>
                  <a:lnTo>
                    <a:pt x="44" y="42"/>
                  </a:lnTo>
                  <a:lnTo>
                    <a:pt x="48" y="39"/>
                  </a:lnTo>
                  <a:lnTo>
                    <a:pt x="53" y="36"/>
                  </a:lnTo>
                  <a:lnTo>
                    <a:pt x="63" y="32"/>
                  </a:lnTo>
                  <a:lnTo>
                    <a:pt x="72" y="29"/>
                  </a:lnTo>
                  <a:lnTo>
                    <a:pt x="82" y="26"/>
                  </a:lnTo>
                  <a:lnTo>
                    <a:pt x="91" y="23"/>
                  </a:lnTo>
                  <a:lnTo>
                    <a:pt x="101" y="20"/>
                  </a:lnTo>
                  <a:lnTo>
                    <a:pt x="110" y="17"/>
                  </a:lnTo>
                  <a:lnTo>
                    <a:pt x="121" y="14"/>
                  </a:lnTo>
                  <a:lnTo>
                    <a:pt x="131" y="10"/>
                  </a:lnTo>
                  <a:lnTo>
                    <a:pt x="140" y="10"/>
                  </a:lnTo>
                  <a:lnTo>
                    <a:pt x="150" y="8"/>
                  </a:lnTo>
                  <a:lnTo>
                    <a:pt x="159" y="7"/>
                  </a:lnTo>
                  <a:lnTo>
                    <a:pt x="169" y="6"/>
                  </a:lnTo>
                  <a:lnTo>
                    <a:pt x="180" y="4"/>
                  </a:lnTo>
                  <a:lnTo>
                    <a:pt x="188" y="3"/>
                  </a:lnTo>
                  <a:lnTo>
                    <a:pt x="199" y="1"/>
                  </a:lnTo>
                  <a:lnTo>
                    <a:pt x="209" y="0"/>
                  </a:lnTo>
                  <a:lnTo>
                    <a:pt x="216" y="1"/>
                  </a:lnTo>
                  <a:lnTo>
                    <a:pt x="224" y="1"/>
                  </a:lnTo>
                  <a:lnTo>
                    <a:pt x="233" y="1"/>
                  </a:lnTo>
                  <a:lnTo>
                    <a:pt x="240" y="3"/>
                  </a:lnTo>
                  <a:lnTo>
                    <a:pt x="247" y="3"/>
                  </a:lnTo>
                  <a:lnTo>
                    <a:pt x="255" y="3"/>
                  </a:lnTo>
                  <a:lnTo>
                    <a:pt x="264" y="4"/>
                  </a:lnTo>
                  <a:lnTo>
                    <a:pt x="271" y="4"/>
                  </a:lnTo>
                  <a:lnTo>
                    <a:pt x="272" y="7"/>
                  </a:lnTo>
                  <a:lnTo>
                    <a:pt x="275" y="10"/>
                  </a:lnTo>
                  <a:lnTo>
                    <a:pt x="277" y="11"/>
                  </a:lnTo>
                  <a:lnTo>
                    <a:pt x="278" y="14"/>
                  </a:lnTo>
                  <a:lnTo>
                    <a:pt x="281" y="17"/>
                  </a:lnTo>
                  <a:lnTo>
                    <a:pt x="283" y="20"/>
                  </a:lnTo>
                  <a:lnTo>
                    <a:pt x="286" y="22"/>
                  </a:lnTo>
                  <a:lnTo>
                    <a:pt x="287" y="24"/>
                  </a:lnTo>
                  <a:lnTo>
                    <a:pt x="284" y="29"/>
                  </a:lnTo>
                  <a:lnTo>
                    <a:pt x="283" y="32"/>
                  </a:lnTo>
                  <a:lnTo>
                    <a:pt x="280" y="36"/>
                  </a:lnTo>
                  <a:lnTo>
                    <a:pt x="277" y="40"/>
                  </a:lnTo>
                  <a:lnTo>
                    <a:pt x="275" y="43"/>
                  </a:lnTo>
                  <a:lnTo>
                    <a:pt x="272" y="48"/>
                  </a:lnTo>
                  <a:lnTo>
                    <a:pt x="269" y="51"/>
                  </a:lnTo>
                  <a:lnTo>
                    <a:pt x="268" y="55"/>
                  </a:lnTo>
                  <a:lnTo>
                    <a:pt x="261" y="61"/>
                  </a:lnTo>
                  <a:lnTo>
                    <a:pt x="253" y="68"/>
                  </a:lnTo>
                  <a:lnTo>
                    <a:pt x="246" y="74"/>
                  </a:lnTo>
                  <a:lnTo>
                    <a:pt x="239" y="80"/>
                  </a:lnTo>
                  <a:lnTo>
                    <a:pt x="231" y="86"/>
                  </a:lnTo>
                  <a:lnTo>
                    <a:pt x="222" y="93"/>
                  </a:lnTo>
                  <a:lnTo>
                    <a:pt x="215" y="99"/>
                  </a:lnTo>
                  <a:lnTo>
                    <a:pt x="208" y="104"/>
                  </a:lnTo>
                  <a:lnTo>
                    <a:pt x="202" y="107"/>
                  </a:lnTo>
                  <a:lnTo>
                    <a:pt x="196" y="110"/>
                  </a:lnTo>
                  <a:lnTo>
                    <a:pt x="190" y="113"/>
                  </a:lnTo>
                  <a:lnTo>
                    <a:pt x="184" y="116"/>
                  </a:lnTo>
                  <a:lnTo>
                    <a:pt x="178" y="119"/>
                  </a:lnTo>
                  <a:lnTo>
                    <a:pt x="172" y="122"/>
                  </a:lnTo>
                  <a:lnTo>
                    <a:pt x="166" y="125"/>
                  </a:lnTo>
                  <a:lnTo>
                    <a:pt x="160" y="128"/>
                  </a:lnTo>
                  <a:lnTo>
                    <a:pt x="152" y="129"/>
                  </a:lnTo>
                  <a:lnTo>
                    <a:pt x="144" y="131"/>
                  </a:lnTo>
                  <a:lnTo>
                    <a:pt x="137" y="132"/>
                  </a:lnTo>
                  <a:lnTo>
                    <a:pt x="129" y="134"/>
                  </a:lnTo>
                  <a:lnTo>
                    <a:pt x="121" y="135"/>
                  </a:lnTo>
                  <a:lnTo>
                    <a:pt x="113" y="138"/>
                  </a:lnTo>
                  <a:lnTo>
                    <a:pt x="106" y="139"/>
                  </a:lnTo>
                  <a:lnTo>
                    <a:pt x="98" y="141"/>
                  </a:lnTo>
                  <a:lnTo>
                    <a:pt x="90" y="139"/>
                  </a:lnTo>
                  <a:lnTo>
                    <a:pt x="81" y="138"/>
                  </a:lnTo>
                  <a:lnTo>
                    <a:pt x="72" y="135"/>
                  </a:lnTo>
                  <a:lnTo>
                    <a:pt x="63" y="134"/>
                  </a:lnTo>
                  <a:lnTo>
                    <a:pt x="54" y="132"/>
                  </a:lnTo>
                  <a:lnTo>
                    <a:pt x="47" y="131"/>
                  </a:lnTo>
                  <a:lnTo>
                    <a:pt x="38" y="129"/>
                  </a:lnTo>
                  <a:lnTo>
                    <a:pt x="29" y="128"/>
                  </a:lnTo>
                  <a:lnTo>
                    <a:pt x="25" y="123"/>
                  </a:lnTo>
                  <a:lnTo>
                    <a:pt x="22" y="119"/>
                  </a:lnTo>
                  <a:lnTo>
                    <a:pt x="19" y="115"/>
                  </a:lnTo>
                  <a:lnTo>
                    <a:pt x="14" y="110"/>
                  </a:lnTo>
                  <a:lnTo>
                    <a:pt x="12" y="107"/>
                  </a:lnTo>
                  <a:lnTo>
                    <a:pt x="7" y="103"/>
                  </a:lnTo>
                  <a:lnTo>
                    <a:pt x="4" y="99"/>
                  </a:lnTo>
                  <a:lnTo>
                    <a:pt x="0" y="94"/>
                  </a:lnTo>
                  <a:lnTo>
                    <a:pt x="1" y="93"/>
                  </a:lnTo>
                  <a:lnTo>
                    <a:pt x="3" y="88"/>
                  </a:lnTo>
                  <a:lnTo>
                    <a:pt x="6" y="83"/>
                  </a:lnTo>
                  <a:lnTo>
                    <a:pt x="9" y="75"/>
                  </a:lnTo>
                  <a:lnTo>
                    <a:pt x="12" y="70"/>
                  </a:lnTo>
                  <a:lnTo>
                    <a:pt x="14" y="64"/>
                  </a:lnTo>
                  <a:lnTo>
                    <a:pt x="16" y="59"/>
                  </a:lnTo>
                  <a:lnTo>
                    <a:pt x="14" y="5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69" name="Freeform 193">
              <a:extLst>
                <a:ext uri="{FF2B5EF4-FFF2-40B4-BE49-F238E27FC236}">
                  <a16:creationId xmlns:a16="http://schemas.microsoft.com/office/drawing/2014/main" xmlns="" id="{C51FB814-B5E8-44BF-BB4D-93450A4F6D75}"/>
                </a:ext>
              </a:extLst>
            </p:cNvPr>
            <p:cNvSpPr>
              <a:spLocks/>
            </p:cNvSpPr>
            <p:nvPr/>
          </p:nvSpPr>
          <p:spPr bwMode="auto">
            <a:xfrm>
              <a:off x="844" y="2947"/>
              <a:ext cx="81" cy="38"/>
            </a:xfrm>
            <a:custGeom>
              <a:avLst/>
              <a:gdLst>
                <a:gd name="T0" fmla="*/ 17 w 239"/>
                <a:gd name="T1" fmla="*/ 46 h 117"/>
                <a:gd name="T2" fmla="*/ 24 w 239"/>
                <a:gd name="T3" fmla="*/ 42 h 117"/>
                <a:gd name="T4" fmla="*/ 31 w 239"/>
                <a:gd name="T5" fmla="*/ 36 h 117"/>
                <a:gd name="T6" fmla="*/ 40 w 239"/>
                <a:gd name="T7" fmla="*/ 32 h 117"/>
                <a:gd name="T8" fmla="*/ 52 w 239"/>
                <a:gd name="T9" fmla="*/ 27 h 117"/>
                <a:gd name="T10" fmla="*/ 68 w 239"/>
                <a:gd name="T11" fmla="*/ 21 h 117"/>
                <a:gd name="T12" fmla="*/ 84 w 239"/>
                <a:gd name="T13" fmla="*/ 17 h 117"/>
                <a:gd name="T14" fmla="*/ 101 w 239"/>
                <a:gd name="T15" fmla="*/ 11 h 117"/>
                <a:gd name="T16" fmla="*/ 117 w 239"/>
                <a:gd name="T17" fmla="*/ 7 h 117"/>
                <a:gd name="T18" fmla="*/ 133 w 239"/>
                <a:gd name="T19" fmla="*/ 5 h 117"/>
                <a:gd name="T20" fmla="*/ 149 w 239"/>
                <a:gd name="T21" fmla="*/ 4 h 117"/>
                <a:gd name="T22" fmla="*/ 165 w 239"/>
                <a:gd name="T23" fmla="*/ 1 h 117"/>
                <a:gd name="T24" fmla="*/ 180 w 239"/>
                <a:gd name="T25" fmla="*/ 1 h 117"/>
                <a:gd name="T26" fmla="*/ 193 w 239"/>
                <a:gd name="T27" fmla="*/ 1 h 117"/>
                <a:gd name="T28" fmla="*/ 207 w 239"/>
                <a:gd name="T29" fmla="*/ 3 h 117"/>
                <a:gd name="T30" fmla="*/ 218 w 239"/>
                <a:gd name="T31" fmla="*/ 3 h 117"/>
                <a:gd name="T32" fmla="*/ 227 w 239"/>
                <a:gd name="T33" fmla="*/ 5 h 117"/>
                <a:gd name="T34" fmla="*/ 230 w 239"/>
                <a:gd name="T35" fmla="*/ 10 h 117"/>
                <a:gd name="T36" fmla="*/ 233 w 239"/>
                <a:gd name="T37" fmla="*/ 14 h 117"/>
                <a:gd name="T38" fmla="*/ 238 w 239"/>
                <a:gd name="T39" fmla="*/ 19 h 117"/>
                <a:gd name="T40" fmla="*/ 238 w 239"/>
                <a:gd name="T41" fmla="*/ 23 h 117"/>
                <a:gd name="T42" fmla="*/ 233 w 239"/>
                <a:gd name="T43" fmla="*/ 30 h 117"/>
                <a:gd name="T44" fmla="*/ 229 w 239"/>
                <a:gd name="T45" fmla="*/ 36 h 117"/>
                <a:gd name="T46" fmla="*/ 224 w 239"/>
                <a:gd name="T47" fmla="*/ 43 h 117"/>
                <a:gd name="T48" fmla="*/ 217 w 239"/>
                <a:gd name="T49" fmla="*/ 51 h 117"/>
                <a:gd name="T50" fmla="*/ 204 w 239"/>
                <a:gd name="T51" fmla="*/ 61 h 117"/>
                <a:gd name="T52" fmla="*/ 192 w 239"/>
                <a:gd name="T53" fmla="*/ 71 h 117"/>
                <a:gd name="T54" fmla="*/ 179 w 239"/>
                <a:gd name="T55" fmla="*/ 83 h 117"/>
                <a:gd name="T56" fmla="*/ 168 w 239"/>
                <a:gd name="T57" fmla="*/ 90 h 117"/>
                <a:gd name="T58" fmla="*/ 158 w 239"/>
                <a:gd name="T59" fmla="*/ 94 h 117"/>
                <a:gd name="T60" fmla="*/ 148 w 239"/>
                <a:gd name="T61" fmla="*/ 99 h 117"/>
                <a:gd name="T62" fmla="*/ 137 w 239"/>
                <a:gd name="T63" fmla="*/ 103 h 117"/>
                <a:gd name="T64" fmla="*/ 127 w 239"/>
                <a:gd name="T65" fmla="*/ 107 h 117"/>
                <a:gd name="T66" fmla="*/ 114 w 239"/>
                <a:gd name="T67" fmla="*/ 110 h 117"/>
                <a:gd name="T68" fmla="*/ 101 w 239"/>
                <a:gd name="T69" fmla="*/ 113 h 117"/>
                <a:gd name="T70" fmla="*/ 87 w 239"/>
                <a:gd name="T71" fmla="*/ 116 h 117"/>
                <a:gd name="T72" fmla="*/ 74 w 239"/>
                <a:gd name="T73" fmla="*/ 116 h 117"/>
                <a:gd name="T74" fmla="*/ 59 w 239"/>
                <a:gd name="T75" fmla="*/ 113 h 117"/>
                <a:gd name="T76" fmla="*/ 46 w 239"/>
                <a:gd name="T77" fmla="*/ 110 h 117"/>
                <a:gd name="T78" fmla="*/ 31 w 239"/>
                <a:gd name="T79" fmla="*/ 107 h 117"/>
                <a:gd name="T80" fmla="*/ 21 w 239"/>
                <a:gd name="T81" fmla="*/ 103 h 117"/>
                <a:gd name="T82" fmla="*/ 15 w 239"/>
                <a:gd name="T83" fmla="*/ 96 h 117"/>
                <a:gd name="T84" fmla="*/ 9 w 239"/>
                <a:gd name="T85" fmla="*/ 88 h 117"/>
                <a:gd name="T86" fmla="*/ 3 w 239"/>
                <a:gd name="T87" fmla="*/ 83 h 117"/>
                <a:gd name="T88" fmla="*/ 0 w 239"/>
                <a:gd name="T89" fmla="*/ 77 h 117"/>
                <a:gd name="T90" fmla="*/ 5 w 239"/>
                <a:gd name="T91" fmla="*/ 69 h 117"/>
                <a:gd name="T92" fmla="*/ 9 w 239"/>
                <a:gd name="T93" fmla="*/ 58 h 117"/>
                <a:gd name="T94" fmla="*/ 12 w 239"/>
                <a:gd name="T95" fmla="*/ 4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9" h="117">
                  <a:moveTo>
                    <a:pt x="12" y="49"/>
                  </a:moveTo>
                  <a:lnTo>
                    <a:pt x="17" y="46"/>
                  </a:lnTo>
                  <a:lnTo>
                    <a:pt x="19" y="43"/>
                  </a:lnTo>
                  <a:lnTo>
                    <a:pt x="24" y="42"/>
                  </a:lnTo>
                  <a:lnTo>
                    <a:pt x="28" y="39"/>
                  </a:lnTo>
                  <a:lnTo>
                    <a:pt x="31" y="36"/>
                  </a:lnTo>
                  <a:lnTo>
                    <a:pt x="36" y="35"/>
                  </a:lnTo>
                  <a:lnTo>
                    <a:pt x="40" y="32"/>
                  </a:lnTo>
                  <a:lnTo>
                    <a:pt x="43" y="29"/>
                  </a:lnTo>
                  <a:lnTo>
                    <a:pt x="52" y="27"/>
                  </a:lnTo>
                  <a:lnTo>
                    <a:pt x="59" y="24"/>
                  </a:lnTo>
                  <a:lnTo>
                    <a:pt x="68" y="21"/>
                  </a:lnTo>
                  <a:lnTo>
                    <a:pt x="75" y="19"/>
                  </a:lnTo>
                  <a:lnTo>
                    <a:pt x="84" y="17"/>
                  </a:lnTo>
                  <a:lnTo>
                    <a:pt x="92" y="14"/>
                  </a:lnTo>
                  <a:lnTo>
                    <a:pt x="101" y="11"/>
                  </a:lnTo>
                  <a:lnTo>
                    <a:pt x="108" y="8"/>
                  </a:lnTo>
                  <a:lnTo>
                    <a:pt x="117" y="7"/>
                  </a:lnTo>
                  <a:lnTo>
                    <a:pt x="124" y="7"/>
                  </a:lnTo>
                  <a:lnTo>
                    <a:pt x="133" y="5"/>
                  </a:lnTo>
                  <a:lnTo>
                    <a:pt x="140" y="4"/>
                  </a:lnTo>
                  <a:lnTo>
                    <a:pt x="149" y="4"/>
                  </a:lnTo>
                  <a:lnTo>
                    <a:pt x="157" y="3"/>
                  </a:lnTo>
                  <a:lnTo>
                    <a:pt x="165" y="1"/>
                  </a:lnTo>
                  <a:lnTo>
                    <a:pt x="174" y="0"/>
                  </a:lnTo>
                  <a:lnTo>
                    <a:pt x="180" y="1"/>
                  </a:lnTo>
                  <a:lnTo>
                    <a:pt x="186" y="1"/>
                  </a:lnTo>
                  <a:lnTo>
                    <a:pt x="193" y="1"/>
                  </a:lnTo>
                  <a:lnTo>
                    <a:pt x="199" y="1"/>
                  </a:lnTo>
                  <a:lnTo>
                    <a:pt x="207" y="3"/>
                  </a:lnTo>
                  <a:lnTo>
                    <a:pt x="213" y="3"/>
                  </a:lnTo>
                  <a:lnTo>
                    <a:pt x="218" y="3"/>
                  </a:lnTo>
                  <a:lnTo>
                    <a:pt x="226" y="4"/>
                  </a:lnTo>
                  <a:lnTo>
                    <a:pt x="227" y="5"/>
                  </a:lnTo>
                  <a:lnTo>
                    <a:pt x="229" y="7"/>
                  </a:lnTo>
                  <a:lnTo>
                    <a:pt x="230" y="10"/>
                  </a:lnTo>
                  <a:lnTo>
                    <a:pt x="232" y="11"/>
                  </a:lnTo>
                  <a:lnTo>
                    <a:pt x="233" y="14"/>
                  </a:lnTo>
                  <a:lnTo>
                    <a:pt x="236" y="16"/>
                  </a:lnTo>
                  <a:lnTo>
                    <a:pt x="238" y="19"/>
                  </a:lnTo>
                  <a:lnTo>
                    <a:pt x="239" y="20"/>
                  </a:lnTo>
                  <a:lnTo>
                    <a:pt x="238" y="23"/>
                  </a:lnTo>
                  <a:lnTo>
                    <a:pt x="235" y="27"/>
                  </a:lnTo>
                  <a:lnTo>
                    <a:pt x="233" y="30"/>
                  </a:lnTo>
                  <a:lnTo>
                    <a:pt x="230" y="33"/>
                  </a:lnTo>
                  <a:lnTo>
                    <a:pt x="229" y="36"/>
                  </a:lnTo>
                  <a:lnTo>
                    <a:pt x="227" y="39"/>
                  </a:lnTo>
                  <a:lnTo>
                    <a:pt x="224" y="43"/>
                  </a:lnTo>
                  <a:lnTo>
                    <a:pt x="223" y="46"/>
                  </a:lnTo>
                  <a:lnTo>
                    <a:pt x="217" y="51"/>
                  </a:lnTo>
                  <a:lnTo>
                    <a:pt x="210" y="56"/>
                  </a:lnTo>
                  <a:lnTo>
                    <a:pt x="204" y="61"/>
                  </a:lnTo>
                  <a:lnTo>
                    <a:pt x="198" y="67"/>
                  </a:lnTo>
                  <a:lnTo>
                    <a:pt x="192" y="71"/>
                  </a:lnTo>
                  <a:lnTo>
                    <a:pt x="186" y="77"/>
                  </a:lnTo>
                  <a:lnTo>
                    <a:pt x="179" y="83"/>
                  </a:lnTo>
                  <a:lnTo>
                    <a:pt x="173" y="87"/>
                  </a:lnTo>
                  <a:lnTo>
                    <a:pt x="168" y="90"/>
                  </a:lnTo>
                  <a:lnTo>
                    <a:pt x="162" y="91"/>
                  </a:lnTo>
                  <a:lnTo>
                    <a:pt x="158" y="94"/>
                  </a:lnTo>
                  <a:lnTo>
                    <a:pt x="154" y="97"/>
                  </a:lnTo>
                  <a:lnTo>
                    <a:pt x="148" y="99"/>
                  </a:lnTo>
                  <a:lnTo>
                    <a:pt x="143" y="101"/>
                  </a:lnTo>
                  <a:lnTo>
                    <a:pt x="137" y="103"/>
                  </a:lnTo>
                  <a:lnTo>
                    <a:pt x="133" y="106"/>
                  </a:lnTo>
                  <a:lnTo>
                    <a:pt x="127" y="107"/>
                  </a:lnTo>
                  <a:lnTo>
                    <a:pt x="120" y="109"/>
                  </a:lnTo>
                  <a:lnTo>
                    <a:pt x="114" y="110"/>
                  </a:lnTo>
                  <a:lnTo>
                    <a:pt x="106" y="112"/>
                  </a:lnTo>
                  <a:lnTo>
                    <a:pt x="101" y="113"/>
                  </a:lnTo>
                  <a:lnTo>
                    <a:pt x="95" y="115"/>
                  </a:lnTo>
                  <a:lnTo>
                    <a:pt x="87" y="116"/>
                  </a:lnTo>
                  <a:lnTo>
                    <a:pt x="81" y="117"/>
                  </a:lnTo>
                  <a:lnTo>
                    <a:pt x="74" y="116"/>
                  </a:lnTo>
                  <a:lnTo>
                    <a:pt x="67" y="115"/>
                  </a:lnTo>
                  <a:lnTo>
                    <a:pt x="59" y="113"/>
                  </a:lnTo>
                  <a:lnTo>
                    <a:pt x="52" y="112"/>
                  </a:lnTo>
                  <a:lnTo>
                    <a:pt x="46" y="110"/>
                  </a:lnTo>
                  <a:lnTo>
                    <a:pt x="39" y="109"/>
                  </a:lnTo>
                  <a:lnTo>
                    <a:pt x="31" y="107"/>
                  </a:lnTo>
                  <a:lnTo>
                    <a:pt x="24" y="106"/>
                  </a:lnTo>
                  <a:lnTo>
                    <a:pt x="21" y="103"/>
                  </a:lnTo>
                  <a:lnTo>
                    <a:pt x="18" y="99"/>
                  </a:lnTo>
                  <a:lnTo>
                    <a:pt x="15" y="96"/>
                  </a:lnTo>
                  <a:lnTo>
                    <a:pt x="12" y="93"/>
                  </a:lnTo>
                  <a:lnTo>
                    <a:pt x="9" y="88"/>
                  </a:lnTo>
                  <a:lnTo>
                    <a:pt x="6" y="85"/>
                  </a:lnTo>
                  <a:lnTo>
                    <a:pt x="3" y="83"/>
                  </a:lnTo>
                  <a:lnTo>
                    <a:pt x="0" y="78"/>
                  </a:lnTo>
                  <a:lnTo>
                    <a:pt x="0" y="77"/>
                  </a:lnTo>
                  <a:lnTo>
                    <a:pt x="2" y="74"/>
                  </a:lnTo>
                  <a:lnTo>
                    <a:pt x="5" y="69"/>
                  </a:lnTo>
                  <a:lnTo>
                    <a:pt x="8" y="64"/>
                  </a:lnTo>
                  <a:lnTo>
                    <a:pt x="9" y="58"/>
                  </a:lnTo>
                  <a:lnTo>
                    <a:pt x="12" y="53"/>
                  </a:lnTo>
                  <a:lnTo>
                    <a:pt x="12" y="49"/>
                  </a:lnTo>
                  <a:lnTo>
                    <a:pt x="12" y="4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70" name="Freeform 194">
              <a:extLst>
                <a:ext uri="{FF2B5EF4-FFF2-40B4-BE49-F238E27FC236}">
                  <a16:creationId xmlns:a16="http://schemas.microsoft.com/office/drawing/2014/main" xmlns="" id="{4C6C29F2-7A29-48F4-A3AD-8EA7D66EFA73}"/>
                </a:ext>
              </a:extLst>
            </p:cNvPr>
            <p:cNvSpPr>
              <a:spLocks/>
            </p:cNvSpPr>
            <p:nvPr/>
          </p:nvSpPr>
          <p:spPr bwMode="auto">
            <a:xfrm>
              <a:off x="851" y="2952"/>
              <a:ext cx="63" cy="32"/>
            </a:xfrm>
            <a:custGeom>
              <a:avLst/>
              <a:gdLst>
                <a:gd name="T0" fmla="*/ 11 w 192"/>
                <a:gd name="T1" fmla="*/ 39 h 94"/>
                <a:gd name="T2" fmla="*/ 36 w 192"/>
                <a:gd name="T3" fmla="*/ 23 h 94"/>
                <a:gd name="T4" fmla="*/ 87 w 192"/>
                <a:gd name="T5" fmla="*/ 7 h 94"/>
                <a:gd name="T6" fmla="*/ 139 w 192"/>
                <a:gd name="T7" fmla="*/ 0 h 94"/>
                <a:gd name="T8" fmla="*/ 180 w 192"/>
                <a:gd name="T9" fmla="*/ 2 h 94"/>
                <a:gd name="T10" fmla="*/ 192 w 192"/>
                <a:gd name="T11" fmla="*/ 16 h 94"/>
                <a:gd name="T12" fmla="*/ 179 w 192"/>
                <a:gd name="T13" fmla="*/ 36 h 94"/>
                <a:gd name="T14" fmla="*/ 139 w 192"/>
                <a:gd name="T15" fmla="*/ 69 h 94"/>
                <a:gd name="T16" fmla="*/ 107 w 192"/>
                <a:gd name="T17" fmla="*/ 84 h 94"/>
                <a:gd name="T18" fmla="*/ 65 w 192"/>
                <a:gd name="T19" fmla="*/ 94 h 94"/>
                <a:gd name="T20" fmla="*/ 20 w 192"/>
                <a:gd name="T21" fmla="*/ 84 h 94"/>
                <a:gd name="T22" fmla="*/ 0 w 192"/>
                <a:gd name="T23" fmla="*/ 64 h 94"/>
                <a:gd name="T24" fmla="*/ 0 w 192"/>
                <a:gd name="T25" fmla="*/ 62 h 94"/>
                <a:gd name="T26" fmla="*/ 2 w 192"/>
                <a:gd name="T27" fmla="*/ 59 h 94"/>
                <a:gd name="T28" fmla="*/ 5 w 192"/>
                <a:gd name="T29" fmla="*/ 55 h 94"/>
                <a:gd name="T30" fmla="*/ 6 w 192"/>
                <a:gd name="T31" fmla="*/ 50 h 94"/>
                <a:gd name="T32" fmla="*/ 8 w 192"/>
                <a:gd name="T33" fmla="*/ 46 h 94"/>
                <a:gd name="T34" fmla="*/ 9 w 192"/>
                <a:gd name="T35" fmla="*/ 42 h 94"/>
                <a:gd name="T36" fmla="*/ 11 w 192"/>
                <a:gd name="T37" fmla="*/ 40 h 94"/>
                <a:gd name="T38" fmla="*/ 11 w 192"/>
                <a:gd name="T3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94">
                  <a:moveTo>
                    <a:pt x="11" y="39"/>
                  </a:moveTo>
                  <a:lnTo>
                    <a:pt x="36" y="23"/>
                  </a:lnTo>
                  <a:lnTo>
                    <a:pt x="87" y="7"/>
                  </a:lnTo>
                  <a:lnTo>
                    <a:pt x="139" y="0"/>
                  </a:lnTo>
                  <a:lnTo>
                    <a:pt x="180" y="2"/>
                  </a:lnTo>
                  <a:lnTo>
                    <a:pt x="192" y="16"/>
                  </a:lnTo>
                  <a:lnTo>
                    <a:pt x="179" y="36"/>
                  </a:lnTo>
                  <a:lnTo>
                    <a:pt x="139" y="69"/>
                  </a:lnTo>
                  <a:lnTo>
                    <a:pt x="107" y="84"/>
                  </a:lnTo>
                  <a:lnTo>
                    <a:pt x="65" y="94"/>
                  </a:lnTo>
                  <a:lnTo>
                    <a:pt x="20" y="84"/>
                  </a:lnTo>
                  <a:lnTo>
                    <a:pt x="0" y="64"/>
                  </a:lnTo>
                  <a:lnTo>
                    <a:pt x="0" y="62"/>
                  </a:lnTo>
                  <a:lnTo>
                    <a:pt x="2" y="59"/>
                  </a:lnTo>
                  <a:lnTo>
                    <a:pt x="5" y="55"/>
                  </a:lnTo>
                  <a:lnTo>
                    <a:pt x="6" y="50"/>
                  </a:lnTo>
                  <a:lnTo>
                    <a:pt x="8" y="46"/>
                  </a:lnTo>
                  <a:lnTo>
                    <a:pt x="9" y="42"/>
                  </a:lnTo>
                  <a:lnTo>
                    <a:pt x="11" y="40"/>
                  </a:lnTo>
                  <a:lnTo>
                    <a:pt x="11" y="3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71" name="Freeform 195">
              <a:extLst>
                <a:ext uri="{FF2B5EF4-FFF2-40B4-BE49-F238E27FC236}">
                  <a16:creationId xmlns:a16="http://schemas.microsoft.com/office/drawing/2014/main" xmlns="" id="{15CA8C39-EF92-4C3F-88D0-B8B51B992E00}"/>
                </a:ext>
              </a:extLst>
            </p:cNvPr>
            <p:cNvSpPr>
              <a:spLocks/>
            </p:cNvSpPr>
            <p:nvPr/>
          </p:nvSpPr>
          <p:spPr bwMode="auto">
            <a:xfrm>
              <a:off x="688" y="2708"/>
              <a:ext cx="468" cy="262"/>
            </a:xfrm>
            <a:custGeom>
              <a:avLst/>
              <a:gdLst>
                <a:gd name="T0" fmla="*/ 1403 w 1403"/>
                <a:gd name="T1" fmla="*/ 54 h 785"/>
                <a:gd name="T2" fmla="*/ 1279 w 1403"/>
                <a:gd name="T3" fmla="*/ 90 h 785"/>
                <a:gd name="T4" fmla="*/ 1008 w 1403"/>
                <a:gd name="T5" fmla="*/ 180 h 785"/>
                <a:gd name="T6" fmla="*/ 896 w 1403"/>
                <a:gd name="T7" fmla="*/ 262 h 785"/>
                <a:gd name="T8" fmla="*/ 827 w 1403"/>
                <a:gd name="T9" fmla="*/ 345 h 785"/>
                <a:gd name="T10" fmla="*/ 715 w 1403"/>
                <a:gd name="T11" fmla="*/ 461 h 785"/>
                <a:gd name="T12" fmla="*/ 584 w 1403"/>
                <a:gd name="T13" fmla="*/ 489 h 785"/>
                <a:gd name="T14" fmla="*/ 436 w 1403"/>
                <a:gd name="T15" fmla="*/ 524 h 785"/>
                <a:gd name="T16" fmla="*/ 311 w 1403"/>
                <a:gd name="T17" fmla="*/ 599 h 785"/>
                <a:gd name="T18" fmla="*/ 165 w 1403"/>
                <a:gd name="T19" fmla="*/ 710 h 785"/>
                <a:gd name="T20" fmla="*/ 28 w 1403"/>
                <a:gd name="T21" fmla="*/ 784 h 785"/>
                <a:gd name="T22" fmla="*/ 25 w 1403"/>
                <a:gd name="T23" fmla="*/ 783 h 785"/>
                <a:gd name="T24" fmla="*/ 3 w 1403"/>
                <a:gd name="T25" fmla="*/ 785 h 785"/>
                <a:gd name="T26" fmla="*/ 0 w 1403"/>
                <a:gd name="T27" fmla="*/ 783 h 785"/>
                <a:gd name="T28" fmla="*/ 178 w 1403"/>
                <a:gd name="T29" fmla="*/ 601 h 785"/>
                <a:gd name="T30" fmla="*/ 228 w 1403"/>
                <a:gd name="T31" fmla="*/ 566 h 785"/>
                <a:gd name="T32" fmla="*/ 251 w 1403"/>
                <a:gd name="T33" fmla="*/ 535 h 785"/>
                <a:gd name="T34" fmla="*/ 343 w 1403"/>
                <a:gd name="T35" fmla="*/ 487 h 785"/>
                <a:gd name="T36" fmla="*/ 398 w 1403"/>
                <a:gd name="T37" fmla="*/ 471 h 785"/>
                <a:gd name="T38" fmla="*/ 436 w 1403"/>
                <a:gd name="T39" fmla="*/ 449 h 785"/>
                <a:gd name="T40" fmla="*/ 519 w 1403"/>
                <a:gd name="T41" fmla="*/ 400 h 785"/>
                <a:gd name="T42" fmla="*/ 631 w 1403"/>
                <a:gd name="T43" fmla="*/ 324 h 785"/>
                <a:gd name="T44" fmla="*/ 705 w 1403"/>
                <a:gd name="T45" fmla="*/ 292 h 785"/>
                <a:gd name="T46" fmla="*/ 755 w 1403"/>
                <a:gd name="T47" fmla="*/ 279 h 785"/>
                <a:gd name="T48" fmla="*/ 828 w 1403"/>
                <a:gd name="T49" fmla="*/ 257 h 785"/>
                <a:gd name="T50" fmla="*/ 964 w 1403"/>
                <a:gd name="T51" fmla="*/ 201 h 785"/>
                <a:gd name="T52" fmla="*/ 993 w 1403"/>
                <a:gd name="T53" fmla="*/ 163 h 785"/>
                <a:gd name="T54" fmla="*/ 1007 w 1403"/>
                <a:gd name="T55" fmla="*/ 148 h 785"/>
                <a:gd name="T56" fmla="*/ 1004 w 1403"/>
                <a:gd name="T57" fmla="*/ 130 h 785"/>
                <a:gd name="T58" fmla="*/ 993 w 1403"/>
                <a:gd name="T59" fmla="*/ 119 h 785"/>
                <a:gd name="T60" fmla="*/ 963 w 1403"/>
                <a:gd name="T61" fmla="*/ 119 h 785"/>
                <a:gd name="T62" fmla="*/ 1114 w 1403"/>
                <a:gd name="T63" fmla="*/ 66 h 785"/>
                <a:gd name="T64" fmla="*/ 1229 w 1403"/>
                <a:gd name="T65" fmla="*/ 38 h 785"/>
                <a:gd name="T66" fmla="*/ 1402 w 1403"/>
                <a:gd name="T67" fmla="*/ 0 h 785"/>
                <a:gd name="T68" fmla="*/ 1402 w 1403"/>
                <a:gd name="T69" fmla="*/ 16 h 785"/>
                <a:gd name="T70" fmla="*/ 1396 w 1403"/>
                <a:gd name="T71" fmla="*/ 22 h 785"/>
                <a:gd name="T72" fmla="*/ 1403 w 1403"/>
                <a:gd name="T73" fmla="*/ 5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3" h="785">
                  <a:moveTo>
                    <a:pt x="1403" y="54"/>
                  </a:moveTo>
                  <a:lnTo>
                    <a:pt x="1279" y="90"/>
                  </a:lnTo>
                  <a:lnTo>
                    <a:pt x="1008" y="180"/>
                  </a:lnTo>
                  <a:lnTo>
                    <a:pt x="896" y="262"/>
                  </a:lnTo>
                  <a:lnTo>
                    <a:pt x="827" y="345"/>
                  </a:lnTo>
                  <a:lnTo>
                    <a:pt x="715" y="461"/>
                  </a:lnTo>
                  <a:lnTo>
                    <a:pt x="584" y="489"/>
                  </a:lnTo>
                  <a:lnTo>
                    <a:pt x="436" y="524"/>
                  </a:lnTo>
                  <a:lnTo>
                    <a:pt x="311" y="599"/>
                  </a:lnTo>
                  <a:lnTo>
                    <a:pt x="165" y="710"/>
                  </a:lnTo>
                  <a:lnTo>
                    <a:pt x="28" y="784"/>
                  </a:lnTo>
                  <a:lnTo>
                    <a:pt x="25" y="783"/>
                  </a:lnTo>
                  <a:lnTo>
                    <a:pt x="3" y="785"/>
                  </a:lnTo>
                  <a:lnTo>
                    <a:pt x="0" y="783"/>
                  </a:lnTo>
                  <a:lnTo>
                    <a:pt x="178" y="601"/>
                  </a:lnTo>
                  <a:lnTo>
                    <a:pt x="228" y="566"/>
                  </a:lnTo>
                  <a:lnTo>
                    <a:pt x="251" y="535"/>
                  </a:lnTo>
                  <a:lnTo>
                    <a:pt x="343" y="487"/>
                  </a:lnTo>
                  <a:lnTo>
                    <a:pt x="398" y="471"/>
                  </a:lnTo>
                  <a:lnTo>
                    <a:pt x="436" y="449"/>
                  </a:lnTo>
                  <a:lnTo>
                    <a:pt x="519" y="400"/>
                  </a:lnTo>
                  <a:lnTo>
                    <a:pt x="631" y="324"/>
                  </a:lnTo>
                  <a:lnTo>
                    <a:pt x="705" y="292"/>
                  </a:lnTo>
                  <a:lnTo>
                    <a:pt x="755" y="279"/>
                  </a:lnTo>
                  <a:lnTo>
                    <a:pt x="828" y="257"/>
                  </a:lnTo>
                  <a:lnTo>
                    <a:pt x="964" y="201"/>
                  </a:lnTo>
                  <a:lnTo>
                    <a:pt x="993" y="163"/>
                  </a:lnTo>
                  <a:lnTo>
                    <a:pt x="1007" y="148"/>
                  </a:lnTo>
                  <a:lnTo>
                    <a:pt x="1004" y="130"/>
                  </a:lnTo>
                  <a:lnTo>
                    <a:pt x="993" y="119"/>
                  </a:lnTo>
                  <a:lnTo>
                    <a:pt x="963" y="119"/>
                  </a:lnTo>
                  <a:lnTo>
                    <a:pt x="1114" y="66"/>
                  </a:lnTo>
                  <a:lnTo>
                    <a:pt x="1229" y="38"/>
                  </a:lnTo>
                  <a:lnTo>
                    <a:pt x="1402" y="0"/>
                  </a:lnTo>
                  <a:lnTo>
                    <a:pt x="1402" y="16"/>
                  </a:lnTo>
                  <a:lnTo>
                    <a:pt x="1396" y="22"/>
                  </a:lnTo>
                  <a:lnTo>
                    <a:pt x="1403" y="5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72" name="Freeform 196">
              <a:extLst>
                <a:ext uri="{FF2B5EF4-FFF2-40B4-BE49-F238E27FC236}">
                  <a16:creationId xmlns:a16="http://schemas.microsoft.com/office/drawing/2014/main" xmlns="" id="{EB4B73B7-FD22-4DC8-8D27-4E5EFADE625E}"/>
                </a:ext>
              </a:extLst>
            </p:cNvPr>
            <p:cNvSpPr>
              <a:spLocks/>
            </p:cNvSpPr>
            <p:nvPr/>
          </p:nvSpPr>
          <p:spPr bwMode="auto">
            <a:xfrm>
              <a:off x="688" y="2708"/>
              <a:ext cx="468" cy="262"/>
            </a:xfrm>
            <a:custGeom>
              <a:avLst/>
              <a:gdLst>
                <a:gd name="T0" fmla="*/ 1307 w 1402"/>
                <a:gd name="T1" fmla="*/ 58 h 785"/>
                <a:gd name="T2" fmla="*/ 1194 w 1402"/>
                <a:gd name="T3" fmla="*/ 99 h 785"/>
                <a:gd name="T4" fmla="*/ 1061 w 1402"/>
                <a:gd name="T5" fmla="*/ 157 h 785"/>
                <a:gd name="T6" fmla="*/ 965 w 1402"/>
                <a:gd name="T7" fmla="*/ 207 h 785"/>
                <a:gd name="T8" fmla="*/ 893 w 1402"/>
                <a:gd name="T9" fmla="*/ 252 h 785"/>
                <a:gd name="T10" fmla="*/ 843 w 1402"/>
                <a:gd name="T11" fmla="*/ 297 h 785"/>
                <a:gd name="T12" fmla="*/ 786 w 1402"/>
                <a:gd name="T13" fmla="*/ 345 h 785"/>
                <a:gd name="T14" fmla="*/ 715 w 1402"/>
                <a:gd name="T15" fmla="*/ 397 h 785"/>
                <a:gd name="T16" fmla="*/ 644 w 1402"/>
                <a:gd name="T17" fmla="*/ 431 h 785"/>
                <a:gd name="T18" fmla="*/ 569 w 1402"/>
                <a:gd name="T19" fmla="*/ 460 h 785"/>
                <a:gd name="T20" fmla="*/ 479 w 1402"/>
                <a:gd name="T21" fmla="*/ 486 h 785"/>
                <a:gd name="T22" fmla="*/ 386 w 1402"/>
                <a:gd name="T23" fmla="*/ 528 h 785"/>
                <a:gd name="T24" fmla="*/ 290 w 1402"/>
                <a:gd name="T25" fmla="*/ 582 h 785"/>
                <a:gd name="T26" fmla="*/ 199 w 1402"/>
                <a:gd name="T27" fmla="*/ 659 h 785"/>
                <a:gd name="T28" fmla="*/ 115 w 1402"/>
                <a:gd name="T29" fmla="*/ 726 h 785"/>
                <a:gd name="T30" fmla="*/ 43 w 1402"/>
                <a:gd name="T31" fmla="*/ 775 h 785"/>
                <a:gd name="T32" fmla="*/ 27 w 1402"/>
                <a:gd name="T33" fmla="*/ 784 h 785"/>
                <a:gd name="T34" fmla="*/ 22 w 1402"/>
                <a:gd name="T35" fmla="*/ 784 h 785"/>
                <a:gd name="T36" fmla="*/ 9 w 1402"/>
                <a:gd name="T37" fmla="*/ 785 h 785"/>
                <a:gd name="T38" fmla="*/ 1 w 1402"/>
                <a:gd name="T39" fmla="*/ 785 h 785"/>
                <a:gd name="T40" fmla="*/ 0 w 1402"/>
                <a:gd name="T41" fmla="*/ 783 h 785"/>
                <a:gd name="T42" fmla="*/ 111 w 1402"/>
                <a:gd name="T43" fmla="*/ 669 h 785"/>
                <a:gd name="T44" fmla="*/ 190 w 1402"/>
                <a:gd name="T45" fmla="*/ 592 h 785"/>
                <a:gd name="T46" fmla="*/ 223 w 1402"/>
                <a:gd name="T47" fmla="*/ 570 h 785"/>
                <a:gd name="T48" fmla="*/ 240 w 1402"/>
                <a:gd name="T49" fmla="*/ 550 h 785"/>
                <a:gd name="T50" fmla="*/ 262 w 1402"/>
                <a:gd name="T51" fmla="*/ 529 h 785"/>
                <a:gd name="T52" fmla="*/ 321 w 1402"/>
                <a:gd name="T53" fmla="*/ 499 h 785"/>
                <a:gd name="T54" fmla="*/ 364 w 1402"/>
                <a:gd name="T55" fmla="*/ 481 h 785"/>
                <a:gd name="T56" fmla="*/ 398 w 1402"/>
                <a:gd name="T57" fmla="*/ 471 h 785"/>
                <a:gd name="T58" fmla="*/ 422 w 1402"/>
                <a:gd name="T59" fmla="*/ 458 h 785"/>
                <a:gd name="T60" fmla="*/ 457 w 1402"/>
                <a:gd name="T61" fmla="*/ 438 h 785"/>
                <a:gd name="T62" fmla="*/ 509 w 1402"/>
                <a:gd name="T63" fmla="*/ 406 h 785"/>
                <a:gd name="T64" fmla="*/ 575 w 1402"/>
                <a:gd name="T65" fmla="*/ 362 h 785"/>
                <a:gd name="T66" fmla="*/ 640 w 1402"/>
                <a:gd name="T67" fmla="*/ 320 h 785"/>
                <a:gd name="T68" fmla="*/ 685 w 1402"/>
                <a:gd name="T69" fmla="*/ 301 h 785"/>
                <a:gd name="T70" fmla="*/ 724 w 1402"/>
                <a:gd name="T71" fmla="*/ 288 h 785"/>
                <a:gd name="T72" fmla="*/ 755 w 1402"/>
                <a:gd name="T73" fmla="*/ 279 h 785"/>
                <a:gd name="T74" fmla="*/ 800 w 1402"/>
                <a:gd name="T75" fmla="*/ 266 h 785"/>
                <a:gd name="T76" fmla="*/ 859 w 1402"/>
                <a:gd name="T77" fmla="*/ 244 h 785"/>
                <a:gd name="T78" fmla="*/ 937 w 1402"/>
                <a:gd name="T79" fmla="*/ 208 h 785"/>
                <a:gd name="T80" fmla="*/ 974 w 1402"/>
                <a:gd name="T81" fmla="*/ 182 h 785"/>
                <a:gd name="T82" fmla="*/ 995 w 1402"/>
                <a:gd name="T83" fmla="*/ 162 h 785"/>
                <a:gd name="T84" fmla="*/ 1004 w 1402"/>
                <a:gd name="T85" fmla="*/ 151 h 785"/>
                <a:gd name="T86" fmla="*/ 1005 w 1402"/>
                <a:gd name="T87" fmla="*/ 141 h 785"/>
                <a:gd name="T88" fmla="*/ 1004 w 1402"/>
                <a:gd name="T89" fmla="*/ 130 h 785"/>
                <a:gd name="T90" fmla="*/ 998 w 1402"/>
                <a:gd name="T91" fmla="*/ 124 h 785"/>
                <a:gd name="T92" fmla="*/ 986 w 1402"/>
                <a:gd name="T93" fmla="*/ 119 h 785"/>
                <a:gd name="T94" fmla="*/ 965 w 1402"/>
                <a:gd name="T95" fmla="*/ 119 h 785"/>
                <a:gd name="T96" fmla="*/ 1038 w 1402"/>
                <a:gd name="T97" fmla="*/ 93 h 785"/>
                <a:gd name="T98" fmla="*/ 1129 w 1402"/>
                <a:gd name="T99" fmla="*/ 63 h 785"/>
                <a:gd name="T100" fmla="*/ 1201 w 1402"/>
                <a:gd name="T101" fmla="*/ 45 h 785"/>
                <a:gd name="T102" fmla="*/ 1294 w 1402"/>
                <a:gd name="T103" fmla="*/ 23 h 785"/>
                <a:gd name="T104" fmla="*/ 1402 w 1402"/>
                <a:gd name="T105" fmla="*/ 0 h 785"/>
                <a:gd name="T106" fmla="*/ 1402 w 1402"/>
                <a:gd name="T107" fmla="*/ 10 h 785"/>
                <a:gd name="T108" fmla="*/ 1400 w 1402"/>
                <a:gd name="T109" fmla="*/ 18 h 785"/>
                <a:gd name="T110" fmla="*/ 1396 w 1402"/>
                <a:gd name="T111" fmla="*/ 22 h 785"/>
                <a:gd name="T112" fmla="*/ 1396 w 1402"/>
                <a:gd name="T113" fmla="*/ 26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02" h="785">
                  <a:moveTo>
                    <a:pt x="1396" y="29"/>
                  </a:moveTo>
                  <a:lnTo>
                    <a:pt x="1374" y="36"/>
                  </a:lnTo>
                  <a:lnTo>
                    <a:pt x="1352" y="44"/>
                  </a:lnTo>
                  <a:lnTo>
                    <a:pt x="1330" y="51"/>
                  </a:lnTo>
                  <a:lnTo>
                    <a:pt x="1307" y="58"/>
                  </a:lnTo>
                  <a:lnTo>
                    <a:pt x="1287" y="66"/>
                  </a:lnTo>
                  <a:lnTo>
                    <a:pt x="1265" y="73"/>
                  </a:lnTo>
                  <a:lnTo>
                    <a:pt x="1243" y="80"/>
                  </a:lnTo>
                  <a:lnTo>
                    <a:pt x="1221" y="87"/>
                  </a:lnTo>
                  <a:lnTo>
                    <a:pt x="1194" y="99"/>
                  </a:lnTo>
                  <a:lnTo>
                    <a:pt x="1167" y="111"/>
                  </a:lnTo>
                  <a:lnTo>
                    <a:pt x="1141" y="122"/>
                  </a:lnTo>
                  <a:lnTo>
                    <a:pt x="1114" y="134"/>
                  </a:lnTo>
                  <a:lnTo>
                    <a:pt x="1088" y="146"/>
                  </a:lnTo>
                  <a:lnTo>
                    <a:pt x="1061" y="157"/>
                  </a:lnTo>
                  <a:lnTo>
                    <a:pt x="1035" y="169"/>
                  </a:lnTo>
                  <a:lnTo>
                    <a:pt x="1008" y="180"/>
                  </a:lnTo>
                  <a:lnTo>
                    <a:pt x="993" y="189"/>
                  </a:lnTo>
                  <a:lnTo>
                    <a:pt x="979" y="198"/>
                  </a:lnTo>
                  <a:lnTo>
                    <a:pt x="965" y="207"/>
                  </a:lnTo>
                  <a:lnTo>
                    <a:pt x="951" y="215"/>
                  </a:lnTo>
                  <a:lnTo>
                    <a:pt x="936" y="225"/>
                  </a:lnTo>
                  <a:lnTo>
                    <a:pt x="921" y="234"/>
                  </a:lnTo>
                  <a:lnTo>
                    <a:pt x="908" y="243"/>
                  </a:lnTo>
                  <a:lnTo>
                    <a:pt x="893" y="252"/>
                  </a:lnTo>
                  <a:lnTo>
                    <a:pt x="883" y="260"/>
                  </a:lnTo>
                  <a:lnTo>
                    <a:pt x="873" y="271"/>
                  </a:lnTo>
                  <a:lnTo>
                    <a:pt x="864" y="279"/>
                  </a:lnTo>
                  <a:lnTo>
                    <a:pt x="853" y="288"/>
                  </a:lnTo>
                  <a:lnTo>
                    <a:pt x="843" y="297"/>
                  </a:lnTo>
                  <a:lnTo>
                    <a:pt x="833" y="307"/>
                  </a:lnTo>
                  <a:lnTo>
                    <a:pt x="823" y="316"/>
                  </a:lnTo>
                  <a:lnTo>
                    <a:pt x="814" y="324"/>
                  </a:lnTo>
                  <a:lnTo>
                    <a:pt x="799" y="335"/>
                  </a:lnTo>
                  <a:lnTo>
                    <a:pt x="786" y="345"/>
                  </a:lnTo>
                  <a:lnTo>
                    <a:pt x="771" y="355"/>
                  </a:lnTo>
                  <a:lnTo>
                    <a:pt x="758" y="365"/>
                  </a:lnTo>
                  <a:lnTo>
                    <a:pt x="743" y="375"/>
                  </a:lnTo>
                  <a:lnTo>
                    <a:pt x="730" y="385"/>
                  </a:lnTo>
                  <a:lnTo>
                    <a:pt x="715" y="397"/>
                  </a:lnTo>
                  <a:lnTo>
                    <a:pt x="702" y="407"/>
                  </a:lnTo>
                  <a:lnTo>
                    <a:pt x="687" y="413"/>
                  </a:lnTo>
                  <a:lnTo>
                    <a:pt x="672" y="419"/>
                  </a:lnTo>
                  <a:lnTo>
                    <a:pt x="659" y="425"/>
                  </a:lnTo>
                  <a:lnTo>
                    <a:pt x="644" y="431"/>
                  </a:lnTo>
                  <a:lnTo>
                    <a:pt x="629" y="436"/>
                  </a:lnTo>
                  <a:lnTo>
                    <a:pt x="615" y="442"/>
                  </a:lnTo>
                  <a:lnTo>
                    <a:pt x="601" y="449"/>
                  </a:lnTo>
                  <a:lnTo>
                    <a:pt x="587" y="455"/>
                  </a:lnTo>
                  <a:lnTo>
                    <a:pt x="569" y="460"/>
                  </a:lnTo>
                  <a:lnTo>
                    <a:pt x="551" y="465"/>
                  </a:lnTo>
                  <a:lnTo>
                    <a:pt x="534" y="470"/>
                  </a:lnTo>
                  <a:lnTo>
                    <a:pt x="514" y="476"/>
                  </a:lnTo>
                  <a:lnTo>
                    <a:pt x="497" y="480"/>
                  </a:lnTo>
                  <a:lnTo>
                    <a:pt x="479" y="486"/>
                  </a:lnTo>
                  <a:lnTo>
                    <a:pt x="461" y="492"/>
                  </a:lnTo>
                  <a:lnTo>
                    <a:pt x="444" y="496"/>
                  </a:lnTo>
                  <a:lnTo>
                    <a:pt x="425" y="506"/>
                  </a:lnTo>
                  <a:lnTo>
                    <a:pt x="405" y="518"/>
                  </a:lnTo>
                  <a:lnTo>
                    <a:pt x="386" y="528"/>
                  </a:lnTo>
                  <a:lnTo>
                    <a:pt x="367" y="540"/>
                  </a:lnTo>
                  <a:lnTo>
                    <a:pt x="348" y="550"/>
                  </a:lnTo>
                  <a:lnTo>
                    <a:pt x="329" y="560"/>
                  </a:lnTo>
                  <a:lnTo>
                    <a:pt x="310" y="572"/>
                  </a:lnTo>
                  <a:lnTo>
                    <a:pt x="290" y="582"/>
                  </a:lnTo>
                  <a:lnTo>
                    <a:pt x="273" y="598"/>
                  </a:lnTo>
                  <a:lnTo>
                    <a:pt x="254" y="612"/>
                  </a:lnTo>
                  <a:lnTo>
                    <a:pt x="236" y="628"/>
                  </a:lnTo>
                  <a:lnTo>
                    <a:pt x="217" y="644"/>
                  </a:lnTo>
                  <a:lnTo>
                    <a:pt x="199" y="659"/>
                  </a:lnTo>
                  <a:lnTo>
                    <a:pt x="181" y="675"/>
                  </a:lnTo>
                  <a:lnTo>
                    <a:pt x="162" y="691"/>
                  </a:lnTo>
                  <a:lnTo>
                    <a:pt x="144" y="705"/>
                  </a:lnTo>
                  <a:lnTo>
                    <a:pt x="130" y="716"/>
                  </a:lnTo>
                  <a:lnTo>
                    <a:pt x="115" y="726"/>
                  </a:lnTo>
                  <a:lnTo>
                    <a:pt x="100" y="736"/>
                  </a:lnTo>
                  <a:lnTo>
                    <a:pt x="87" y="745"/>
                  </a:lnTo>
                  <a:lnTo>
                    <a:pt x="72" y="755"/>
                  </a:lnTo>
                  <a:lnTo>
                    <a:pt x="57" y="765"/>
                  </a:lnTo>
                  <a:lnTo>
                    <a:pt x="43" y="775"/>
                  </a:lnTo>
                  <a:lnTo>
                    <a:pt x="28" y="784"/>
                  </a:lnTo>
                  <a:lnTo>
                    <a:pt x="28" y="784"/>
                  </a:lnTo>
                  <a:lnTo>
                    <a:pt x="28" y="784"/>
                  </a:lnTo>
                  <a:lnTo>
                    <a:pt x="28" y="784"/>
                  </a:lnTo>
                  <a:lnTo>
                    <a:pt x="27" y="784"/>
                  </a:lnTo>
                  <a:lnTo>
                    <a:pt x="27" y="784"/>
                  </a:lnTo>
                  <a:lnTo>
                    <a:pt x="27" y="784"/>
                  </a:lnTo>
                  <a:lnTo>
                    <a:pt x="25" y="784"/>
                  </a:lnTo>
                  <a:lnTo>
                    <a:pt x="25" y="783"/>
                  </a:lnTo>
                  <a:lnTo>
                    <a:pt x="22" y="784"/>
                  </a:lnTo>
                  <a:lnTo>
                    <a:pt x="19" y="784"/>
                  </a:lnTo>
                  <a:lnTo>
                    <a:pt x="16" y="784"/>
                  </a:lnTo>
                  <a:lnTo>
                    <a:pt x="15" y="784"/>
                  </a:lnTo>
                  <a:lnTo>
                    <a:pt x="12" y="785"/>
                  </a:lnTo>
                  <a:lnTo>
                    <a:pt x="9" y="785"/>
                  </a:lnTo>
                  <a:lnTo>
                    <a:pt x="6" y="785"/>
                  </a:lnTo>
                  <a:lnTo>
                    <a:pt x="3" y="785"/>
                  </a:lnTo>
                  <a:lnTo>
                    <a:pt x="3" y="785"/>
                  </a:lnTo>
                  <a:lnTo>
                    <a:pt x="1" y="785"/>
                  </a:lnTo>
                  <a:lnTo>
                    <a:pt x="1" y="785"/>
                  </a:lnTo>
                  <a:lnTo>
                    <a:pt x="1" y="784"/>
                  </a:lnTo>
                  <a:lnTo>
                    <a:pt x="1" y="784"/>
                  </a:lnTo>
                  <a:lnTo>
                    <a:pt x="0" y="784"/>
                  </a:lnTo>
                  <a:lnTo>
                    <a:pt x="0" y="784"/>
                  </a:lnTo>
                  <a:lnTo>
                    <a:pt x="0" y="783"/>
                  </a:lnTo>
                  <a:lnTo>
                    <a:pt x="22" y="761"/>
                  </a:lnTo>
                  <a:lnTo>
                    <a:pt x="44" y="737"/>
                  </a:lnTo>
                  <a:lnTo>
                    <a:pt x="66" y="714"/>
                  </a:lnTo>
                  <a:lnTo>
                    <a:pt x="88" y="692"/>
                  </a:lnTo>
                  <a:lnTo>
                    <a:pt x="111" y="669"/>
                  </a:lnTo>
                  <a:lnTo>
                    <a:pt x="133" y="646"/>
                  </a:lnTo>
                  <a:lnTo>
                    <a:pt x="156" y="624"/>
                  </a:lnTo>
                  <a:lnTo>
                    <a:pt x="178" y="601"/>
                  </a:lnTo>
                  <a:lnTo>
                    <a:pt x="184" y="596"/>
                  </a:lnTo>
                  <a:lnTo>
                    <a:pt x="190" y="592"/>
                  </a:lnTo>
                  <a:lnTo>
                    <a:pt x="198" y="588"/>
                  </a:lnTo>
                  <a:lnTo>
                    <a:pt x="203" y="583"/>
                  </a:lnTo>
                  <a:lnTo>
                    <a:pt x="209" y="579"/>
                  </a:lnTo>
                  <a:lnTo>
                    <a:pt x="217" y="575"/>
                  </a:lnTo>
                  <a:lnTo>
                    <a:pt x="223" y="570"/>
                  </a:lnTo>
                  <a:lnTo>
                    <a:pt x="228" y="566"/>
                  </a:lnTo>
                  <a:lnTo>
                    <a:pt x="231" y="561"/>
                  </a:lnTo>
                  <a:lnTo>
                    <a:pt x="234" y="559"/>
                  </a:lnTo>
                  <a:lnTo>
                    <a:pt x="237" y="554"/>
                  </a:lnTo>
                  <a:lnTo>
                    <a:pt x="240" y="550"/>
                  </a:lnTo>
                  <a:lnTo>
                    <a:pt x="243" y="547"/>
                  </a:lnTo>
                  <a:lnTo>
                    <a:pt x="246" y="543"/>
                  </a:lnTo>
                  <a:lnTo>
                    <a:pt x="248" y="538"/>
                  </a:lnTo>
                  <a:lnTo>
                    <a:pt x="251" y="535"/>
                  </a:lnTo>
                  <a:lnTo>
                    <a:pt x="262" y="529"/>
                  </a:lnTo>
                  <a:lnTo>
                    <a:pt x="274" y="524"/>
                  </a:lnTo>
                  <a:lnTo>
                    <a:pt x="286" y="518"/>
                  </a:lnTo>
                  <a:lnTo>
                    <a:pt x="298" y="511"/>
                  </a:lnTo>
                  <a:lnTo>
                    <a:pt x="310" y="505"/>
                  </a:lnTo>
                  <a:lnTo>
                    <a:pt x="321" y="499"/>
                  </a:lnTo>
                  <a:lnTo>
                    <a:pt x="332" y="493"/>
                  </a:lnTo>
                  <a:lnTo>
                    <a:pt x="343" y="487"/>
                  </a:lnTo>
                  <a:lnTo>
                    <a:pt x="351" y="486"/>
                  </a:lnTo>
                  <a:lnTo>
                    <a:pt x="357" y="483"/>
                  </a:lnTo>
                  <a:lnTo>
                    <a:pt x="364" y="481"/>
                  </a:lnTo>
                  <a:lnTo>
                    <a:pt x="371" y="480"/>
                  </a:lnTo>
                  <a:lnTo>
                    <a:pt x="377" y="477"/>
                  </a:lnTo>
                  <a:lnTo>
                    <a:pt x="385" y="476"/>
                  </a:lnTo>
                  <a:lnTo>
                    <a:pt x="392" y="474"/>
                  </a:lnTo>
                  <a:lnTo>
                    <a:pt x="398" y="471"/>
                  </a:lnTo>
                  <a:lnTo>
                    <a:pt x="402" y="468"/>
                  </a:lnTo>
                  <a:lnTo>
                    <a:pt x="408" y="465"/>
                  </a:lnTo>
                  <a:lnTo>
                    <a:pt x="413" y="464"/>
                  </a:lnTo>
                  <a:lnTo>
                    <a:pt x="417" y="461"/>
                  </a:lnTo>
                  <a:lnTo>
                    <a:pt x="422" y="458"/>
                  </a:lnTo>
                  <a:lnTo>
                    <a:pt x="427" y="455"/>
                  </a:lnTo>
                  <a:lnTo>
                    <a:pt x="432" y="452"/>
                  </a:lnTo>
                  <a:lnTo>
                    <a:pt x="436" y="449"/>
                  </a:lnTo>
                  <a:lnTo>
                    <a:pt x="447" y="444"/>
                  </a:lnTo>
                  <a:lnTo>
                    <a:pt x="457" y="438"/>
                  </a:lnTo>
                  <a:lnTo>
                    <a:pt x="467" y="431"/>
                  </a:lnTo>
                  <a:lnTo>
                    <a:pt x="478" y="425"/>
                  </a:lnTo>
                  <a:lnTo>
                    <a:pt x="488" y="419"/>
                  </a:lnTo>
                  <a:lnTo>
                    <a:pt x="498" y="412"/>
                  </a:lnTo>
                  <a:lnTo>
                    <a:pt x="509" y="406"/>
                  </a:lnTo>
                  <a:lnTo>
                    <a:pt x="519" y="400"/>
                  </a:lnTo>
                  <a:lnTo>
                    <a:pt x="534" y="390"/>
                  </a:lnTo>
                  <a:lnTo>
                    <a:pt x="547" y="381"/>
                  </a:lnTo>
                  <a:lnTo>
                    <a:pt x="562" y="371"/>
                  </a:lnTo>
                  <a:lnTo>
                    <a:pt x="575" y="362"/>
                  </a:lnTo>
                  <a:lnTo>
                    <a:pt x="590" y="352"/>
                  </a:lnTo>
                  <a:lnTo>
                    <a:pt x="603" y="343"/>
                  </a:lnTo>
                  <a:lnTo>
                    <a:pt x="618" y="333"/>
                  </a:lnTo>
                  <a:lnTo>
                    <a:pt x="631" y="324"/>
                  </a:lnTo>
                  <a:lnTo>
                    <a:pt x="640" y="320"/>
                  </a:lnTo>
                  <a:lnTo>
                    <a:pt x="649" y="316"/>
                  </a:lnTo>
                  <a:lnTo>
                    <a:pt x="659" y="313"/>
                  </a:lnTo>
                  <a:lnTo>
                    <a:pt x="668" y="308"/>
                  </a:lnTo>
                  <a:lnTo>
                    <a:pt x="677" y="304"/>
                  </a:lnTo>
                  <a:lnTo>
                    <a:pt x="685" y="301"/>
                  </a:lnTo>
                  <a:lnTo>
                    <a:pt x="696" y="297"/>
                  </a:lnTo>
                  <a:lnTo>
                    <a:pt x="705" y="292"/>
                  </a:lnTo>
                  <a:lnTo>
                    <a:pt x="710" y="291"/>
                  </a:lnTo>
                  <a:lnTo>
                    <a:pt x="716" y="289"/>
                  </a:lnTo>
                  <a:lnTo>
                    <a:pt x="724" y="288"/>
                  </a:lnTo>
                  <a:lnTo>
                    <a:pt x="730" y="287"/>
                  </a:lnTo>
                  <a:lnTo>
                    <a:pt x="736" y="285"/>
                  </a:lnTo>
                  <a:lnTo>
                    <a:pt x="743" y="284"/>
                  </a:lnTo>
                  <a:lnTo>
                    <a:pt x="749" y="281"/>
                  </a:lnTo>
                  <a:lnTo>
                    <a:pt x="755" y="279"/>
                  </a:lnTo>
                  <a:lnTo>
                    <a:pt x="764" y="276"/>
                  </a:lnTo>
                  <a:lnTo>
                    <a:pt x="774" y="275"/>
                  </a:lnTo>
                  <a:lnTo>
                    <a:pt x="783" y="272"/>
                  </a:lnTo>
                  <a:lnTo>
                    <a:pt x="792" y="269"/>
                  </a:lnTo>
                  <a:lnTo>
                    <a:pt x="800" y="266"/>
                  </a:lnTo>
                  <a:lnTo>
                    <a:pt x="809" y="263"/>
                  </a:lnTo>
                  <a:lnTo>
                    <a:pt x="820" y="260"/>
                  </a:lnTo>
                  <a:lnTo>
                    <a:pt x="828" y="257"/>
                  </a:lnTo>
                  <a:lnTo>
                    <a:pt x="845" y="250"/>
                  </a:lnTo>
                  <a:lnTo>
                    <a:pt x="859" y="244"/>
                  </a:lnTo>
                  <a:lnTo>
                    <a:pt x="876" y="237"/>
                  </a:lnTo>
                  <a:lnTo>
                    <a:pt x="890" y="230"/>
                  </a:lnTo>
                  <a:lnTo>
                    <a:pt x="907" y="223"/>
                  </a:lnTo>
                  <a:lnTo>
                    <a:pt x="923" y="215"/>
                  </a:lnTo>
                  <a:lnTo>
                    <a:pt x="937" y="208"/>
                  </a:lnTo>
                  <a:lnTo>
                    <a:pt x="954" y="201"/>
                  </a:lnTo>
                  <a:lnTo>
                    <a:pt x="958" y="196"/>
                  </a:lnTo>
                  <a:lnTo>
                    <a:pt x="964" y="192"/>
                  </a:lnTo>
                  <a:lnTo>
                    <a:pt x="968" y="188"/>
                  </a:lnTo>
                  <a:lnTo>
                    <a:pt x="974" y="182"/>
                  </a:lnTo>
                  <a:lnTo>
                    <a:pt x="979" y="178"/>
                  </a:lnTo>
                  <a:lnTo>
                    <a:pt x="985" y="173"/>
                  </a:lnTo>
                  <a:lnTo>
                    <a:pt x="989" y="169"/>
                  </a:lnTo>
                  <a:lnTo>
                    <a:pt x="993" y="163"/>
                  </a:lnTo>
                  <a:lnTo>
                    <a:pt x="995" y="162"/>
                  </a:lnTo>
                  <a:lnTo>
                    <a:pt x="998" y="160"/>
                  </a:lnTo>
                  <a:lnTo>
                    <a:pt x="999" y="157"/>
                  </a:lnTo>
                  <a:lnTo>
                    <a:pt x="1001" y="156"/>
                  </a:lnTo>
                  <a:lnTo>
                    <a:pt x="1002" y="154"/>
                  </a:lnTo>
                  <a:lnTo>
                    <a:pt x="1004" y="151"/>
                  </a:lnTo>
                  <a:lnTo>
                    <a:pt x="1005" y="150"/>
                  </a:lnTo>
                  <a:lnTo>
                    <a:pt x="1007" y="148"/>
                  </a:lnTo>
                  <a:lnTo>
                    <a:pt x="1007" y="146"/>
                  </a:lnTo>
                  <a:lnTo>
                    <a:pt x="1005" y="143"/>
                  </a:lnTo>
                  <a:lnTo>
                    <a:pt x="1005" y="141"/>
                  </a:lnTo>
                  <a:lnTo>
                    <a:pt x="1005" y="138"/>
                  </a:lnTo>
                  <a:lnTo>
                    <a:pt x="1004" y="137"/>
                  </a:lnTo>
                  <a:lnTo>
                    <a:pt x="1004" y="134"/>
                  </a:lnTo>
                  <a:lnTo>
                    <a:pt x="1004" y="131"/>
                  </a:lnTo>
                  <a:lnTo>
                    <a:pt x="1004" y="130"/>
                  </a:lnTo>
                  <a:lnTo>
                    <a:pt x="1002" y="128"/>
                  </a:lnTo>
                  <a:lnTo>
                    <a:pt x="1001" y="127"/>
                  </a:lnTo>
                  <a:lnTo>
                    <a:pt x="999" y="125"/>
                  </a:lnTo>
                  <a:lnTo>
                    <a:pt x="999" y="125"/>
                  </a:lnTo>
                  <a:lnTo>
                    <a:pt x="998" y="124"/>
                  </a:lnTo>
                  <a:lnTo>
                    <a:pt x="996" y="122"/>
                  </a:lnTo>
                  <a:lnTo>
                    <a:pt x="995" y="121"/>
                  </a:lnTo>
                  <a:lnTo>
                    <a:pt x="993" y="119"/>
                  </a:lnTo>
                  <a:lnTo>
                    <a:pt x="991" y="119"/>
                  </a:lnTo>
                  <a:lnTo>
                    <a:pt x="986" y="119"/>
                  </a:lnTo>
                  <a:lnTo>
                    <a:pt x="982" y="119"/>
                  </a:lnTo>
                  <a:lnTo>
                    <a:pt x="979" y="119"/>
                  </a:lnTo>
                  <a:lnTo>
                    <a:pt x="974" y="119"/>
                  </a:lnTo>
                  <a:lnTo>
                    <a:pt x="970" y="119"/>
                  </a:lnTo>
                  <a:lnTo>
                    <a:pt x="965" y="119"/>
                  </a:lnTo>
                  <a:lnTo>
                    <a:pt x="963" y="119"/>
                  </a:lnTo>
                  <a:lnTo>
                    <a:pt x="982" y="114"/>
                  </a:lnTo>
                  <a:lnTo>
                    <a:pt x="1001" y="106"/>
                  </a:lnTo>
                  <a:lnTo>
                    <a:pt x="1020" y="99"/>
                  </a:lnTo>
                  <a:lnTo>
                    <a:pt x="1038" y="93"/>
                  </a:lnTo>
                  <a:lnTo>
                    <a:pt x="1057" y="86"/>
                  </a:lnTo>
                  <a:lnTo>
                    <a:pt x="1076" y="80"/>
                  </a:lnTo>
                  <a:lnTo>
                    <a:pt x="1095" y="73"/>
                  </a:lnTo>
                  <a:lnTo>
                    <a:pt x="1114" y="66"/>
                  </a:lnTo>
                  <a:lnTo>
                    <a:pt x="1129" y="63"/>
                  </a:lnTo>
                  <a:lnTo>
                    <a:pt x="1144" y="58"/>
                  </a:lnTo>
                  <a:lnTo>
                    <a:pt x="1157" y="55"/>
                  </a:lnTo>
                  <a:lnTo>
                    <a:pt x="1172" y="52"/>
                  </a:lnTo>
                  <a:lnTo>
                    <a:pt x="1187" y="48"/>
                  </a:lnTo>
                  <a:lnTo>
                    <a:pt x="1201" y="45"/>
                  </a:lnTo>
                  <a:lnTo>
                    <a:pt x="1215" y="41"/>
                  </a:lnTo>
                  <a:lnTo>
                    <a:pt x="1229" y="38"/>
                  </a:lnTo>
                  <a:lnTo>
                    <a:pt x="1251" y="34"/>
                  </a:lnTo>
                  <a:lnTo>
                    <a:pt x="1272" y="28"/>
                  </a:lnTo>
                  <a:lnTo>
                    <a:pt x="1294" y="23"/>
                  </a:lnTo>
                  <a:lnTo>
                    <a:pt x="1316" y="19"/>
                  </a:lnTo>
                  <a:lnTo>
                    <a:pt x="1337" y="15"/>
                  </a:lnTo>
                  <a:lnTo>
                    <a:pt x="1359" y="9"/>
                  </a:lnTo>
                  <a:lnTo>
                    <a:pt x="1380" y="4"/>
                  </a:lnTo>
                  <a:lnTo>
                    <a:pt x="1402" y="0"/>
                  </a:lnTo>
                  <a:lnTo>
                    <a:pt x="1402" y="2"/>
                  </a:lnTo>
                  <a:lnTo>
                    <a:pt x="1402" y="4"/>
                  </a:lnTo>
                  <a:lnTo>
                    <a:pt x="1402" y="6"/>
                  </a:lnTo>
                  <a:lnTo>
                    <a:pt x="1402" y="7"/>
                  </a:lnTo>
                  <a:lnTo>
                    <a:pt x="1402" y="10"/>
                  </a:lnTo>
                  <a:lnTo>
                    <a:pt x="1402" y="12"/>
                  </a:lnTo>
                  <a:lnTo>
                    <a:pt x="1402" y="13"/>
                  </a:lnTo>
                  <a:lnTo>
                    <a:pt x="1402" y="16"/>
                  </a:lnTo>
                  <a:lnTo>
                    <a:pt x="1402" y="16"/>
                  </a:lnTo>
                  <a:lnTo>
                    <a:pt x="1400" y="18"/>
                  </a:lnTo>
                  <a:lnTo>
                    <a:pt x="1399" y="18"/>
                  </a:lnTo>
                  <a:lnTo>
                    <a:pt x="1399" y="19"/>
                  </a:lnTo>
                  <a:lnTo>
                    <a:pt x="1397" y="19"/>
                  </a:lnTo>
                  <a:lnTo>
                    <a:pt x="1397" y="20"/>
                  </a:lnTo>
                  <a:lnTo>
                    <a:pt x="1396" y="22"/>
                  </a:lnTo>
                  <a:lnTo>
                    <a:pt x="1396" y="22"/>
                  </a:lnTo>
                  <a:lnTo>
                    <a:pt x="1396" y="23"/>
                  </a:lnTo>
                  <a:lnTo>
                    <a:pt x="1396" y="23"/>
                  </a:lnTo>
                  <a:lnTo>
                    <a:pt x="1396" y="25"/>
                  </a:lnTo>
                  <a:lnTo>
                    <a:pt x="1396" y="26"/>
                  </a:lnTo>
                  <a:lnTo>
                    <a:pt x="1396" y="26"/>
                  </a:lnTo>
                  <a:lnTo>
                    <a:pt x="1396" y="28"/>
                  </a:lnTo>
                  <a:lnTo>
                    <a:pt x="1396" y="29"/>
                  </a:lnTo>
                  <a:lnTo>
                    <a:pt x="1396" y="2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73" name="Freeform 197">
              <a:extLst>
                <a:ext uri="{FF2B5EF4-FFF2-40B4-BE49-F238E27FC236}">
                  <a16:creationId xmlns:a16="http://schemas.microsoft.com/office/drawing/2014/main" xmlns="" id="{CFC75D7B-0C60-4B95-BC09-95E55F3B2B9D}"/>
                </a:ext>
              </a:extLst>
            </p:cNvPr>
            <p:cNvSpPr>
              <a:spLocks/>
            </p:cNvSpPr>
            <p:nvPr/>
          </p:nvSpPr>
          <p:spPr bwMode="auto">
            <a:xfrm>
              <a:off x="688" y="2708"/>
              <a:ext cx="468" cy="262"/>
            </a:xfrm>
            <a:custGeom>
              <a:avLst/>
              <a:gdLst>
                <a:gd name="T0" fmla="*/ 1389 w 1402"/>
                <a:gd name="T1" fmla="*/ 6 h 785"/>
                <a:gd name="T2" fmla="*/ 1162 w 1402"/>
                <a:gd name="T3" fmla="*/ 83 h 785"/>
                <a:gd name="T4" fmla="*/ 1008 w 1402"/>
                <a:gd name="T5" fmla="*/ 180 h 785"/>
                <a:gd name="T6" fmla="*/ 890 w 1402"/>
                <a:gd name="T7" fmla="*/ 241 h 785"/>
                <a:gd name="T8" fmla="*/ 799 w 1402"/>
                <a:gd name="T9" fmla="*/ 304 h 785"/>
                <a:gd name="T10" fmla="*/ 687 w 1402"/>
                <a:gd name="T11" fmla="*/ 352 h 785"/>
                <a:gd name="T12" fmla="*/ 590 w 1402"/>
                <a:gd name="T13" fmla="*/ 420 h 785"/>
                <a:gd name="T14" fmla="*/ 451 w 1402"/>
                <a:gd name="T15" fmla="*/ 468 h 785"/>
                <a:gd name="T16" fmla="*/ 270 w 1402"/>
                <a:gd name="T17" fmla="*/ 564 h 785"/>
                <a:gd name="T18" fmla="*/ 124 w 1402"/>
                <a:gd name="T19" fmla="*/ 703 h 785"/>
                <a:gd name="T20" fmla="*/ 28 w 1402"/>
                <a:gd name="T21" fmla="*/ 784 h 785"/>
                <a:gd name="T22" fmla="*/ 25 w 1402"/>
                <a:gd name="T23" fmla="*/ 783 h 785"/>
                <a:gd name="T24" fmla="*/ 3 w 1402"/>
                <a:gd name="T25" fmla="*/ 785 h 785"/>
                <a:gd name="T26" fmla="*/ 0 w 1402"/>
                <a:gd name="T27" fmla="*/ 783 h 785"/>
                <a:gd name="T28" fmla="*/ 178 w 1402"/>
                <a:gd name="T29" fmla="*/ 601 h 785"/>
                <a:gd name="T30" fmla="*/ 228 w 1402"/>
                <a:gd name="T31" fmla="*/ 566 h 785"/>
                <a:gd name="T32" fmla="*/ 251 w 1402"/>
                <a:gd name="T33" fmla="*/ 535 h 785"/>
                <a:gd name="T34" fmla="*/ 343 w 1402"/>
                <a:gd name="T35" fmla="*/ 487 h 785"/>
                <a:gd name="T36" fmla="*/ 398 w 1402"/>
                <a:gd name="T37" fmla="*/ 471 h 785"/>
                <a:gd name="T38" fmla="*/ 436 w 1402"/>
                <a:gd name="T39" fmla="*/ 449 h 785"/>
                <a:gd name="T40" fmla="*/ 519 w 1402"/>
                <a:gd name="T41" fmla="*/ 400 h 785"/>
                <a:gd name="T42" fmla="*/ 631 w 1402"/>
                <a:gd name="T43" fmla="*/ 324 h 785"/>
                <a:gd name="T44" fmla="*/ 705 w 1402"/>
                <a:gd name="T45" fmla="*/ 292 h 785"/>
                <a:gd name="T46" fmla="*/ 755 w 1402"/>
                <a:gd name="T47" fmla="*/ 279 h 785"/>
                <a:gd name="T48" fmla="*/ 828 w 1402"/>
                <a:gd name="T49" fmla="*/ 257 h 785"/>
                <a:gd name="T50" fmla="*/ 943 w 1402"/>
                <a:gd name="T51" fmla="*/ 201 h 785"/>
                <a:gd name="T52" fmla="*/ 993 w 1402"/>
                <a:gd name="T53" fmla="*/ 163 h 785"/>
                <a:gd name="T54" fmla="*/ 1007 w 1402"/>
                <a:gd name="T55" fmla="*/ 148 h 785"/>
                <a:gd name="T56" fmla="*/ 1004 w 1402"/>
                <a:gd name="T57" fmla="*/ 130 h 785"/>
                <a:gd name="T58" fmla="*/ 993 w 1402"/>
                <a:gd name="T59" fmla="*/ 119 h 785"/>
                <a:gd name="T60" fmla="*/ 963 w 1402"/>
                <a:gd name="T61" fmla="*/ 119 h 785"/>
                <a:gd name="T62" fmla="*/ 1114 w 1402"/>
                <a:gd name="T63" fmla="*/ 66 h 785"/>
                <a:gd name="T64" fmla="*/ 1229 w 1402"/>
                <a:gd name="T65" fmla="*/ 38 h 785"/>
                <a:gd name="T66" fmla="*/ 1402 w 1402"/>
                <a:gd name="T67" fmla="*/ 0 h 785"/>
                <a:gd name="T68" fmla="*/ 1402 w 1402"/>
                <a:gd name="T69" fmla="*/ 16 h 785"/>
                <a:gd name="T70" fmla="*/ 1396 w 1402"/>
                <a:gd name="T71" fmla="*/ 22 h 785"/>
                <a:gd name="T72" fmla="*/ 1389 w 1402"/>
                <a:gd name="T73" fmla="*/ 6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2" h="785">
                  <a:moveTo>
                    <a:pt x="1389" y="6"/>
                  </a:moveTo>
                  <a:lnTo>
                    <a:pt x="1162" y="83"/>
                  </a:lnTo>
                  <a:lnTo>
                    <a:pt x="1008" y="180"/>
                  </a:lnTo>
                  <a:lnTo>
                    <a:pt x="890" y="241"/>
                  </a:lnTo>
                  <a:lnTo>
                    <a:pt x="799" y="304"/>
                  </a:lnTo>
                  <a:lnTo>
                    <a:pt x="687" y="352"/>
                  </a:lnTo>
                  <a:lnTo>
                    <a:pt x="590" y="420"/>
                  </a:lnTo>
                  <a:lnTo>
                    <a:pt x="451" y="468"/>
                  </a:lnTo>
                  <a:lnTo>
                    <a:pt x="270" y="564"/>
                  </a:lnTo>
                  <a:lnTo>
                    <a:pt x="124" y="703"/>
                  </a:lnTo>
                  <a:lnTo>
                    <a:pt x="28" y="784"/>
                  </a:lnTo>
                  <a:lnTo>
                    <a:pt x="25" y="783"/>
                  </a:lnTo>
                  <a:lnTo>
                    <a:pt x="3" y="785"/>
                  </a:lnTo>
                  <a:lnTo>
                    <a:pt x="0" y="783"/>
                  </a:lnTo>
                  <a:lnTo>
                    <a:pt x="178" y="601"/>
                  </a:lnTo>
                  <a:lnTo>
                    <a:pt x="228" y="566"/>
                  </a:lnTo>
                  <a:lnTo>
                    <a:pt x="251" y="535"/>
                  </a:lnTo>
                  <a:lnTo>
                    <a:pt x="343" y="487"/>
                  </a:lnTo>
                  <a:lnTo>
                    <a:pt x="398" y="471"/>
                  </a:lnTo>
                  <a:lnTo>
                    <a:pt x="436" y="449"/>
                  </a:lnTo>
                  <a:lnTo>
                    <a:pt x="519" y="400"/>
                  </a:lnTo>
                  <a:lnTo>
                    <a:pt x="631" y="324"/>
                  </a:lnTo>
                  <a:lnTo>
                    <a:pt x="705" y="292"/>
                  </a:lnTo>
                  <a:lnTo>
                    <a:pt x="755" y="279"/>
                  </a:lnTo>
                  <a:lnTo>
                    <a:pt x="828" y="257"/>
                  </a:lnTo>
                  <a:lnTo>
                    <a:pt x="943" y="201"/>
                  </a:lnTo>
                  <a:lnTo>
                    <a:pt x="993" y="163"/>
                  </a:lnTo>
                  <a:lnTo>
                    <a:pt x="1007" y="148"/>
                  </a:lnTo>
                  <a:lnTo>
                    <a:pt x="1004" y="130"/>
                  </a:lnTo>
                  <a:lnTo>
                    <a:pt x="993" y="119"/>
                  </a:lnTo>
                  <a:lnTo>
                    <a:pt x="963" y="119"/>
                  </a:lnTo>
                  <a:lnTo>
                    <a:pt x="1114" y="66"/>
                  </a:lnTo>
                  <a:lnTo>
                    <a:pt x="1229" y="38"/>
                  </a:lnTo>
                  <a:lnTo>
                    <a:pt x="1402" y="0"/>
                  </a:lnTo>
                  <a:lnTo>
                    <a:pt x="1402" y="16"/>
                  </a:lnTo>
                  <a:lnTo>
                    <a:pt x="1396" y="22"/>
                  </a:lnTo>
                  <a:lnTo>
                    <a:pt x="1389" y="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74" name="Freeform 198">
              <a:extLst>
                <a:ext uri="{FF2B5EF4-FFF2-40B4-BE49-F238E27FC236}">
                  <a16:creationId xmlns:a16="http://schemas.microsoft.com/office/drawing/2014/main" xmlns="" id="{06FFA8C1-9404-4B8D-8BA8-F3F78970B01C}"/>
                </a:ext>
              </a:extLst>
            </p:cNvPr>
            <p:cNvSpPr>
              <a:spLocks noEditPoints="1"/>
            </p:cNvSpPr>
            <p:nvPr/>
          </p:nvSpPr>
          <p:spPr bwMode="auto">
            <a:xfrm>
              <a:off x="628" y="2974"/>
              <a:ext cx="164" cy="78"/>
            </a:xfrm>
            <a:custGeom>
              <a:avLst/>
              <a:gdLst>
                <a:gd name="T0" fmla="*/ 221 w 493"/>
                <a:gd name="T1" fmla="*/ 0 h 229"/>
                <a:gd name="T2" fmla="*/ 172 w 493"/>
                <a:gd name="T3" fmla="*/ 48 h 229"/>
                <a:gd name="T4" fmla="*/ 157 w 493"/>
                <a:gd name="T5" fmla="*/ 90 h 229"/>
                <a:gd name="T6" fmla="*/ 193 w 493"/>
                <a:gd name="T7" fmla="*/ 96 h 229"/>
                <a:gd name="T8" fmla="*/ 157 w 493"/>
                <a:gd name="T9" fmla="*/ 151 h 229"/>
                <a:gd name="T10" fmla="*/ 228 w 493"/>
                <a:gd name="T11" fmla="*/ 186 h 229"/>
                <a:gd name="T12" fmla="*/ 253 w 493"/>
                <a:gd name="T13" fmla="*/ 181 h 229"/>
                <a:gd name="T14" fmla="*/ 250 w 493"/>
                <a:gd name="T15" fmla="*/ 205 h 229"/>
                <a:gd name="T16" fmla="*/ 244 w 493"/>
                <a:gd name="T17" fmla="*/ 210 h 229"/>
                <a:gd name="T18" fmla="*/ 113 w 493"/>
                <a:gd name="T19" fmla="*/ 229 h 229"/>
                <a:gd name="T20" fmla="*/ 91 w 493"/>
                <a:gd name="T21" fmla="*/ 229 h 229"/>
                <a:gd name="T22" fmla="*/ 79 w 493"/>
                <a:gd name="T23" fmla="*/ 216 h 229"/>
                <a:gd name="T24" fmla="*/ 57 w 493"/>
                <a:gd name="T25" fmla="*/ 226 h 229"/>
                <a:gd name="T26" fmla="*/ 47 w 493"/>
                <a:gd name="T27" fmla="*/ 226 h 229"/>
                <a:gd name="T28" fmla="*/ 41 w 493"/>
                <a:gd name="T29" fmla="*/ 210 h 229"/>
                <a:gd name="T30" fmla="*/ 41 w 493"/>
                <a:gd name="T31" fmla="*/ 208 h 229"/>
                <a:gd name="T32" fmla="*/ 34 w 493"/>
                <a:gd name="T33" fmla="*/ 200 h 229"/>
                <a:gd name="T34" fmla="*/ 0 w 493"/>
                <a:gd name="T35" fmla="*/ 208 h 229"/>
                <a:gd name="T36" fmla="*/ 25 w 493"/>
                <a:gd name="T37" fmla="*/ 183 h 229"/>
                <a:gd name="T38" fmla="*/ 50 w 493"/>
                <a:gd name="T39" fmla="*/ 145 h 229"/>
                <a:gd name="T40" fmla="*/ 22 w 493"/>
                <a:gd name="T41" fmla="*/ 129 h 229"/>
                <a:gd name="T42" fmla="*/ 110 w 493"/>
                <a:gd name="T43" fmla="*/ 69 h 229"/>
                <a:gd name="T44" fmla="*/ 210 w 493"/>
                <a:gd name="T45" fmla="*/ 5 h 229"/>
                <a:gd name="T46" fmla="*/ 212 w 493"/>
                <a:gd name="T47" fmla="*/ 4 h 229"/>
                <a:gd name="T48" fmla="*/ 215 w 493"/>
                <a:gd name="T49" fmla="*/ 4 h 229"/>
                <a:gd name="T50" fmla="*/ 216 w 493"/>
                <a:gd name="T51" fmla="*/ 2 h 229"/>
                <a:gd name="T52" fmla="*/ 216 w 493"/>
                <a:gd name="T53" fmla="*/ 2 h 229"/>
                <a:gd name="T54" fmla="*/ 218 w 493"/>
                <a:gd name="T55" fmla="*/ 1 h 229"/>
                <a:gd name="T56" fmla="*/ 219 w 493"/>
                <a:gd name="T57" fmla="*/ 1 h 229"/>
                <a:gd name="T58" fmla="*/ 219 w 493"/>
                <a:gd name="T59" fmla="*/ 0 h 229"/>
                <a:gd name="T60" fmla="*/ 221 w 493"/>
                <a:gd name="T61" fmla="*/ 0 h 229"/>
                <a:gd name="T62" fmla="*/ 317 w 493"/>
                <a:gd name="T63" fmla="*/ 171 h 229"/>
                <a:gd name="T64" fmla="*/ 353 w 493"/>
                <a:gd name="T65" fmla="*/ 165 h 229"/>
                <a:gd name="T66" fmla="*/ 471 w 493"/>
                <a:gd name="T67" fmla="*/ 171 h 229"/>
                <a:gd name="T68" fmla="*/ 493 w 493"/>
                <a:gd name="T69" fmla="*/ 177 h 229"/>
                <a:gd name="T70" fmla="*/ 467 w 493"/>
                <a:gd name="T71" fmla="*/ 178 h 229"/>
                <a:gd name="T72" fmla="*/ 445 w 493"/>
                <a:gd name="T73" fmla="*/ 189 h 229"/>
                <a:gd name="T74" fmla="*/ 395 w 493"/>
                <a:gd name="T75" fmla="*/ 192 h 229"/>
                <a:gd name="T76" fmla="*/ 343 w 493"/>
                <a:gd name="T77" fmla="*/ 205 h 229"/>
                <a:gd name="T78" fmla="*/ 318 w 493"/>
                <a:gd name="T79" fmla="*/ 205 h 229"/>
                <a:gd name="T80" fmla="*/ 314 w 493"/>
                <a:gd name="T81" fmla="*/ 208 h 229"/>
                <a:gd name="T82" fmla="*/ 317 w 493"/>
                <a:gd name="T83" fmla="*/ 17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3" h="229">
                  <a:moveTo>
                    <a:pt x="221" y="0"/>
                  </a:moveTo>
                  <a:lnTo>
                    <a:pt x="172" y="48"/>
                  </a:lnTo>
                  <a:lnTo>
                    <a:pt x="157" y="90"/>
                  </a:lnTo>
                  <a:lnTo>
                    <a:pt x="193" y="96"/>
                  </a:lnTo>
                  <a:lnTo>
                    <a:pt x="157" y="151"/>
                  </a:lnTo>
                  <a:lnTo>
                    <a:pt x="228" y="186"/>
                  </a:lnTo>
                  <a:lnTo>
                    <a:pt x="253" y="181"/>
                  </a:lnTo>
                  <a:lnTo>
                    <a:pt x="250" y="205"/>
                  </a:lnTo>
                  <a:lnTo>
                    <a:pt x="244" y="210"/>
                  </a:lnTo>
                  <a:lnTo>
                    <a:pt x="113" y="229"/>
                  </a:lnTo>
                  <a:lnTo>
                    <a:pt x="91" y="229"/>
                  </a:lnTo>
                  <a:lnTo>
                    <a:pt x="79" y="216"/>
                  </a:lnTo>
                  <a:lnTo>
                    <a:pt x="57" y="226"/>
                  </a:lnTo>
                  <a:lnTo>
                    <a:pt x="47" y="226"/>
                  </a:lnTo>
                  <a:lnTo>
                    <a:pt x="41" y="210"/>
                  </a:lnTo>
                  <a:lnTo>
                    <a:pt x="41" y="208"/>
                  </a:lnTo>
                  <a:lnTo>
                    <a:pt x="34" y="200"/>
                  </a:lnTo>
                  <a:lnTo>
                    <a:pt x="0" y="208"/>
                  </a:lnTo>
                  <a:lnTo>
                    <a:pt x="25" y="183"/>
                  </a:lnTo>
                  <a:lnTo>
                    <a:pt x="50" y="145"/>
                  </a:lnTo>
                  <a:lnTo>
                    <a:pt x="22" y="129"/>
                  </a:lnTo>
                  <a:lnTo>
                    <a:pt x="110" y="69"/>
                  </a:lnTo>
                  <a:lnTo>
                    <a:pt x="210" y="5"/>
                  </a:lnTo>
                  <a:lnTo>
                    <a:pt x="212" y="4"/>
                  </a:lnTo>
                  <a:lnTo>
                    <a:pt x="215" y="4"/>
                  </a:lnTo>
                  <a:lnTo>
                    <a:pt x="216" y="2"/>
                  </a:lnTo>
                  <a:lnTo>
                    <a:pt x="216" y="2"/>
                  </a:lnTo>
                  <a:lnTo>
                    <a:pt x="218" y="1"/>
                  </a:lnTo>
                  <a:lnTo>
                    <a:pt x="219" y="1"/>
                  </a:lnTo>
                  <a:lnTo>
                    <a:pt x="219" y="0"/>
                  </a:lnTo>
                  <a:lnTo>
                    <a:pt x="221" y="0"/>
                  </a:lnTo>
                  <a:close/>
                  <a:moveTo>
                    <a:pt x="317" y="171"/>
                  </a:moveTo>
                  <a:lnTo>
                    <a:pt x="353" y="165"/>
                  </a:lnTo>
                  <a:lnTo>
                    <a:pt x="471" y="171"/>
                  </a:lnTo>
                  <a:lnTo>
                    <a:pt x="493" y="177"/>
                  </a:lnTo>
                  <a:lnTo>
                    <a:pt x="467" y="178"/>
                  </a:lnTo>
                  <a:lnTo>
                    <a:pt x="445" y="189"/>
                  </a:lnTo>
                  <a:lnTo>
                    <a:pt x="395" y="192"/>
                  </a:lnTo>
                  <a:lnTo>
                    <a:pt x="343" y="205"/>
                  </a:lnTo>
                  <a:lnTo>
                    <a:pt x="318" y="205"/>
                  </a:lnTo>
                  <a:lnTo>
                    <a:pt x="314" y="208"/>
                  </a:lnTo>
                  <a:lnTo>
                    <a:pt x="317" y="17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75" name="Freeform 199">
              <a:extLst>
                <a:ext uri="{FF2B5EF4-FFF2-40B4-BE49-F238E27FC236}">
                  <a16:creationId xmlns:a16="http://schemas.microsoft.com/office/drawing/2014/main" xmlns="" id="{440C8000-5E8E-4C48-B88D-9EAD3FD5FCB8}"/>
                </a:ext>
              </a:extLst>
            </p:cNvPr>
            <p:cNvSpPr>
              <a:spLocks/>
            </p:cNvSpPr>
            <p:nvPr/>
          </p:nvSpPr>
          <p:spPr bwMode="auto">
            <a:xfrm>
              <a:off x="1275" y="2688"/>
              <a:ext cx="56" cy="34"/>
            </a:xfrm>
            <a:custGeom>
              <a:avLst/>
              <a:gdLst>
                <a:gd name="T0" fmla="*/ 6 w 167"/>
                <a:gd name="T1" fmla="*/ 46 h 101"/>
                <a:gd name="T2" fmla="*/ 27 w 167"/>
                <a:gd name="T3" fmla="*/ 19 h 101"/>
                <a:gd name="T4" fmla="*/ 72 w 167"/>
                <a:gd name="T5" fmla="*/ 6 h 101"/>
                <a:gd name="T6" fmla="*/ 121 w 167"/>
                <a:gd name="T7" fmla="*/ 0 h 101"/>
                <a:gd name="T8" fmla="*/ 147 w 167"/>
                <a:gd name="T9" fmla="*/ 14 h 101"/>
                <a:gd name="T10" fmla="*/ 167 w 167"/>
                <a:gd name="T11" fmla="*/ 43 h 101"/>
                <a:gd name="T12" fmla="*/ 164 w 167"/>
                <a:gd name="T13" fmla="*/ 63 h 101"/>
                <a:gd name="T14" fmla="*/ 130 w 167"/>
                <a:gd name="T15" fmla="*/ 98 h 101"/>
                <a:gd name="T16" fmla="*/ 41 w 167"/>
                <a:gd name="T17" fmla="*/ 101 h 101"/>
                <a:gd name="T18" fmla="*/ 15 w 167"/>
                <a:gd name="T19" fmla="*/ 91 h 101"/>
                <a:gd name="T20" fmla="*/ 0 w 167"/>
                <a:gd name="T21" fmla="*/ 66 h 101"/>
                <a:gd name="T22" fmla="*/ 6 w 167"/>
                <a:gd name="T23" fmla="*/ 4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01">
                  <a:moveTo>
                    <a:pt x="6" y="46"/>
                  </a:moveTo>
                  <a:lnTo>
                    <a:pt x="27" y="19"/>
                  </a:lnTo>
                  <a:lnTo>
                    <a:pt x="72" y="6"/>
                  </a:lnTo>
                  <a:lnTo>
                    <a:pt x="121" y="0"/>
                  </a:lnTo>
                  <a:lnTo>
                    <a:pt x="147" y="14"/>
                  </a:lnTo>
                  <a:lnTo>
                    <a:pt x="167" y="43"/>
                  </a:lnTo>
                  <a:lnTo>
                    <a:pt x="164" y="63"/>
                  </a:lnTo>
                  <a:lnTo>
                    <a:pt x="130" y="98"/>
                  </a:lnTo>
                  <a:lnTo>
                    <a:pt x="41" y="101"/>
                  </a:lnTo>
                  <a:lnTo>
                    <a:pt x="15" y="91"/>
                  </a:lnTo>
                  <a:lnTo>
                    <a:pt x="0" y="66"/>
                  </a:lnTo>
                  <a:lnTo>
                    <a:pt x="6" y="4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76" name="Freeform 200">
              <a:extLst>
                <a:ext uri="{FF2B5EF4-FFF2-40B4-BE49-F238E27FC236}">
                  <a16:creationId xmlns:a16="http://schemas.microsoft.com/office/drawing/2014/main" xmlns="" id="{8948FF23-68EF-4840-9B2C-1D20BC053921}"/>
                </a:ext>
              </a:extLst>
            </p:cNvPr>
            <p:cNvSpPr>
              <a:spLocks/>
            </p:cNvSpPr>
            <p:nvPr/>
          </p:nvSpPr>
          <p:spPr bwMode="auto">
            <a:xfrm>
              <a:off x="1280" y="2691"/>
              <a:ext cx="48" cy="29"/>
            </a:xfrm>
            <a:custGeom>
              <a:avLst/>
              <a:gdLst>
                <a:gd name="T0" fmla="*/ 6 w 142"/>
                <a:gd name="T1" fmla="*/ 35 h 86"/>
                <a:gd name="T2" fmla="*/ 11 w 142"/>
                <a:gd name="T3" fmla="*/ 31 h 86"/>
                <a:gd name="T4" fmla="*/ 15 w 142"/>
                <a:gd name="T5" fmla="*/ 25 h 86"/>
                <a:gd name="T6" fmla="*/ 19 w 142"/>
                <a:gd name="T7" fmla="*/ 19 h 86"/>
                <a:gd name="T8" fmla="*/ 27 w 142"/>
                <a:gd name="T9" fmla="*/ 15 h 86"/>
                <a:gd name="T10" fmla="*/ 37 w 142"/>
                <a:gd name="T11" fmla="*/ 12 h 86"/>
                <a:gd name="T12" fmla="*/ 46 w 142"/>
                <a:gd name="T13" fmla="*/ 9 h 86"/>
                <a:gd name="T14" fmla="*/ 56 w 142"/>
                <a:gd name="T15" fmla="*/ 6 h 86"/>
                <a:gd name="T16" fmla="*/ 67 w 142"/>
                <a:gd name="T17" fmla="*/ 5 h 86"/>
                <a:gd name="T18" fmla="*/ 77 w 142"/>
                <a:gd name="T19" fmla="*/ 3 h 86"/>
                <a:gd name="T20" fmla="*/ 87 w 142"/>
                <a:gd name="T21" fmla="*/ 2 h 86"/>
                <a:gd name="T22" fmla="*/ 98 w 142"/>
                <a:gd name="T23" fmla="*/ 0 h 86"/>
                <a:gd name="T24" fmla="*/ 105 w 142"/>
                <a:gd name="T25" fmla="*/ 2 h 86"/>
                <a:gd name="T26" fmla="*/ 111 w 142"/>
                <a:gd name="T27" fmla="*/ 5 h 86"/>
                <a:gd name="T28" fmla="*/ 117 w 142"/>
                <a:gd name="T29" fmla="*/ 6 h 86"/>
                <a:gd name="T30" fmla="*/ 123 w 142"/>
                <a:gd name="T31" fmla="*/ 9 h 86"/>
                <a:gd name="T32" fmla="*/ 127 w 142"/>
                <a:gd name="T33" fmla="*/ 13 h 86"/>
                <a:gd name="T34" fmla="*/ 131 w 142"/>
                <a:gd name="T35" fmla="*/ 21 h 86"/>
                <a:gd name="T36" fmla="*/ 134 w 142"/>
                <a:gd name="T37" fmla="*/ 26 h 86"/>
                <a:gd name="T38" fmla="*/ 139 w 142"/>
                <a:gd name="T39" fmla="*/ 32 h 86"/>
                <a:gd name="T40" fmla="*/ 140 w 142"/>
                <a:gd name="T41" fmla="*/ 38 h 86"/>
                <a:gd name="T42" fmla="*/ 140 w 142"/>
                <a:gd name="T43" fmla="*/ 42 h 86"/>
                <a:gd name="T44" fmla="*/ 140 w 142"/>
                <a:gd name="T45" fmla="*/ 47 h 86"/>
                <a:gd name="T46" fmla="*/ 140 w 142"/>
                <a:gd name="T47" fmla="*/ 51 h 86"/>
                <a:gd name="T48" fmla="*/ 136 w 142"/>
                <a:gd name="T49" fmla="*/ 57 h 86"/>
                <a:gd name="T50" fmla="*/ 128 w 142"/>
                <a:gd name="T51" fmla="*/ 64 h 86"/>
                <a:gd name="T52" fmla="*/ 121 w 142"/>
                <a:gd name="T53" fmla="*/ 71 h 86"/>
                <a:gd name="T54" fmla="*/ 114 w 142"/>
                <a:gd name="T55" fmla="*/ 79 h 86"/>
                <a:gd name="T56" fmla="*/ 100 w 142"/>
                <a:gd name="T57" fmla="*/ 83 h 86"/>
                <a:gd name="T58" fmla="*/ 81 w 142"/>
                <a:gd name="T59" fmla="*/ 83 h 86"/>
                <a:gd name="T60" fmla="*/ 62 w 142"/>
                <a:gd name="T61" fmla="*/ 85 h 86"/>
                <a:gd name="T62" fmla="*/ 43 w 142"/>
                <a:gd name="T63" fmla="*/ 85 h 86"/>
                <a:gd name="T64" fmla="*/ 31 w 142"/>
                <a:gd name="T65" fmla="*/ 85 h 86"/>
                <a:gd name="T66" fmla="*/ 25 w 142"/>
                <a:gd name="T67" fmla="*/ 82 h 86"/>
                <a:gd name="T68" fmla="*/ 21 w 142"/>
                <a:gd name="T69" fmla="*/ 80 h 86"/>
                <a:gd name="T70" fmla="*/ 15 w 142"/>
                <a:gd name="T71" fmla="*/ 77 h 86"/>
                <a:gd name="T72" fmla="*/ 11 w 142"/>
                <a:gd name="T73" fmla="*/ 74 h 86"/>
                <a:gd name="T74" fmla="*/ 8 w 142"/>
                <a:gd name="T75" fmla="*/ 69 h 86"/>
                <a:gd name="T76" fmla="*/ 5 w 142"/>
                <a:gd name="T77" fmla="*/ 64 h 86"/>
                <a:gd name="T78" fmla="*/ 2 w 142"/>
                <a:gd name="T79" fmla="*/ 58 h 86"/>
                <a:gd name="T80" fmla="*/ 0 w 142"/>
                <a:gd name="T81" fmla="*/ 54 h 86"/>
                <a:gd name="T82" fmla="*/ 2 w 142"/>
                <a:gd name="T83" fmla="*/ 50 h 86"/>
                <a:gd name="T84" fmla="*/ 3 w 142"/>
                <a:gd name="T85" fmla="*/ 45 h 86"/>
                <a:gd name="T86" fmla="*/ 3 w 142"/>
                <a:gd name="T87" fmla="*/ 4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2" h="86">
                  <a:moveTo>
                    <a:pt x="5" y="38"/>
                  </a:moveTo>
                  <a:lnTo>
                    <a:pt x="6" y="35"/>
                  </a:lnTo>
                  <a:lnTo>
                    <a:pt x="9" y="32"/>
                  </a:lnTo>
                  <a:lnTo>
                    <a:pt x="11" y="31"/>
                  </a:lnTo>
                  <a:lnTo>
                    <a:pt x="13" y="28"/>
                  </a:lnTo>
                  <a:lnTo>
                    <a:pt x="15" y="25"/>
                  </a:lnTo>
                  <a:lnTo>
                    <a:pt x="18" y="22"/>
                  </a:lnTo>
                  <a:lnTo>
                    <a:pt x="19" y="19"/>
                  </a:lnTo>
                  <a:lnTo>
                    <a:pt x="22" y="16"/>
                  </a:lnTo>
                  <a:lnTo>
                    <a:pt x="27" y="15"/>
                  </a:lnTo>
                  <a:lnTo>
                    <a:pt x="31" y="13"/>
                  </a:lnTo>
                  <a:lnTo>
                    <a:pt x="37" y="12"/>
                  </a:lnTo>
                  <a:lnTo>
                    <a:pt x="41" y="10"/>
                  </a:lnTo>
                  <a:lnTo>
                    <a:pt x="46" y="9"/>
                  </a:lnTo>
                  <a:lnTo>
                    <a:pt x="52" y="7"/>
                  </a:lnTo>
                  <a:lnTo>
                    <a:pt x="56" y="6"/>
                  </a:lnTo>
                  <a:lnTo>
                    <a:pt x="61" y="5"/>
                  </a:lnTo>
                  <a:lnTo>
                    <a:pt x="67" y="5"/>
                  </a:lnTo>
                  <a:lnTo>
                    <a:pt x="71" y="3"/>
                  </a:lnTo>
                  <a:lnTo>
                    <a:pt x="77" y="3"/>
                  </a:lnTo>
                  <a:lnTo>
                    <a:pt x="81" y="3"/>
                  </a:lnTo>
                  <a:lnTo>
                    <a:pt x="87" y="2"/>
                  </a:lnTo>
                  <a:lnTo>
                    <a:pt x="92" y="2"/>
                  </a:lnTo>
                  <a:lnTo>
                    <a:pt x="98" y="0"/>
                  </a:lnTo>
                  <a:lnTo>
                    <a:pt x="102" y="0"/>
                  </a:lnTo>
                  <a:lnTo>
                    <a:pt x="105" y="2"/>
                  </a:lnTo>
                  <a:lnTo>
                    <a:pt x="108" y="3"/>
                  </a:lnTo>
                  <a:lnTo>
                    <a:pt x="111" y="5"/>
                  </a:lnTo>
                  <a:lnTo>
                    <a:pt x="114" y="6"/>
                  </a:lnTo>
                  <a:lnTo>
                    <a:pt x="117" y="6"/>
                  </a:lnTo>
                  <a:lnTo>
                    <a:pt x="120" y="7"/>
                  </a:lnTo>
                  <a:lnTo>
                    <a:pt x="123" y="9"/>
                  </a:lnTo>
                  <a:lnTo>
                    <a:pt x="124" y="10"/>
                  </a:lnTo>
                  <a:lnTo>
                    <a:pt x="127" y="13"/>
                  </a:lnTo>
                  <a:lnTo>
                    <a:pt x="128" y="16"/>
                  </a:lnTo>
                  <a:lnTo>
                    <a:pt x="131" y="21"/>
                  </a:lnTo>
                  <a:lnTo>
                    <a:pt x="133" y="23"/>
                  </a:lnTo>
                  <a:lnTo>
                    <a:pt x="134" y="26"/>
                  </a:lnTo>
                  <a:lnTo>
                    <a:pt x="137" y="29"/>
                  </a:lnTo>
                  <a:lnTo>
                    <a:pt x="139" y="32"/>
                  </a:lnTo>
                  <a:lnTo>
                    <a:pt x="142" y="35"/>
                  </a:lnTo>
                  <a:lnTo>
                    <a:pt x="140" y="38"/>
                  </a:lnTo>
                  <a:lnTo>
                    <a:pt x="140" y="39"/>
                  </a:lnTo>
                  <a:lnTo>
                    <a:pt x="140" y="42"/>
                  </a:lnTo>
                  <a:lnTo>
                    <a:pt x="140" y="44"/>
                  </a:lnTo>
                  <a:lnTo>
                    <a:pt x="140" y="47"/>
                  </a:lnTo>
                  <a:lnTo>
                    <a:pt x="140" y="48"/>
                  </a:lnTo>
                  <a:lnTo>
                    <a:pt x="140" y="51"/>
                  </a:lnTo>
                  <a:lnTo>
                    <a:pt x="140" y="53"/>
                  </a:lnTo>
                  <a:lnTo>
                    <a:pt x="136" y="57"/>
                  </a:lnTo>
                  <a:lnTo>
                    <a:pt x="133" y="60"/>
                  </a:lnTo>
                  <a:lnTo>
                    <a:pt x="128" y="64"/>
                  </a:lnTo>
                  <a:lnTo>
                    <a:pt x="124" y="67"/>
                  </a:lnTo>
                  <a:lnTo>
                    <a:pt x="121" y="71"/>
                  </a:lnTo>
                  <a:lnTo>
                    <a:pt x="117" y="74"/>
                  </a:lnTo>
                  <a:lnTo>
                    <a:pt x="114" y="79"/>
                  </a:lnTo>
                  <a:lnTo>
                    <a:pt x="109" y="83"/>
                  </a:lnTo>
                  <a:lnTo>
                    <a:pt x="100" y="83"/>
                  </a:lnTo>
                  <a:lnTo>
                    <a:pt x="92" y="83"/>
                  </a:lnTo>
                  <a:lnTo>
                    <a:pt x="81" y="83"/>
                  </a:lnTo>
                  <a:lnTo>
                    <a:pt x="72" y="85"/>
                  </a:lnTo>
                  <a:lnTo>
                    <a:pt x="62" y="85"/>
                  </a:lnTo>
                  <a:lnTo>
                    <a:pt x="53" y="85"/>
                  </a:lnTo>
                  <a:lnTo>
                    <a:pt x="43" y="85"/>
                  </a:lnTo>
                  <a:lnTo>
                    <a:pt x="34" y="86"/>
                  </a:lnTo>
                  <a:lnTo>
                    <a:pt x="31" y="85"/>
                  </a:lnTo>
                  <a:lnTo>
                    <a:pt x="28" y="83"/>
                  </a:lnTo>
                  <a:lnTo>
                    <a:pt x="25" y="82"/>
                  </a:lnTo>
                  <a:lnTo>
                    <a:pt x="22" y="82"/>
                  </a:lnTo>
                  <a:lnTo>
                    <a:pt x="21" y="80"/>
                  </a:lnTo>
                  <a:lnTo>
                    <a:pt x="18" y="79"/>
                  </a:lnTo>
                  <a:lnTo>
                    <a:pt x="15" y="77"/>
                  </a:lnTo>
                  <a:lnTo>
                    <a:pt x="12" y="76"/>
                  </a:lnTo>
                  <a:lnTo>
                    <a:pt x="11" y="74"/>
                  </a:lnTo>
                  <a:lnTo>
                    <a:pt x="9" y="71"/>
                  </a:lnTo>
                  <a:lnTo>
                    <a:pt x="8" y="69"/>
                  </a:lnTo>
                  <a:lnTo>
                    <a:pt x="6" y="66"/>
                  </a:lnTo>
                  <a:lnTo>
                    <a:pt x="5" y="64"/>
                  </a:lnTo>
                  <a:lnTo>
                    <a:pt x="3" y="61"/>
                  </a:lnTo>
                  <a:lnTo>
                    <a:pt x="2" y="58"/>
                  </a:lnTo>
                  <a:lnTo>
                    <a:pt x="0" y="55"/>
                  </a:lnTo>
                  <a:lnTo>
                    <a:pt x="0" y="54"/>
                  </a:lnTo>
                  <a:lnTo>
                    <a:pt x="2" y="51"/>
                  </a:lnTo>
                  <a:lnTo>
                    <a:pt x="2" y="50"/>
                  </a:lnTo>
                  <a:lnTo>
                    <a:pt x="2" y="47"/>
                  </a:lnTo>
                  <a:lnTo>
                    <a:pt x="3" y="45"/>
                  </a:lnTo>
                  <a:lnTo>
                    <a:pt x="3" y="42"/>
                  </a:lnTo>
                  <a:lnTo>
                    <a:pt x="3" y="41"/>
                  </a:lnTo>
                  <a:lnTo>
                    <a:pt x="5" y="3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77" name="Freeform 201">
              <a:extLst>
                <a:ext uri="{FF2B5EF4-FFF2-40B4-BE49-F238E27FC236}">
                  <a16:creationId xmlns:a16="http://schemas.microsoft.com/office/drawing/2014/main" xmlns="" id="{2BC2217C-B0A4-4C6E-974D-4BDFE9745AEF}"/>
                </a:ext>
              </a:extLst>
            </p:cNvPr>
            <p:cNvSpPr>
              <a:spLocks/>
            </p:cNvSpPr>
            <p:nvPr/>
          </p:nvSpPr>
          <p:spPr bwMode="auto">
            <a:xfrm>
              <a:off x="1284" y="2694"/>
              <a:ext cx="40" cy="23"/>
            </a:xfrm>
            <a:custGeom>
              <a:avLst/>
              <a:gdLst>
                <a:gd name="T0" fmla="*/ 6 w 116"/>
                <a:gd name="T1" fmla="*/ 29 h 70"/>
                <a:gd name="T2" fmla="*/ 9 w 116"/>
                <a:gd name="T3" fmla="*/ 25 h 70"/>
                <a:gd name="T4" fmla="*/ 13 w 116"/>
                <a:gd name="T5" fmla="*/ 20 h 70"/>
                <a:gd name="T6" fmla="*/ 16 w 116"/>
                <a:gd name="T7" fmla="*/ 14 h 70"/>
                <a:gd name="T8" fmla="*/ 22 w 116"/>
                <a:gd name="T9" fmla="*/ 12 h 70"/>
                <a:gd name="T10" fmla="*/ 31 w 116"/>
                <a:gd name="T11" fmla="*/ 9 h 70"/>
                <a:gd name="T12" fmla="*/ 38 w 116"/>
                <a:gd name="T13" fmla="*/ 7 h 70"/>
                <a:gd name="T14" fmla="*/ 47 w 116"/>
                <a:gd name="T15" fmla="*/ 4 h 70"/>
                <a:gd name="T16" fmla="*/ 54 w 116"/>
                <a:gd name="T17" fmla="*/ 3 h 70"/>
                <a:gd name="T18" fmla="*/ 63 w 116"/>
                <a:gd name="T19" fmla="*/ 1 h 70"/>
                <a:gd name="T20" fmla="*/ 72 w 116"/>
                <a:gd name="T21" fmla="*/ 1 h 70"/>
                <a:gd name="T22" fmla="*/ 81 w 116"/>
                <a:gd name="T23" fmla="*/ 0 h 70"/>
                <a:gd name="T24" fmla="*/ 87 w 116"/>
                <a:gd name="T25" fmla="*/ 0 h 70"/>
                <a:gd name="T26" fmla="*/ 91 w 116"/>
                <a:gd name="T27" fmla="*/ 3 h 70"/>
                <a:gd name="T28" fmla="*/ 97 w 116"/>
                <a:gd name="T29" fmla="*/ 4 h 70"/>
                <a:gd name="T30" fmla="*/ 102 w 116"/>
                <a:gd name="T31" fmla="*/ 7 h 70"/>
                <a:gd name="T32" fmla="*/ 105 w 116"/>
                <a:gd name="T33" fmla="*/ 10 h 70"/>
                <a:gd name="T34" fmla="*/ 109 w 116"/>
                <a:gd name="T35" fmla="*/ 16 h 70"/>
                <a:gd name="T36" fmla="*/ 112 w 116"/>
                <a:gd name="T37" fmla="*/ 20 h 70"/>
                <a:gd name="T38" fmla="*/ 115 w 116"/>
                <a:gd name="T39" fmla="*/ 26 h 70"/>
                <a:gd name="T40" fmla="*/ 116 w 116"/>
                <a:gd name="T41" fmla="*/ 30 h 70"/>
                <a:gd name="T42" fmla="*/ 116 w 116"/>
                <a:gd name="T43" fmla="*/ 33 h 70"/>
                <a:gd name="T44" fmla="*/ 116 w 116"/>
                <a:gd name="T45" fmla="*/ 38 h 70"/>
                <a:gd name="T46" fmla="*/ 116 w 116"/>
                <a:gd name="T47" fmla="*/ 41 h 70"/>
                <a:gd name="T48" fmla="*/ 113 w 116"/>
                <a:gd name="T49" fmla="*/ 46 h 70"/>
                <a:gd name="T50" fmla="*/ 106 w 116"/>
                <a:gd name="T51" fmla="*/ 52 h 70"/>
                <a:gd name="T52" fmla="*/ 100 w 116"/>
                <a:gd name="T53" fmla="*/ 58 h 70"/>
                <a:gd name="T54" fmla="*/ 94 w 116"/>
                <a:gd name="T55" fmla="*/ 64 h 70"/>
                <a:gd name="T56" fmla="*/ 84 w 116"/>
                <a:gd name="T57" fmla="*/ 68 h 70"/>
                <a:gd name="T58" fmla="*/ 68 w 116"/>
                <a:gd name="T59" fmla="*/ 68 h 70"/>
                <a:gd name="T60" fmla="*/ 52 w 116"/>
                <a:gd name="T61" fmla="*/ 68 h 70"/>
                <a:gd name="T62" fmla="*/ 37 w 116"/>
                <a:gd name="T63" fmla="*/ 70 h 70"/>
                <a:gd name="T64" fmla="*/ 26 w 116"/>
                <a:gd name="T65" fmla="*/ 68 h 70"/>
                <a:gd name="T66" fmla="*/ 22 w 116"/>
                <a:gd name="T67" fmla="*/ 67 h 70"/>
                <a:gd name="T68" fmla="*/ 16 w 116"/>
                <a:gd name="T69" fmla="*/ 65 h 70"/>
                <a:gd name="T70" fmla="*/ 12 w 116"/>
                <a:gd name="T71" fmla="*/ 64 h 70"/>
                <a:gd name="T72" fmla="*/ 9 w 116"/>
                <a:gd name="T73" fmla="*/ 61 h 70"/>
                <a:gd name="T74" fmla="*/ 6 w 116"/>
                <a:gd name="T75" fmla="*/ 57 h 70"/>
                <a:gd name="T76" fmla="*/ 4 w 116"/>
                <a:gd name="T77" fmla="*/ 52 h 70"/>
                <a:gd name="T78" fmla="*/ 1 w 116"/>
                <a:gd name="T79" fmla="*/ 48 h 70"/>
                <a:gd name="T80" fmla="*/ 0 w 116"/>
                <a:gd name="T81" fmla="*/ 44 h 70"/>
                <a:gd name="T82" fmla="*/ 1 w 116"/>
                <a:gd name="T83" fmla="*/ 41 h 70"/>
                <a:gd name="T84" fmla="*/ 3 w 116"/>
                <a:gd name="T85" fmla="*/ 36 h 70"/>
                <a:gd name="T86" fmla="*/ 3 w 116"/>
                <a:gd name="T87"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70">
                  <a:moveTo>
                    <a:pt x="4" y="30"/>
                  </a:moveTo>
                  <a:lnTo>
                    <a:pt x="6" y="29"/>
                  </a:lnTo>
                  <a:lnTo>
                    <a:pt x="7" y="26"/>
                  </a:lnTo>
                  <a:lnTo>
                    <a:pt x="9" y="25"/>
                  </a:lnTo>
                  <a:lnTo>
                    <a:pt x="12" y="22"/>
                  </a:lnTo>
                  <a:lnTo>
                    <a:pt x="13" y="20"/>
                  </a:lnTo>
                  <a:lnTo>
                    <a:pt x="15" y="17"/>
                  </a:lnTo>
                  <a:lnTo>
                    <a:pt x="16" y="14"/>
                  </a:lnTo>
                  <a:lnTo>
                    <a:pt x="19" y="13"/>
                  </a:lnTo>
                  <a:lnTo>
                    <a:pt x="22" y="12"/>
                  </a:lnTo>
                  <a:lnTo>
                    <a:pt x="26" y="10"/>
                  </a:lnTo>
                  <a:lnTo>
                    <a:pt x="31" y="9"/>
                  </a:lnTo>
                  <a:lnTo>
                    <a:pt x="35" y="9"/>
                  </a:lnTo>
                  <a:lnTo>
                    <a:pt x="38" y="7"/>
                  </a:lnTo>
                  <a:lnTo>
                    <a:pt x="43" y="6"/>
                  </a:lnTo>
                  <a:lnTo>
                    <a:pt x="47" y="4"/>
                  </a:lnTo>
                  <a:lnTo>
                    <a:pt x="50" y="3"/>
                  </a:lnTo>
                  <a:lnTo>
                    <a:pt x="54" y="3"/>
                  </a:lnTo>
                  <a:lnTo>
                    <a:pt x="59" y="3"/>
                  </a:lnTo>
                  <a:lnTo>
                    <a:pt x="63" y="1"/>
                  </a:lnTo>
                  <a:lnTo>
                    <a:pt x="68" y="1"/>
                  </a:lnTo>
                  <a:lnTo>
                    <a:pt x="72" y="1"/>
                  </a:lnTo>
                  <a:lnTo>
                    <a:pt x="77" y="0"/>
                  </a:lnTo>
                  <a:lnTo>
                    <a:pt x="81" y="0"/>
                  </a:lnTo>
                  <a:lnTo>
                    <a:pt x="85" y="0"/>
                  </a:lnTo>
                  <a:lnTo>
                    <a:pt x="87" y="0"/>
                  </a:lnTo>
                  <a:lnTo>
                    <a:pt x="90" y="1"/>
                  </a:lnTo>
                  <a:lnTo>
                    <a:pt x="91" y="3"/>
                  </a:lnTo>
                  <a:lnTo>
                    <a:pt x="94" y="4"/>
                  </a:lnTo>
                  <a:lnTo>
                    <a:pt x="97" y="4"/>
                  </a:lnTo>
                  <a:lnTo>
                    <a:pt x="99" y="6"/>
                  </a:lnTo>
                  <a:lnTo>
                    <a:pt x="102" y="7"/>
                  </a:lnTo>
                  <a:lnTo>
                    <a:pt x="103" y="9"/>
                  </a:lnTo>
                  <a:lnTo>
                    <a:pt x="105" y="10"/>
                  </a:lnTo>
                  <a:lnTo>
                    <a:pt x="108" y="13"/>
                  </a:lnTo>
                  <a:lnTo>
                    <a:pt x="109" y="16"/>
                  </a:lnTo>
                  <a:lnTo>
                    <a:pt x="111" y="19"/>
                  </a:lnTo>
                  <a:lnTo>
                    <a:pt x="112" y="20"/>
                  </a:lnTo>
                  <a:lnTo>
                    <a:pt x="113" y="23"/>
                  </a:lnTo>
                  <a:lnTo>
                    <a:pt x="115" y="26"/>
                  </a:lnTo>
                  <a:lnTo>
                    <a:pt x="116" y="29"/>
                  </a:lnTo>
                  <a:lnTo>
                    <a:pt x="116" y="30"/>
                  </a:lnTo>
                  <a:lnTo>
                    <a:pt x="116" y="32"/>
                  </a:lnTo>
                  <a:lnTo>
                    <a:pt x="116" y="33"/>
                  </a:lnTo>
                  <a:lnTo>
                    <a:pt x="116" y="36"/>
                  </a:lnTo>
                  <a:lnTo>
                    <a:pt x="116" y="38"/>
                  </a:lnTo>
                  <a:lnTo>
                    <a:pt x="116" y="39"/>
                  </a:lnTo>
                  <a:lnTo>
                    <a:pt x="116" y="41"/>
                  </a:lnTo>
                  <a:lnTo>
                    <a:pt x="116" y="44"/>
                  </a:lnTo>
                  <a:lnTo>
                    <a:pt x="113" y="46"/>
                  </a:lnTo>
                  <a:lnTo>
                    <a:pt x="109" y="49"/>
                  </a:lnTo>
                  <a:lnTo>
                    <a:pt x="106" y="52"/>
                  </a:lnTo>
                  <a:lnTo>
                    <a:pt x="103" y="55"/>
                  </a:lnTo>
                  <a:lnTo>
                    <a:pt x="100" y="58"/>
                  </a:lnTo>
                  <a:lnTo>
                    <a:pt x="97" y="61"/>
                  </a:lnTo>
                  <a:lnTo>
                    <a:pt x="94" y="64"/>
                  </a:lnTo>
                  <a:lnTo>
                    <a:pt x="91" y="67"/>
                  </a:lnTo>
                  <a:lnTo>
                    <a:pt x="84" y="68"/>
                  </a:lnTo>
                  <a:lnTo>
                    <a:pt x="75" y="68"/>
                  </a:lnTo>
                  <a:lnTo>
                    <a:pt x="68" y="68"/>
                  </a:lnTo>
                  <a:lnTo>
                    <a:pt x="60" y="68"/>
                  </a:lnTo>
                  <a:lnTo>
                    <a:pt x="52" y="68"/>
                  </a:lnTo>
                  <a:lnTo>
                    <a:pt x="44" y="70"/>
                  </a:lnTo>
                  <a:lnTo>
                    <a:pt x="37" y="70"/>
                  </a:lnTo>
                  <a:lnTo>
                    <a:pt x="28" y="70"/>
                  </a:lnTo>
                  <a:lnTo>
                    <a:pt x="26" y="68"/>
                  </a:lnTo>
                  <a:lnTo>
                    <a:pt x="24" y="68"/>
                  </a:lnTo>
                  <a:lnTo>
                    <a:pt x="22" y="67"/>
                  </a:lnTo>
                  <a:lnTo>
                    <a:pt x="19" y="67"/>
                  </a:lnTo>
                  <a:lnTo>
                    <a:pt x="16" y="65"/>
                  </a:lnTo>
                  <a:lnTo>
                    <a:pt x="15" y="64"/>
                  </a:lnTo>
                  <a:lnTo>
                    <a:pt x="12" y="64"/>
                  </a:lnTo>
                  <a:lnTo>
                    <a:pt x="10" y="62"/>
                  </a:lnTo>
                  <a:lnTo>
                    <a:pt x="9" y="61"/>
                  </a:lnTo>
                  <a:lnTo>
                    <a:pt x="7" y="58"/>
                  </a:lnTo>
                  <a:lnTo>
                    <a:pt x="6" y="57"/>
                  </a:lnTo>
                  <a:lnTo>
                    <a:pt x="4" y="54"/>
                  </a:lnTo>
                  <a:lnTo>
                    <a:pt x="4" y="52"/>
                  </a:lnTo>
                  <a:lnTo>
                    <a:pt x="3" y="49"/>
                  </a:lnTo>
                  <a:lnTo>
                    <a:pt x="1" y="48"/>
                  </a:lnTo>
                  <a:lnTo>
                    <a:pt x="0" y="45"/>
                  </a:lnTo>
                  <a:lnTo>
                    <a:pt x="0" y="44"/>
                  </a:lnTo>
                  <a:lnTo>
                    <a:pt x="1" y="42"/>
                  </a:lnTo>
                  <a:lnTo>
                    <a:pt x="1" y="41"/>
                  </a:lnTo>
                  <a:lnTo>
                    <a:pt x="1" y="38"/>
                  </a:lnTo>
                  <a:lnTo>
                    <a:pt x="3" y="36"/>
                  </a:lnTo>
                  <a:lnTo>
                    <a:pt x="3" y="35"/>
                  </a:lnTo>
                  <a:lnTo>
                    <a:pt x="3" y="33"/>
                  </a:lnTo>
                  <a:lnTo>
                    <a:pt x="4" y="3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78" name="Freeform 202">
              <a:extLst>
                <a:ext uri="{FF2B5EF4-FFF2-40B4-BE49-F238E27FC236}">
                  <a16:creationId xmlns:a16="http://schemas.microsoft.com/office/drawing/2014/main" xmlns="" id="{1EFB4165-9AA9-44DF-B263-0BB4CAE199FC}"/>
                </a:ext>
              </a:extLst>
            </p:cNvPr>
            <p:cNvSpPr>
              <a:spLocks/>
            </p:cNvSpPr>
            <p:nvPr/>
          </p:nvSpPr>
          <p:spPr bwMode="auto">
            <a:xfrm>
              <a:off x="1290" y="2696"/>
              <a:ext cx="28" cy="19"/>
            </a:xfrm>
            <a:custGeom>
              <a:avLst/>
              <a:gdLst>
                <a:gd name="T0" fmla="*/ 4 w 93"/>
                <a:gd name="T1" fmla="*/ 23 h 57"/>
                <a:gd name="T2" fmla="*/ 7 w 93"/>
                <a:gd name="T3" fmla="*/ 21 h 57"/>
                <a:gd name="T4" fmla="*/ 10 w 93"/>
                <a:gd name="T5" fmla="*/ 16 h 57"/>
                <a:gd name="T6" fmla="*/ 13 w 93"/>
                <a:gd name="T7" fmla="*/ 13 h 57"/>
                <a:gd name="T8" fmla="*/ 19 w 93"/>
                <a:gd name="T9" fmla="*/ 10 h 57"/>
                <a:gd name="T10" fmla="*/ 25 w 93"/>
                <a:gd name="T11" fmla="*/ 9 h 57"/>
                <a:gd name="T12" fmla="*/ 31 w 93"/>
                <a:gd name="T13" fmla="*/ 6 h 57"/>
                <a:gd name="T14" fmla="*/ 37 w 93"/>
                <a:gd name="T15" fmla="*/ 5 h 57"/>
                <a:gd name="T16" fmla="*/ 44 w 93"/>
                <a:gd name="T17" fmla="*/ 3 h 57"/>
                <a:gd name="T18" fmla="*/ 51 w 93"/>
                <a:gd name="T19" fmla="*/ 3 h 57"/>
                <a:gd name="T20" fmla="*/ 57 w 93"/>
                <a:gd name="T21" fmla="*/ 2 h 57"/>
                <a:gd name="T22" fmla="*/ 65 w 93"/>
                <a:gd name="T23" fmla="*/ 2 h 57"/>
                <a:gd name="T24" fmla="*/ 69 w 93"/>
                <a:gd name="T25" fmla="*/ 2 h 57"/>
                <a:gd name="T26" fmla="*/ 73 w 93"/>
                <a:gd name="T27" fmla="*/ 3 h 57"/>
                <a:gd name="T28" fmla="*/ 76 w 93"/>
                <a:gd name="T29" fmla="*/ 5 h 57"/>
                <a:gd name="T30" fmla="*/ 81 w 93"/>
                <a:gd name="T31" fmla="*/ 6 h 57"/>
                <a:gd name="T32" fmla="*/ 84 w 93"/>
                <a:gd name="T33" fmla="*/ 9 h 57"/>
                <a:gd name="T34" fmla="*/ 87 w 93"/>
                <a:gd name="T35" fmla="*/ 13 h 57"/>
                <a:gd name="T36" fmla="*/ 90 w 93"/>
                <a:gd name="T37" fmla="*/ 18 h 57"/>
                <a:gd name="T38" fmla="*/ 91 w 93"/>
                <a:gd name="T39" fmla="*/ 22 h 57"/>
                <a:gd name="T40" fmla="*/ 93 w 93"/>
                <a:gd name="T41" fmla="*/ 25 h 57"/>
                <a:gd name="T42" fmla="*/ 93 w 93"/>
                <a:gd name="T43" fmla="*/ 28 h 57"/>
                <a:gd name="T44" fmla="*/ 93 w 93"/>
                <a:gd name="T45" fmla="*/ 31 h 57"/>
                <a:gd name="T46" fmla="*/ 93 w 93"/>
                <a:gd name="T47" fmla="*/ 34 h 57"/>
                <a:gd name="T48" fmla="*/ 90 w 93"/>
                <a:gd name="T49" fmla="*/ 38 h 57"/>
                <a:gd name="T50" fmla="*/ 85 w 93"/>
                <a:gd name="T51" fmla="*/ 42 h 57"/>
                <a:gd name="T52" fmla="*/ 79 w 93"/>
                <a:gd name="T53" fmla="*/ 47 h 57"/>
                <a:gd name="T54" fmla="*/ 75 w 93"/>
                <a:gd name="T55" fmla="*/ 53 h 57"/>
                <a:gd name="T56" fmla="*/ 66 w 93"/>
                <a:gd name="T57" fmla="*/ 55 h 57"/>
                <a:gd name="T58" fmla="*/ 54 w 93"/>
                <a:gd name="T59" fmla="*/ 55 h 57"/>
                <a:gd name="T60" fmla="*/ 41 w 93"/>
                <a:gd name="T61" fmla="*/ 55 h 57"/>
                <a:gd name="T62" fmla="*/ 29 w 93"/>
                <a:gd name="T63" fmla="*/ 57 h 57"/>
                <a:gd name="T64" fmla="*/ 20 w 93"/>
                <a:gd name="T65" fmla="*/ 55 h 57"/>
                <a:gd name="T66" fmla="*/ 17 w 93"/>
                <a:gd name="T67" fmla="*/ 54 h 57"/>
                <a:gd name="T68" fmla="*/ 13 w 93"/>
                <a:gd name="T69" fmla="*/ 53 h 57"/>
                <a:gd name="T70" fmla="*/ 10 w 93"/>
                <a:gd name="T71" fmla="*/ 51 h 57"/>
                <a:gd name="T72" fmla="*/ 7 w 93"/>
                <a:gd name="T73" fmla="*/ 50 h 57"/>
                <a:gd name="T74" fmla="*/ 6 w 93"/>
                <a:gd name="T75" fmla="*/ 45 h 57"/>
                <a:gd name="T76" fmla="*/ 3 w 93"/>
                <a:gd name="T77" fmla="*/ 42 h 57"/>
                <a:gd name="T78" fmla="*/ 1 w 93"/>
                <a:gd name="T79" fmla="*/ 39 h 57"/>
                <a:gd name="T80" fmla="*/ 1 w 93"/>
                <a:gd name="T81" fmla="*/ 35 h 57"/>
                <a:gd name="T82" fmla="*/ 1 w 93"/>
                <a:gd name="T83" fmla="*/ 32 h 57"/>
                <a:gd name="T84" fmla="*/ 3 w 93"/>
                <a:gd name="T85" fmla="*/ 29 h 57"/>
                <a:gd name="T86" fmla="*/ 3 w 93"/>
                <a:gd name="T8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 h="57">
                  <a:moveTo>
                    <a:pt x="3" y="25"/>
                  </a:moveTo>
                  <a:lnTo>
                    <a:pt x="4" y="23"/>
                  </a:lnTo>
                  <a:lnTo>
                    <a:pt x="6" y="22"/>
                  </a:lnTo>
                  <a:lnTo>
                    <a:pt x="7" y="21"/>
                  </a:lnTo>
                  <a:lnTo>
                    <a:pt x="9" y="19"/>
                  </a:lnTo>
                  <a:lnTo>
                    <a:pt x="10" y="16"/>
                  </a:lnTo>
                  <a:lnTo>
                    <a:pt x="11" y="15"/>
                  </a:lnTo>
                  <a:lnTo>
                    <a:pt x="13" y="13"/>
                  </a:lnTo>
                  <a:lnTo>
                    <a:pt x="14" y="12"/>
                  </a:lnTo>
                  <a:lnTo>
                    <a:pt x="19" y="10"/>
                  </a:lnTo>
                  <a:lnTo>
                    <a:pt x="22" y="9"/>
                  </a:lnTo>
                  <a:lnTo>
                    <a:pt x="25" y="9"/>
                  </a:lnTo>
                  <a:lnTo>
                    <a:pt x="28" y="7"/>
                  </a:lnTo>
                  <a:lnTo>
                    <a:pt x="31" y="6"/>
                  </a:lnTo>
                  <a:lnTo>
                    <a:pt x="34" y="6"/>
                  </a:lnTo>
                  <a:lnTo>
                    <a:pt x="37" y="5"/>
                  </a:lnTo>
                  <a:lnTo>
                    <a:pt x="41" y="3"/>
                  </a:lnTo>
                  <a:lnTo>
                    <a:pt x="44" y="3"/>
                  </a:lnTo>
                  <a:lnTo>
                    <a:pt x="47" y="3"/>
                  </a:lnTo>
                  <a:lnTo>
                    <a:pt x="51" y="3"/>
                  </a:lnTo>
                  <a:lnTo>
                    <a:pt x="54" y="2"/>
                  </a:lnTo>
                  <a:lnTo>
                    <a:pt x="57" y="2"/>
                  </a:lnTo>
                  <a:lnTo>
                    <a:pt x="62" y="2"/>
                  </a:lnTo>
                  <a:lnTo>
                    <a:pt x="65" y="2"/>
                  </a:lnTo>
                  <a:lnTo>
                    <a:pt x="68" y="0"/>
                  </a:lnTo>
                  <a:lnTo>
                    <a:pt x="69" y="2"/>
                  </a:lnTo>
                  <a:lnTo>
                    <a:pt x="72" y="2"/>
                  </a:lnTo>
                  <a:lnTo>
                    <a:pt x="73" y="3"/>
                  </a:lnTo>
                  <a:lnTo>
                    <a:pt x="75" y="5"/>
                  </a:lnTo>
                  <a:lnTo>
                    <a:pt x="76" y="5"/>
                  </a:lnTo>
                  <a:lnTo>
                    <a:pt x="79" y="6"/>
                  </a:lnTo>
                  <a:lnTo>
                    <a:pt x="81" y="6"/>
                  </a:lnTo>
                  <a:lnTo>
                    <a:pt x="82" y="7"/>
                  </a:lnTo>
                  <a:lnTo>
                    <a:pt x="84" y="9"/>
                  </a:lnTo>
                  <a:lnTo>
                    <a:pt x="85" y="12"/>
                  </a:lnTo>
                  <a:lnTo>
                    <a:pt x="87" y="13"/>
                  </a:lnTo>
                  <a:lnTo>
                    <a:pt x="88" y="16"/>
                  </a:lnTo>
                  <a:lnTo>
                    <a:pt x="90" y="18"/>
                  </a:lnTo>
                  <a:lnTo>
                    <a:pt x="91" y="19"/>
                  </a:lnTo>
                  <a:lnTo>
                    <a:pt x="91" y="22"/>
                  </a:lnTo>
                  <a:lnTo>
                    <a:pt x="93" y="23"/>
                  </a:lnTo>
                  <a:lnTo>
                    <a:pt x="93" y="25"/>
                  </a:lnTo>
                  <a:lnTo>
                    <a:pt x="93" y="26"/>
                  </a:lnTo>
                  <a:lnTo>
                    <a:pt x="93" y="28"/>
                  </a:lnTo>
                  <a:lnTo>
                    <a:pt x="93" y="29"/>
                  </a:lnTo>
                  <a:lnTo>
                    <a:pt x="93" y="31"/>
                  </a:lnTo>
                  <a:lnTo>
                    <a:pt x="93" y="32"/>
                  </a:lnTo>
                  <a:lnTo>
                    <a:pt x="93" y="34"/>
                  </a:lnTo>
                  <a:lnTo>
                    <a:pt x="93" y="35"/>
                  </a:lnTo>
                  <a:lnTo>
                    <a:pt x="90" y="38"/>
                  </a:lnTo>
                  <a:lnTo>
                    <a:pt x="87" y="39"/>
                  </a:lnTo>
                  <a:lnTo>
                    <a:pt x="85" y="42"/>
                  </a:lnTo>
                  <a:lnTo>
                    <a:pt x="82" y="45"/>
                  </a:lnTo>
                  <a:lnTo>
                    <a:pt x="79" y="47"/>
                  </a:lnTo>
                  <a:lnTo>
                    <a:pt x="78" y="50"/>
                  </a:lnTo>
                  <a:lnTo>
                    <a:pt x="75" y="53"/>
                  </a:lnTo>
                  <a:lnTo>
                    <a:pt x="72" y="54"/>
                  </a:lnTo>
                  <a:lnTo>
                    <a:pt x="66" y="55"/>
                  </a:lnTo>
                  <a:lnTo>
                    <a:pt x="60" y="55"/>
                  </a:lnTo>
                  <a:lnTo>
                    <a:pt x="54" y="55"/>
                  </a:lnTo>
                  <a:lnTo>
                    <a:pt x="48" y="55"/>
                  </a:lnTo>
                  <a:lnTo>
                    <a:pt x="41" y="55"/>
                  </a:lnTo>
                  <a:lnTo>
                    <a:pt x="35" y="55"/>
                  </a:lnTo>
                  <a:lnTo>
                    <a:pt x="29" y="57"/>
                  </a:lnTo>
                  <a:lnTo>
                    <a:pt x="23" y="57"/>
                  </a:lnTo>
                  <a:lnTo>
                    <a:pt x="20" y="55"/>
                  </a:lnTo>
                  <a:lnTo>
                    <a:pt x="19" y="55"/>
                  </a:lnTo>
                  <a:lnTo>
                    <a:pt x="17" y="54"/>
                  </a:lnTo>
                  <a:lnTo>
                    <a:pt x="16" y="54"/>
                  </a:lnTo>
                  <a:lnTo>
                    <a:pt x="13" y="53"/>
                  </a:lnTo>
                  <a:lnTo>
                    <a:pt x="11" y="53"/>
                  </a:lnTo>
                  <a:lnTo>
                    <a:pt x="10" y="51"/>
                  </a:lnTo>
                  <a:lnTo>
                    <a:pt x="9" y="51"/>
                  </a:lnTo>
                  <a:lnTo>
                    <a:pt x="7" y="50"/>
                  </a:lnTo>
                  <a:lnTo>
                    <a:pt x="6" y="47"/>
                  </a:lnTo>
                  <a:lnTo>
                    <a:pt x="6" y="45"/>
                  </a:lnTo>
                  <a:lnTo>
                    <a:pt x="4" y="44"/>
                  </a:lnTo>
                  <a:lnTo>
                    <a:pt x="3" y="42"/>
                  </a:lnTo>
                  <a:lnTo>
                    <a:pt x="3" y="41"/>
                  </a:lnTo>
                  <a:lnTo>
                    <a:pt x="1" y="39"/>
                  </a:lnTo>
                  <a:lnTo>
                    <a:pt x="0" y="37"/>
                  </a:lnTo>
                  <a:lnTo>
                    <a:pt x="1" y="35"/>
                  </a:lnTo>
                  <a:lnTo>
                    <a:pt x="1" y="34"/>
                  </a:lnTo>
                  <a:lnTo>
                    <a:pt x="1" y="32"/>
                  </a:lnTo>
                  <a:lnTo>
                    <a:pt x="1" y="31"/>
                  </a:lnTo>
                  <a:lnTo>
                    <a:pt x="3" y="29"/>
                  </a:lnTo>
                  <a:lnTo>
                    <a:pt x="3" y="28"/>
                  </a:lnTo>
                  <a:lnTo>
                    <a:pt x="3" y="26"/>
                  </a:lnTo>
                  <a:lnTo>
                    <a:pt x="3" y="2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79" name="Freeform 203">
              <a:extLst>
                <a:ext uri="{FF2B5EF4-FFF2-40B4-BE49-F238E27FC236}">
                  <a16:creationId xmlns:a16="http://schemas.microsoft.com/office/drawing/2014/main" xmlns="" id="{82074CE1-CF17-4177-9E67-F67386985C25}"/>
                </a:ext>
              </a:extLst>
            </p:cNvPr>
            <p:cNvSpPr>
              <a:spLocks/>
            </p:cNvSpPr>
            <p:nvPr/>
          </p:nvSpPr>
          <p:spPr bwMode="auto">
            <a:xfrm>
              <a:off x="1296" y="2699"/>
              <a:ext cx="22" cy="14"/>
            </a:xfrm>
            <a:custGeom>
              <a:avLst/>
              <a:gdLst>
                <a:gd name="T0" fmla="*/ 1 w 68"/>
                <a:gd name="T1" fmla="*/ 19 h 41"/>
                <a:gd name="T2" fmla="*/ 10 w 68"/>
                <a:gd name="T3" fmla="*/ 7 h 41"/>
                <a:gd name="T4" fmla="*/ 29 w 68"/>
                <a:gd name="T5" fmla="*/ 1 h 41"/>
                <a:gd name="T6" fmla="*/ 50 w 68"/>
                <a:gd name="T7" fmla="*/ 0 h 41"/>
                <a:gd name="T8" fmla="*/ 60 w 68"/>
                <a:gd name="T9" fmla="*/ 4 h 41"/>
                <a:gd name="T10" fmla="*/ 68 w 68"/>
                <a:gd name="T11" fmla="*/ 17 h 41"/>
                <a:gd name="T12" fmla="*/ 68 w 68"/>
                <a:gd name="T13" fmla="*/ 25 h 41"/>
                <a:gd name="T14" fmla="*/ 53 w 68"/>
                <a:gd name="T15" fmla="*/ 39 h 41"/>
                <a:gd name="T16" fmla="*/ 16 w 68"/>
                <a:gd name="T17" fmla="*/ 41 h 41"/>
                <a:gd name="T18" fmla="*/ 6 w 68"/>
                <a:gd name="T19" fmla="*/ 36 h 41"/>
                <a:gd name="T20" fmla="*/ 0 w 68"/>
                <a:gd name="T21" fmla="*/ 26 h 41"/>
                <a:gd name="T22" fmla="*/ 1 w 68"/>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41">
                  <a:moveTo>
                    <a:pt x="1" y="19"/>
                  </a:moveTo>
                  <a:lnTo>
                    <a:pt x="10" y="7"/>
                  </a:lnTo>
                  <a:lnTo>
                    <a:pt x="29" y="1"/>
                  </a:lnTo>
                  <a:lnTo>
                    <a:pt x="50" y="0"/>
                  </a:lnTo>
                  <a:lnTo>
                    <a:pt x="60" y="4"/>
                  </a:lnTo>
                  <a:lnTo>
                    <a:pt x="68" y="17"/>
                  </a:lnTo>
                  <a:lnTo>
                    <a:pt x="68" y="25"/>
                  </a:lnTo>
                  <a:lnTo>
                    <a:pt x="53" y="39"/>
                  </a:lnTo>
                  <a:lnTo>
                    <a:pt x="16" y="41"/>
                  </a:lnTo>
                  <a:lnTo>
                    <a:pt x="6" y="36"/>
                  </a:lnTo>
                  <a:lnTo>
                    <a:pt x="0" y="26"/>
                  </a:lnTo>
                  <a:lnTo>
                    <a:pt x="1" y="1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80" name="Freeform 204">
              <a:extLst>
                <a:ext uri="{FF2B5EF4-FFF2-40B4-BE49-F238E27FC236}">
                  <a16:creationId xmlns:a16="http://schemas.microsoft.com/office/drawing/2014/main" xmlns="" id="{80B1C09C-7BBB-48BC-A7C6-8347DA3887E8}"/>
                </a:ext>
              </a:extLst>
            </p:cNvPr>
            <p:cNvSpPr>
              <a:spLocks noEditPoints="1"/>
            </p:cNvSpPr>
            <p:nvPr/>
          </p:nvSpPr>
          <p:spPr bwMode="auto">
            <a:xfrm>
              <a:off x="485" y="2426"/>
              <a:ext cx="349" cy="456"/>
            </a:xfrm>
            <a:custGeom>
              <a:avLst/>
              <a:gdLst>
                <a:gd name="T0" fmla="*/ 198 w 1045"/>
                <a:gd name="T1" fmla="*/ 96 h 1371"/>
                <a:gd name="T2" fmla="*/ 137 w 1045"/>
                <a:gd name="T3" fmla="*/ 7 h 1371"/>
                <a:gd name="T4" fmla="*/ 240 w 1045"/>
                <a:gd name="T5" fmla="*/ 160 h 1371"/>
                <a:gd name="T6" fmla="*/ 229 w 1045"/>
                <a:gd name="T7" fmla="*/ 151 h 1371"/>
                <a:gd name="T8" fmla="*/ 162 w 1045"/>
                <a:gd name="T9" fmla="*/ 161 h 1371"/>
                <a:gd name="T10" fmla="*/ 77 w 1045"/>
                <a:gd name="T11" fmla="*/ 16 h 1371"/>
                <a:gd name="T12" fmla="*/ 117 w 1045"/>
                <a:gd name="T13" fmla="*/ 196 h 1371"/>
                <a:gd name="T14" fmla="*/ 120 w 1045"/>
                <a:gd name="T15" fmla="*/ 224 h 1371"/>
                <a:gd name="T16" fmla="*/ 120 w 1045"/>
                <a:gd name="T17" fmla="*/ 235 h 1371"/>
                <a:gd name="T18" fmla="*/ 128 w 1045"/>
                <a:gd name="T19" fmla="*/ 170 h 1371"/>
                <a:gd name="T20" fmla="*/ 139 w 1045"/>
                <a:gd name="T21" fmla="*/ 312 h 1371"/>
                <a:gd name="T22" fmla="*/ 123 w 1045"/>
                <a:gd name="T23" fmla="*/ 356 h 1371"/>
                <a:gd name="T24" fmla="*/ 133 w 1045"/>
                <a:gd name="T25" fmla="*/ 389 h 1371"/>
                <a:gd name="T26" fmla="*/ 186 w 1045"/>
                <a:gd name="T27" fmla="*/ 417 h 1371"/>
                <a:gd name="T28" fmla="*/ 195 w 1045"/>
                <a:gd name="T29" fmla="*/ 434 h 1371"/>
                <a:gd name="T30" fmla="*/ 71 w 1045"/>
                <a:gd name="T31" fmla="*/ 327 h 1371"/>
                <a:gd name="T32" fmla="*/ 151 w 1045"/>
                <a:gd name="T33" fmla="*/ 477 h 1371"/>
                <a:gd name="T34" fmla="*/ 239 w 1045"/>
                <a:gd name="T35" fmla="*/ 513 h 1371"/>
                <a:gd name="T36" fmla="*/ 319 w 1045"/>
                <a:gd name="T37" fmla="*/ 567 h 1371"/>
                <a:gd name="T38" fmla="*/ 348 w 1045"/>
                <a:gd name="T39" fmla="*/ 586 h 1371"/>
                <a:gd name="T40" fmla="*/ 367 w 1045"/>
                <a:gd name="T41" fmla="*/ 605 h 1371"/>
                <a:gd name="T42" fmla="*/ 161 w 1045"/>
                <a:gd name="T43" fmla="*/ 466 h 1371"/>
                <a:gd name="T44" fmla="*/ 447 w 1045"/>
                <a:gd name="T45" fmla="*/ 657 h 1371"/>
                <a:gd name="T46" fmla="*/ 454 w 1045"/>
                <a:gd name="T47" fmla="*/ 669 h 1371"/>
                <a:gd name="T48" fmla="*/ 451 w 1045"/>
                <a:gd name="T49" fmla="*/ 638 h 1371"/>
                <a:gd name="T50" fmla="*/ 513 w 1045"/>
                <a:gd name="T51" fmla="*/ 730 h 1371"/>
                <a:gd name="T52" fmla="*/ 523 w 1045"/>
                <a:gd name="T53" fmla="*/ 740 h 1371"/>
                <a:gd name="T54" fmla="*/ 525 w 1045"/>
                <a:gd name="T55" fmla="*/ 757 h 1371"/>
                <a:gd name="T56" fmla="*/ 529 w 1045"/>
                <a:gd name="T57" fmla="*/ 811 h 1371"/>
                <a:gd name="T58" fmla="*/ 543 w 1045"/>
                <a:gd name="T59" fmla="*/ 836 h 1371"/>
                <a:gd name="T60" fmla="*/ 556 w 1045"/>
                <a:gd name="T61" fmla="*/ 852 h 1371"/>
                <a:gd name="T62" fmla="*/ 552 w 1045"/>
                <a:gd name="T63" fmla="*/ 869 h 1371"/>
                <a:gd name="T64" fmla="*/ 559 w 1045"/>
                <a:gd name="T65" fmla="*/ 880 h 1371"/>
                <a:gd name="T66" fmla="*/ 488 w 1045"/>
                <a:gd name="T67" fmla="*/ 816 h 1371"/>
                <a:gd name="T68" fmla="*/ 687 w 1045"/>
                <a:gd name="T69" fmla="*/ 922 h 1371"/>
                <a:gd name="T70" fmla="*/ 702 w 1045"/>
                <a:gd name="T71" fmla="*/ 951 h 1371"/>
                <a:gd name="T72" fmla="*/ 562 w 1045"/>
                <a:gd name="T73" fmla="*/ 946 h 1371"/>
                <a:gd name="T74" fmla="*/ 692 w 1045"/>
                <a:gd name="T75" fmla="*/ 1009 h 1371"/>
                <a:gd name="T76" fmla="*/ 650 w 1045"/>
                <a:gd name="T77" fmla="*/ 1038 h 1371"/>
                <a:gd name="T78" fmla="*/ 714 w 1045"/>
                <a:gd name="T79" fmla="*/ 1066 h 1371"/>
                <a:gd name="T80" fmla="*/ 724 w 1045"/>
                <a:gd name="T81" fmla="*/ 1079 h 1371"/>
                <a:gd name="T82" fmla="*/ 720 w 1045"/>
                <a:gd name="T83" fmla="*/ 1096 h 1371"/>
                <a:gd name="T84" fmla="*/ 755 w 1045"/>
                <a:gd name="T85" fmla="*/ 1122 h 1371"/>
                <a:gd name="T86" fmla="*/ 787 w 1045"/>
                <a:gd name="T87" fmla="*/ 1138 h 1371"/>
                <a:gd name="T88" fmla="*/ 666 w 1045"/>
                <a:gd name="T89" fmla="*/ 1103 h 1371"/>
                <a:gd name="T90" fmla="*/ 774 w 1045"/>
                <a:gd name="T91" fmla="*/ 1165 h 1371"/>
                <a:gd name="T92" fmla="*/ 779 w 1045"/>
                <a:gd name="T93" fmla="*/ 1185 h 1371"/>
                <a:gd name="T94" fmla="*/ 814 w 1045"/>
                <a:gd name="T95" fmla="*/ 1211 h 1371"/>
                <a:gd name="T96" fmla="*/ 807 w 1045"/>
                <a:gd name="T97" fmla="*/ 1214 h 1371"/>
                <a:gd name="T98" fmla="*/ 780 w 1045"/>
                <a:gd name="T99" fmla="*/ 1157 h 1371"/>
                <a:gd name="T100" fmla="*/ 796 w 1045"/>
                <a:gd name="T101" fmla="*/ 1231 h 1371"/>
                <a:gd name="T102" fmla="*/ 863 w 1045"/>
                <a:gd name="T103" fmla="*/ 1279 h 1371"/>
                <a:gd name="T104" fmla="*/ 982 w 1045"/>
                <a:gd name="T105" fmla="*/ 1281 h 1371"/>
                <a:gd name="T106" fmla="*/ 1045 w 1045"/>
                <a:gd name="T107" fmla="*/ 1266 h 1371"/>
                <a:gd name="T108" fmla="*/ 930 w 1045"/>
                <a:gd name="T109" fmla="*/ 1325 h 1371"/>
                <a:gd name="T110" fmla="*/ 1020 w 1045"/>
                <a:gd name="T111" fmla="*/ 1284 h 1371"/>
                <a:gd name="T112" fmla="*/ 798 w 1045"/>
                <a:gd name="T113" fmla="*/ 1229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5" h="1371">
                  <a:moveTo>
                    <a:pt x="235" y="77"/>
                  </a:moveTo>
                  <a:lnTo>
                    <a:pt x="202" y="77"/>
                  </a:lnTo>
                  <a:lnTo>
                    <a:pt x="202" y="81"/>
                  </a:lnTo>
                  <a:lnTo>
                    <a:pt x="202" y="84"/>
                  </a:lnTo>
                  <a:lnTo>
                    <a:pt x="201" y="87"/>
                  </a:lnTo>
                  <a:lnTo>
                    <a:pt x="199" y="91"/>
                  </a:lnTo>
                  <a:lnTo>
                    <a:pt x="198" y="96"/>
                  </a:lnTo>
                  <a:lnTo>
                    <a:pt x="196" y="98"/>
                  </a:lnTo>
                  <a:lnTo>
                    <a:pt x="195" y="103"/>
                  </a:lnTo>
                  <a:lnTo>
                    <a:pt x="193" y="107"/>
                  </a:lnTo>
                  <a:lnTo>
                    <a:pt x="168" y="75"/>
                  </a:lnTo>
                  <a:lnTo>
                    <a:pt x="140" y="26"/>
                  </a:lnTo>
                  <a:lnTo>
                    <a:pt x="137" y="16"/>
                  </a:lnTo>
                  <a:lnTo>
                    <a:pt x="137" y="7"/>
                  </a:lnTo>
                  <a:lnTo>
                    <a:pt x="152" y="0"/>
                  </a:lnTo>
                  <a:lnTo>
                    <a:pt x="195" y="36"/>
                  </a:lnTo>
                  <a:lnTo>
                    <a:pt x="235" y="77"/>
                  </a:lnTo>
                  <a:close/>
                  <a:moveTo>
                    <a:pt x="229" y="151"/>
                  </a:moveTo>
                  <a:lnTo>
                    <a:pt x="233" y="154"/>
                  </a:lnTo>
                  <a:lnTo>
                    <a:pt x="238" y="157"/>
                  </a:lnTo>
                  <a:lnTo>
                    <a:pt x="240" y="160"/>
                  </a:lnTo>
                  <a:lnTo>
                    <a:pt x="243" y="162"/>
                  </a:lnTo>
                  <a:lnTo>
                    <a:pt x="246" y="165"/>
                  </a:lnTo>
                  <a:lnTo>
                    <a:pt x="249" y="168"/>
                  </a:lnTo>
                  <a:lnTo>
                    <a:pt x="251" y="170"/>
                  </a:lnTo>
                  <a:lnTo>
                    <a:pt x="251" y="173"/>
                  </a:lnTo>
                  <a:lnTo>
                    <a:pt x="239" y="164"/>
                  </a:lnTo>
                  <a:lnTo>
                    <a:pt x="229" y="151"/>
                  </a:lnTo>
                  <a:close/>
                  <a:moveTo>
                    <a:pt x="232" y="173"/>
                  </a:moveTo>
                  <a:lnTo>
                    <a:pt x="220" y="171"/>
                  </a:lnTo>
                  <a:lnTo>
                    <a:pt x="210" y="168"/>
                  </a:lnTo>
                  <a:lnTo>
                    <a:pt x="198" y="167"/>
                  </a:lnTo>
                  <a:lnTo>
                    <a:pt x="186" y="165"/>
                  </a:lnTo>
                  <a:lnTo>
                    <a:pt x="174" y="162"/>
                  </a:lnTo>
                  <a:lnTo>
                    <a:pt x="162" y="161"/>
                  </a:lnTo>
                  <a:lnTo>
                    <a:pt x="151" y="160"/>
                  </a:lnTo>
                  <a:lnTo>
                    <a:pt x="140" y="160"/>
                  </a:lnTo>
                  <a:lnTo>
                    <a:pt x="139" y="161"/>
                  </a:lnTo>
                  <a:lnTo>
                    <a:pt x="99" y="117"/>
                  </a:lnTo>
                  <a:lnTo>
                    <a:pt x="67" y="42"/>
                  </a:lnTo>
                  <a:lnTo>
                    <a:pt x="67" y="23"/>
                  </a:lnTo>
                  <a:lnTo>
                    <a:pt x="77" y="16"/>
                  </a:lnTo>
                  <a:lnTo>
                    <a:pt x="86" y="16"/>
                  </a:lnTo>
                  <a:lnTo>
                    <a:pt x="232" y="173"/>
                  </a:lnTo>
                  <a:close/>
                  <a:moveTo>
                    <a:pt x="128" y="170"/>
                  </a:moveTo>
                  <a:lnTo>
                    <a:pt x="118" y="180"/>
                  </a:lnTo>
                  <a:lnTo>
                    <a:pt x="118" y="186"/>
                  </a:lnTo>
                  <a:lnTo>
                    <a:pt x="118" y="190"/>
                  </a:lnTo>
                  <a:lnTo>
                    <a:pt x="117" y="196"/>
                  </a:lnTo>
                  <a:lnTo>
                    <a:pt x="115" y="200"/>
                  </a:lnTo>
                  <a:lnTo>
                    <a:pt x="114" y="206"/>
                  </a:lnTo>
                  <a:lnTo>
                    <a:pt x="112" y="212"/>
                  </a:lnTo>
                  <a:lnTo>
                    <a:pt x="112" y="216"/>
                  </a:lnTo>
                  <a:lnTo>
                    <a:pt x="112" y="222"/>
                  </a:lnTo>
                  <a:lnTo>
                    <a:pt x="115" y="222"/>
                  </a:lnTo>
                  <a:lnTo>
                    <a:pt x="120" y="224"/>
                  </a:lnTo>
                  <a:lnTo>
                    <a:pt x="124" y="226"/>
                  </a:lnTo>
                  <a:lnTo>
                    <a:pt x="130" y="228"/>
                  </a:lnTo>
                  <a:lnTo>
                    <a:pt x="134" y="231"/>
                  </a:lnTo>
                  <a:lnTo>
                    <a:pt x="139" y="234"/>
                  </a:lnTo>
                  <a:lnTo>
                    <a:pt x="143" y="235"/>
                  </a:lnTo>
                  <a:lnTo>
                    <a:pt x="146" y="235"/>
                  </a:lnTo>
                  <a:lnTo>
                    <a:pt x="120" y="235"/>
                  </a:lnTo>
                  <a:lnTo>
                    <a:pt x="108" y="226"/>
                  </a:lnTo>
                  <a:lnTo>
                    <a:pt x="44" y="151"/>
                  </a:lnTo>
                  <a:lnTo>
                    <a:pt x="9" y="96"/>
                  </a:lnTo>
                  <a:lnTo>
                    <a:pt x="0" y="42"/>
                  </a:lnTo>
                  <a:lnTo>
                    <a:pt x="16" y="42"/>
                  </a:lnTo>
                  <a:lnTo>
                    <a:pt x="93" y="126"/>
                  </a:lnTo>
                  <a:lnTo>
                    <a:pt x="128" y="170"/>
                  </a:lnTo>
                  <a:close/>
                  <a:moveTo>
                    <a:pt x="154" y="279"/>
                  </a:moveTo>
                  <a:lnTo>
                    <a:pt x="154" y="286"/>
                  </a:lnTo>
                  <a:lnTo>
                    <a:pt x="151" y="292"/>
                  </a:lnTo>
                  <a:lnTo>
                    <a:pt x="149" y="298"/>
                  </a:lnTo>
                  <a:lnTo>
                    <a:pt x="146" y="304"/>
                  </a:lnTo>
                  <a:lnTo>
                    <a:pt x="143" y="308"/>
                  </a:lnTo>
                  <a:lnTo>
                    <a:pt x="139" y="312"/>
                  </a:lnTo>
                  <a:lnTo>
                    <a:pt x="136" y="318"/>
                  </a:lnTo>
                  <a:lnTo>
                    <a:pt x="131" y="322"/>
                  </a:lnTo>
                  <a:lnTo>
                    <a:pt x="105" y="305"/>
                  </a:lnTo>
                  <a:lnTo>
                    <a:pt x="12" y="212"/>
                  </a:lnTo>
                  <a:lnTo>
                    <a:pt x="0" y="180"/>
                  </a:lnTo>
                  <a:lnTo>
                    <a:pt x="154" y="279"/>
                  </a:lnTo>
                  <a:close/>
                  <a:moveTo>
                    <a:pt x="123" y="356"/>
                  </a:moveTo>
                  <a:lnTo>
                    <a:pt x="124" y="360"/>
                  </a:lnTo>
                  <a:lnTo>
                    <a:pt x="126" y="366"/>
                  </a:lnTo>
                  <a:lnTo>
                    <a:pt x="127" y="370"/>
                  </a:lnTo>
                  <a:lnTo>
                    <a:pt x="128" y="376"/>
                  </a:lnTo>
                  <a:lnTo>
                    <a:pt x="130" y="381"/>
                  </a:lnTo>
                  <a:lnTo>
                    <a:pt x="131" y="385"/>
                  </a:lnTo>
                  <a:lnTo>
                    <a:pt x="133" y="389"/>
                  </a:lnTo>
                  <a:lnTo>
                    <a:pt x="133" y="394"/>
                  </a:lnTo>
                  <a:lnTo>
                    <a:pt x="140" y="397"/>
                  </a:lnTo>
                  <a:lnTo>
                    <a:pt x="149" y="401"/>
                  </a:lnTo>
                  <a:lnTo>
                    <a:pt x="158" y="405"/>
                  </a:lnTo>
                  <a:lnTo>
                    <a:pt x="168" y="410"/>
                  </a:lnTo>
                  <a:lnTo>
                    <a:pt x="177" y="414"/>
                  </a:lnTo>
                  <a:lnTo>
                    <a:pt x="186" y="417"/>
                  </a:lnTo>
                  <a:lnTo>
                    <a:pt x="195" y="420"/>
                  </a:lnTo>
                  <a:lnTo>
                    <a:pt x="202" y="421"/>
                  </a:lnTo>
                  <a:lnTo>
                    <a:pt x="202" y="423"/>
                  </a:lnTo>
                  <a:lnTo>
                    <a:pt x="201" y="426"/>
                  </a:lnTo>
                  <a:lnTo>
                    <a:pt x="199" y="429"/>
                  </a:lnTo>
                  <a:lnTo>
                    <a:pt x="198" y="432"/>
                  </a:lnTo>
                  <a:lnTo>
                    <a:pt x="195" y="434"/>
                  </a:lnTo>
                  <a:lnTo>
                    <a:pt x="192" y="437"/>
                  </a:lnTo>
                  <a:lnTo>
                    <a:pt x="189" y="440"/>
                  </a:lnTo>
                  <a:lnTo>
                    <a:pt x="186" y="445"/>
                  </a:lnTo>
                  <a:lnTo>
                    <a:pt x="50" y="350"/>
                  </a:lnTo>
                  <a:lnTo>
                    <a:pt x="28" y="312"/>
                  </a:lnTo>
                  <a:lnTo>
                    <a:pt x="28" y="305"/>
                  </a:lnTo>
                  <a:lnTo>
                    <a:pt x="71" y="327"/>
                  </a:lnTo>
                  <a:lnTo>
                    <a:pt x="123" y="356"/>
                  </a:lnTo>
                  <a:close/>
                  <a:moveTo>
                    <a:pt x="161" y="466"/>
                  </a:moveTo>
                  <a:lnTo>
                    <a:pt x="159" y="468"/>
                  </a:lnTo>
                  <a:lnTo>
                    <a:pt x="156" y="471"/>
                  </a:lnTo>
                  <a:lnTo>
                    <a:pt x="155" y="472"/>
                  </a:lnTo>
                  <a:lnTo>
                    <a:pt x="154" y="475"/>
                  </a:lnTo>
                  <a:lnTo>
                    <a:pt x="151" y="477"/>
                  </a:lnTo>
                  <a:lnTo>
                    <a:pt x="149" y="480"/>
                  </a:lnTo>
                  <a:lnTo>
                    <a:pt x="148" y="481"/>
                  </a:lnTo>
                  <a:lnTo>
                    <a:pt x="146" y="482"/>
                  </a:lnTo>
                  <a:lnTo>
                    <a:pt x="170" y="487"/>
                  </a:lnTo>
                  <a:lnTo>
                    <a:pt x="193" y="494"/>
                  </a:lnTo>
                  <a:lnTo>
                    <a:pt x="217" y="503"/>
                  </a:lnTo>
                  <a:lnTo>
                    <a:pt x="239" y="513"/>
                  </a:lnTo>
                  <a:lnTo>
                    <a:pt x="261" y="525"/>
                  </a:lnTo>
                  <a:lnTo>
                    <a:pt x="282" y="536"/>
                  </a:lnTo>
                  <a:lnTo>
                    <a:pt x="302" y="548"/>
                  </a:lnTo>
                  <a:lnTo>
                    <a:pt x="322" y="558"/>
                  </a:lnTo>
                  <a:lnTo>
                    <a:pt x="320" y="561"/>
                  </a:lnTo>
                  <a:lnTo>
                    <a:pt x="320" y="564"/>
                  </a:lnTo>
                  <a:lnTo>
                    <a:pt x="319" y="567"/>
                  </a:lnTo>
                  <a:lnTo>
                    <a:pt x="317" y="568"/>
                  </a:lnTo>
                  <a:lnTo>
                    <a:pt x="316" y="571"/>
                  </a:lnTo>
                  <a:lnTo>
                    <a:pt x="316" y="574"/>
                  </a:lnTo>
                  <a:lnTo>
                    <a:pt x="314" y="577"/>
                  </a:lnTo>
                  <a:lnTo>
                    <a:pt x="314" y="578"/>
                  </a:lnTo>
                  <a:lnTo>
                    <a:pt x="330" y="581"/>
                  </a:lnTo>
                  <a:lnTo>
                    <a:pt x="348" y="586"/>
                  </a:lnTo>
                  <a:lnTo>
                    <a:pt x="367" y="590"/>
                  </a:lnTo>
                  <a:lnTo>
                    <a:pt x="386" y="594"/>
                  </a:lnTo>
                  <a:lnTo>
                    <a:pt x="404" y="600"/>
                  </a:lnTo>
                  <a:lnTo>
                    <a:pt x="422" y="608"/>
                  </a:lnTo>
                  <a:lnTo>
                    <a:pt x="438" y="615"/>
                  </a:lnTo>
                  <a:lnTo>
                    <a:pt x="450" y="624"/>
                  </a:lnTo>
                  <a:lnTo>
                    <a:pt x="367" y="605"/>
                  </a:lnTo>
                  <a:lnTo>
                    <a:pt x="236" y="551"/>
                  </a:lnTo>
                  <a:lnTo>
                    <a:pt x="229" y="544"/>
                  </a:lnTo>
                  <a:lnTo>
                    <a:pt x="217" y="544"/>
                  </a:lnTo>
                  <a:lnTo>
                    <a:pt x="130" y="475"/>
                  </a:lnTo>
                  <a:lnTo>
                    <a:pt x="124" y="466"/>
                  </a:lnTo>
                  <a:lnTo>
                    <a:pt x="124" y="459"/>
                  </a:lnTo>
                  <a:lnTo>
                    <a:pt x="161" y="466"/>
                  </a:lnTo>
                  <a:close/>
                  <a:moveTo>
                    <a:pt x="451" y="638"/>
                  </a:moveTo>
                  <a:lnTo>
                    <a:pt x="451" y="641"/>
                  </a:lnTo>
                  <a:lnTo>
                    <a:pt x="450" y="645"/>
                  </a:lnTo>
                  <a:lnTo>
                    <a:pt x="448" y="648"/>
                  </a:lnTo>
                  <a:lnTo>
                    <a:pt x="448" y="651"/>
                  </a:lnTo>
                  <a:lnTo>
                    <a:pt x="447" y="654"/>
                  </a:lnTo>
                  <a:lnTo>
                    <a:pt x="447" y="657"/>
                  </a:lnTo>
                  <a:lnTo>
                    <a:pt x="447" y="660"/>
                  </a:lnTo>
                  <a:lnTo>
                    <a:pt x="447" y="661"/>
                  </a:lnTo>
                  <a:lnTo>
                    <a:pt x="448" y="663"/>
                  </a:lnTo>
                  <a:lnTo>
                    <a:pt x="450" y="664"/>
                  </a:lnTo>
                  <a:lnTo>
                    <a:pt x="451" y="666"/>
                  </a:lnTo>
                  <a:lnTo>
                    <a:pt x="453" y="667"/>
                  </a:lnTo>
                  <a:lnTo>
                    <a:pt x="454" y="669"/>
                  </a:lnTo>
                  <a:lnTo>
                    <a:pt x="456" y="672"/>
                  </a:lnTo>
                  <a:lnTo>
                    <a:pt x="457" y="673"/>
                  </a:lnTo>
                  <a:lnTo>
                    <a:pt x="459" y="674"/>
                  </a:lnTo>
                  <a:lnTo>
                    <a:pt x="456" y="673"/>
                  </a:lnTo>
                  <a:lnTo>
                    <a:pt x="280" y="589"/>
                  </a:lnTo>
                  <a:lnTo>
                    <a:pt x="398" y="629"/>
                  </a:lnTo>
                  <a:lnTo>
                    <a:pt x="451" y="638"/>
                  </a:lnTo>
                  <a:close/>
                  <a:moveTo>
                    <a:pt x="481" y="698"/>
                  </a:moveTo>
                  <a:lnTo>
                    <a:pt x="487" y="704"/>
                  </a:lnTo>
                  <a:lnTo>
                    <a:pt x="493" y="709"/>
                  </a:lnTo>
                  <a:lnTo>
                    <a:pt x="498" y="715"/>
                  </a:lnTo>
                  <a:lnTo>
                    <a:pt x="503" y="721"/>
                  </a:lnTo>
                  <a:lnTo>
                    <a:pt x="509" y="725"/>
                  </a:lnTo>
                  <a:lnTo>
                    <a:pt x="513" y="730"/>
                  </a:lnTo>
                  <a:lnTo>
                    <a:pt x="519" y="734"/>
                  </a:lnTo>
                  <a:lnTo>
                    <a:pt x="523" y="737"/>
                  </a:lnTo>
                  <a:lnTo>
                    <a:pt x="523" y="738"/>
                  </a:lnTo>
                  <a:lnTo>
                    <a:pt x="523" y="738"/>
                  </a:lnTo>
                  <a:lnTo>
                    <a:pt x="523" y="738"/>
                  </a:lnTo>
                  <a:lnTo>
                    <a:pt x="523" y="740"/>
                  </a:lnTo>
                  <a:lnTo>
                    <a:pt x="523" y="740"/>
                  </a:lnTo>
                  <a:lnTo>
                    <a:pt x="523" y="741"/>
                  </a:lnTo>
                  <a:lnTo>
                    <a:pt x="523" y="741"/>
                  </a:lnTo>
                  <a:lnTo>
                    <a:pt x="523" y="741"/>
                  </a:lnTo>
                  <a:lnTo>
                    <a:pt x="434" y="698"/>
                  </a:lnTo>
                  <a:lnTo>
                    <a:pt x="407" y="670"/>
                  </a:lnTo>
                  <a:lnTo>
                    <a:pt x="481" y="698"/>
                  </a:lnTo>
                  <a:close/>
                  <a:moveTo>
                    <a:pt x="525" y="757"/>
                  </a:moveTo>
                  <a:lnTo>
                    <a:pt x="525" y="766"/>
                  </a:lnTo>
                  <a:lnTo>
                    <a:pt x="525" y="775"/>
                  </a:lnTo>
                  <a:lnTo>
                    <a:pt x="526" y="784"/>
                  </a:lnTo>
                  <a:lnTo>
                    <a:pt x="526" y="791"/>
                  </a:lnTo>
                  <a:lnTo>
                    <a:pt x="526" y="798"/>
                  </a:lnTo>
                  <a:lnTo>
                    <a:pt x="528" y="805"/>
                  </a:lnTo>
                  <a:lnTo>
                    <a:pt x="529" y="811"/>
                  </a:lnTo>
                  <a:lnTo>
                    <a:pt x="532" y="818"/>
                  </a:lnTo>
                  <a:lnTo>
                    <a:pt x="529" y="818"/>
                  </a:lnTo>
                  <a:lnTo>
                    <a:pt x="478" y="789"/>
                  </a:lnTo>
                  <a:lnTo>
                    <a:pt x="450" y="736"/>
                  </a:lnTo>
                  <a:lnTo>
                    <a:pt x="450" y="730"/>
                  </a:lnTo>
                  <a:lnTo>
                    <a:pt x="525" y="757"/>
                  </a:lnTo>
                  <a:close/>
                  <a:moveTo>
                    <a:pt x="543" y="836"/>
                  </a:moveTo>
                  <a:lnTo>
                    <a:pt x="544" y="839"/>
                  </a:lnTo>
                  <a:lnTo>
                    <a:pt x="546" y="840"/>
                  </a:lnTo>
                  <a:lnTo>
                    <a:pt x="547" y="843"/>
                  </a:lnTo>
                  <a:lnTo>
                    <a:pt x="549" y="845"/>
                  </a:lnTo>
                  <a:lnTo>
                    <a:pt x="552" y="848"/>
                  </a:lnTo>
                  <a:lnTo>
                    <a:pt x="553" y="849"/>
                  </a:lnTo>
                  <a:lnTo>
                    <a:pt x="556" y="852"/>
                  </a:lnTo>
                  <a:lnTo>
                    <a:pt x="557" y="853"/>
                  </a:lnTo>
                  <a:lnTo>
                    <a:pt x="557" y="856"/>
                  </a:lnTo>
                  <a:lnTo>
                    <a:pt x="557" y="859"/>
                  </a:lnTo>
                  <a:lnTo>
                    <a:pt x="556" y="862"/>
                  </a:lnTo>
                  <a:lnTo>
                    <a:pt x="554" y="865"/>
                  </a:lnTo>
                  <a:lnTo>
                    <a:pt x="553" y="866"/>
                  </a:lnTo>
                  <a:lnTo>
                    <a:pt x="552" y="869"/>
                  </a:lnTo>
                  <a:lnTo>
                    <a:pt x="552" y="872"/>
                  </a:lnTo>
                  <a:lnTo>
                    <a:pt x="552" y="875"/>
                  </a:lnTo>
                  <a:lnTo>
                    <a:pt x="553" y="875"/>
                  </a:lnTo>
                  <a:lnTo>
                    <a:pt x="554" y="877"/>
                  </a:lnTo>
                  <a:lnTo>
                    <a:pt x="556" y="877"/>
                  </a:lnTo>
                  <a:lnTo>
                    <a:pt x="557" y="878"/>
                  </a:lnTo>
                  <a:lnTo>
                    <a:pt x="559" y="880"/>
                  </a:lnTo>
                  <a:lnTo>
                    <a:pt x="560" y="880"/>
                  </a:lnTo>
                  <a:lnTo>
                    <a:pt x="563" y="881"/>
                  </a:lnTo>
                  <a:lnTo>
                    <a:pt x="565" y="881"/>
                  </a:lnTo>
                  <a:lnTo>
                    <a:pt x="562" y="881"/>
                  </a:lnTo>
                  <a:lnTo>
                    <a:pt x="529" y="868"/>
                  </a:lnTo>
                  <a:lnTo>
                    <a:pt x="494" y="830"/>
                  </a:lnTo>
                  <a:lnTo>
                    <a:pt x="488" y="816"/>
                  </a:lnTo>
                  <a:lnTo>
                    <a:pt x="525" y="833"/>
                  </a:lnTo>
                  <a:lnTo>
                    <a:pt x="543" y="836"/>
                  </a:lnTo>
                  <a:close/>
                  <a:moveTo>
                    <a:pt x="655" y="912"/>
                  </a:moveTo>
                  <a:lnTo>
                    <a:pt x="664" y="914"/>
                  </a:lnTo>
                  <a:lnTo>
                    <a:pt x="671" y="917"/>
                  </a:lnTo>
                  <a:lnTo>
                    <a:pt x="680" y="919"/>
                  </a:lnTo>
                  <a:lnTo>
                    <a:pt x="687" y="922"/>
                  </a:lnTo>
                  <a:lnTo>
                    <a:pt x="693" y="923"/>
                  </a:lnTo>
                  <a:lnTo>
                    <a:pt x="700" y="926"/>
                  </a:lnTo>
                  <a:lnTo>
                    <a:pt x="706" y="928"/>
                  </a:lnTo>
                  <a:lnTo>
                    <a:pt x="711" y="929"/>
                  </a:lnTo>
                  <a:lnTo>
                    <a:pt x="708" y="938"/>
                  </a:lnTo>
                  <a:lnTo>
                    <a:pt x="705" y="944"/>
                  </a:lnTo>
                  <a:lnTo>
                    <a:pt x="702" y="951"/>
                  </a:lnTo>
                  <a:lnTo>
                    <a:pt x="700" y="958"/>
                  </a:lnTo>
                  <a:lnTo>
                    <a:pt x="697" y="964"/>
                  </a:lnTo>
                  <a:lnTo>
                    <a:pt x="696" y="971"/>
                  </a:lnTo>
                  <a:lnTo>
                    <a:pt x="694" y="977"/>
                  </a:lnTo>
                  <a:lnTo>
                    <a:pt x="693" y="983"/>
                  </a:lnTo>
                  <a:lnTo>
                    <a:pt x="593" y="962"/>
                  </a:lnTo>
                  <a:lnTo>
                    <a:pt x="562" y="946"/>
                  </a:lnTo>
                  <a:lnTo>
                    <a:pt x="529" y="900"/>
                  </a:lnTo>
                  <a:lnTo>
                    <a:pt x="529" y="884"/>
                  </a:lnTo>
                  <a:lnTo>
                    <a:pt x="587" y="903"/>
                  </a:lnTo>
                  <a:lnTo>
                    <a:pt x="655" y="912"/>
                  </a:lnTo>
                  <a:close/>
                  <a:moveTo>
                    <a:pt x="692" y="996"/>
                  </a:moveTo>
                  <a:lnTo>
                    <a:pt x="692" y="1002"/>
                  </a:lnTo>
                  <a:lnTo>
                    <a:pt x="692" y="1009"/>
                  </a:lnTo>
                  <a:lnTo>
                    <a:pt x="693" y="1016"/>
                  </a:lnTo>
                  <a:lnTo>
                    <a:pt x="694" y="1022"/>
                  </a:lnTo>
                  <a:lnTo>
                    <a:pt x="696" y="1029"/>
                  </a:lnTo>
                  <a:lnTo>
                    <a:pt x="699" y="1035"/>
                  </a:lnTo>
                  <a:lnTo>
                    <a:pt x="702" y="1042"/>
                  </a:lnTo>
                  <a:lnTo>
                    <a:pt x="705" y="1050"/>
                  </a:lnTo>
                  <a:lnTo>
                    <a:pt x="650" y="1038"/>
                  </a:lnTo>
                  <a:lnTo>
                    <a:pt x="618" y="1028"/>
                  </a:lnTo>
                  <a:lnTo>
                    <a:pt x="587" y="994"/>
                  </a:lnTo>
                  <a:lnTo>
                    <a:pt x="577" y="976"/>
                  </a:lnTo>
                  <a:lnTo>
                    <a:pt x="574" y="971"/>
                  </a:lnTo>
                  <a:lnTo>
                    <a:pt x="659" y="994"/>
                  </a:lnTo>
                  <a:lnTo>
                    <a:pt x="692" y="996"/>
                  </a:lnTo>
                  <a:close/>
                  <a:moveTo>
                    <a:pt x="714" y="1066"/>
                  </a:moveTo>
                  <a:lnTo>
                    <a:pt x="715" y="1067"/>
                  </a:lnTo>
                  <a:lnTo>
                    <a:pt x="717" y="1069"/>
                  </a:lnTo>
                  <a:lnTo>
                    <a:pt x="718" y="1071"/>
                  </a:lnTo>
                  <a:lnTo>
                    <a:pt x="720" y="1073"/>
                  </a:lnTo>
                  <a:lnTo>
                    <a:pt x="721" y="1074"/>
                  </a:lnTo>
                  <a:lnTo>
                    <a:pt x="722" y="1077"/>
                  </a:lnTo>
                  <a:lnTo>
                    <a:pt x="724" y="1079"/>
                  </a:lnTo>
                  <a:lnTo>
                    <a:pt x="725" y="1080"/>
                  </a:lnTo>
                  <a:lnTo>
                    <a:pt x="725" y="1083"/>
                  </a:lnTo>
                  <a:lnTo>
                    <a:pt x="724" y="1086"/>
                  </a:lnTo>
                  <a:lnTo>
                    <a:pt x="722" y="1089"/>
                  </a:lnTo>
                  <a:lnTo>
                    <a:pt x="721" y="1092"/>
                  </a:lnTo>
                  <a:lnTo>
                    <a:pt x="721" y="1093"/>
                  </a:lnTo>
                  <a:lnTo>
                    <a:pt x="720" y="1096"/>
                  </a:lnTo>
                  <a:lnTo>
                    <a:pt x="718" y="1099"/>
                  </a:lnTo>
                  <a:lnTo>
                    <a:pt x="718" y="1102"/>
                  </a:lnTo>
                  <a:lnTo>
                    <a:pt x="724" y="1105"/>
                  </a:lnTo>
                  <a:lnTo>
                    <a:pt x="731" y="1109"/>
                  </a:lnTo>
                  <a:lnTo>
                    <a:pt x="739" y="1114"/>
                  </a:lnTo>
                  <a:lnTo>
                    <a:pt x="748" y="1118"/>
                  </a:lnTo>
                  <a:lnTo>
                    <a:pt x="755" y="1122"/>
                  </a:lnTo>
                  <a:lnTo>
                    <a:pt x="764" y="1125"/>
                  </a:lnTo>
                  <a:lnTo>
                    <a:pt x="773" y="1128"/>
                  </a:lnTo>
                  <a:lnTo>
                    <a:pt x="781" y="1130"/>
                  </a:lnTo>
                  <a:lnTo>
                    <a:pt x="787" y="1135"/>
                  </a:lnTo>
                  <a:lnTo>
                    <a:pt x="787" y="1137"/>
                  </a:lnTo>
                  <a:lnTo>
                    <a:pt x="787" y="1138"/>
                  </a:lnTo>
                  <a:lnTo>
                    <a:pt x="787" y="1138"/>
                  </a:lnTo>
                  <a:lnTo>
                    <a:pt x="787" y="1140"/>
                  </a:lnTo>
                  <a:lnTo>
                    <a:pt x="787" y="1141"/>
                  </a:lnTo>
                  <a:lnTo>
                    <a:pt x="787" y="1143"/>
                  </a:lnTo>
                  <a:lnTo>
                    <a:pt x="787" y="1143"/>
                  </a:lnTo>
                  <a:lnTo>
                    <a:pt x="786" y="1144"/>
                  </a:lnTo>
                  <a:lnTo>
                    <a:pt x="711" y="1130"/>
                  </a:lnTo>
                  <a:lnTo>
                    <a:pt x="666" y="1103"/>
                  </a:lnTo>
                  <a:lnTo>
                    <a:pt x="631" y="1054"/>
                  </a:lnTo>
                  <a:lnTo>
                    <a:pt x="653" y="1054"/>
                  </a:lnTo>
                  <a:lnTo>
                    <a:pt x="714" y="1066"/>
                  </a:lnTo>
                  <a:close/>
                  <a:moveTo>
                    <a:pt x="780" y="1157"/>
                  </a:moveTo>
                  <a:lnTo>
                    <a:pt x="779" y="1160"/>
                  </a:lnTo>
                  <a:lnTo>
                    <a:pt x="777" y="1162"/>
                  </a:lnTo>
                  <a:lnTo>
                    <a:pt x="774" y="1165"/>
                  </a:lnTo>
                  <a:lnTo>
                    <a:pt x="773" y="1167"/>
                  </a:lnTo>
                  <a:lnTo>
                    <a:pt x="771" y="1169"/>
                  </a:lnTo>
                  <a:lnTo>
                    <a:pt x="770" y="1172"/>
                  </a:lnTo>
                  <a:lnTo>
                    <a:pt x="768" y="1175"/>
                  </a:lnTo>
                  <a:lnTo>
                    <a:pt x="767" y="1178"/>
                  </a:lnTo>
                  <a:lnTo>
                    <a:pt x="773" y="1181"/>
                  </a:lnTo>
                  <a:lnTo>
                    <a:pt x="779" y="1185"/>
                  </a:lnTo>
                  <a:lnTo>
                    <a:pt x="784" y="1189"/>
                  </a:lnTo>
                  <a:lnTo>
                    <a:pt x="792" y="1194"/>
                  </a:lnTo>
                  <a:lnTo>
                    <a:pt x="798" y="1199"/>
                  </a:lnTo>
                  <a:lnTo>
                    <a:pt x="804" y="1204"/>
                  </a:lnTo>
                  <a:lnTo>
                    <a:pt x="811" y="1208"/>
                  </a:lnTo>
                  <a:lnTo>
                    <a:pt x="815" y="1211"/>
                  </a:lnTo>
                  <a:lnTo>
                    <a:pt x="814" y="1211"/>
                  </a:lnTo>
                  <a:lnTo>
                    <a:pt x="812" y="1211"/>
                  </a:lnTo>
                  <a:lnTo>
                    <a:pt x="812" y="1213"/>
                  </a:lnTo>
                  <a:lnTo>
                    <a:pt x="811" y="1213"/>
                  </a:lnTo>
                  <a:lnTo>
                    <a:pt x="809" y="1213"/>
                  </a:lnTo>
                  <a:lnTo>
                    <a:pt x="809" y="1213"/>
                  </a:lnTo>
                  <a:lnTo>
                    <a:pt x="808" y="1214"/>
                  </a:lnTo>
                  <a:lnTo>
                    <a:pt x="807" y="1214"/>
                  </a:lnTo>
                  <a:lnTo>
                    <a:pt x="807" y="1214"/>
                  </a:lnTo>
                  <a:lnTo>
                    <a:pt x="779" y="1208"/>
                  </a:lnTo>
                  <a:lnTo>
                    <a:pt x="736" y="1185"/>
                  </a:lnTo>
                  <a:lnTo>
                    <a:pt x="708" y="1151"/>
                  </a:lnTo>
                  <a:lnTo>
                    <a:pt x="703" y="1147"/>
                  </a:lnTo>
                  <a:lnTo>
                    <a:pt x="740" y="1151"/>
                  </a:lnTo>
                  <a:lnTo>
                    <a:pt x="780" y="1157"/>
                  </a:lnTo>
                  <a:close/>
                  <a:moveTo>
                    <a:pt x="798" y="1229"/>
                  </a:moveTo>
                  <a:lnTo>
                    <a:pt x="798" y="1229"/>
                  </a:lnTo>
                  <a:lnTo>
                    <a:pt x="798" y="1229"/>
                  </a:lnTo>
                  <a:lnTo>
                    <a:pt x="796" y="1230"/>
                  </a:lnTo>
                  <a:lnTo>
                    <a:pt x="796" y="1230"/>
                  </a:lnTo>
                  <a:lnTo>
                    <a:pt x="796" y="1230"/>
                  </a:lnTo>
                  <a:lnTo>
                    <a:pt x="796" y="1231"/>
                  </a:lnTo>
                  <a:lnTo>
                    <a:pt x="795" y="1231"/>
                  </a:lnTo>
                  <a:lnTo>
                    <a:pt x="795" y="1231"/>
                  </a:lnTo>
                  <a:lnTo>
                    <a:pt x="807" y="1246"/>
                  </a:lnTo>
                  <a:lnTo>
                    <a:pt x="818" y="1256"/>
                  </a:lnTo>
                  <a:lnTo>
                    <a:pt x="832" y="1266"/>
                  </a:lnTo>
                  <a:lnTo>
                    <a:pt x="846" y="1274"/>
                  </a:lnTo>
                  <a:lnTo>
                    <a:pt x="863" y="1279"/>
                  </a:lnTo>
                  <a:lnTo>
                    <a:pt x="879" y="1284"/>
                  </a:lnTo>
                  <a:lnTo>
                    <a:pt x="895" y="1285"/>
                  </a:lnTo>
                  <a:lnTo>
                    <a:pt x="913" y="1287"/>
                  </a:lnTo>
                  <a:lnTo>
                    <a:pt x="930" y="1287"/>
                  </a:lnTo>
                  <a:lnTo>
                    <a:pt x="948" y="1285"/>
                  </a:lnTo>
                  <a:lnTo>
                    <a:pt x="964" y="1284"/>
                  </a:lnTo>
                  <a:lnTo>
                    <a:pt x="982" y="1281"/>
                  </a:lnTo>
                  <a:lnTo>
                    <a:pt x="998" y="1277"/>
                  </a:lnTo>
                  <a:lnTo>
                    <a:pt x="1016" y="1271"/>
                  </a:lnTo>
                  <a:lnTo>
                    <a:pt x="1031" y="1266"/>
                  </a:lnTo>
                  <a:lnTo>
                    <a:pt x="1045" y="1259"/>
                  </a:lnTo>
                  <a:lnTo>
                    <a:pt x="1045" y="1262"/>
                  </a:lnTo>
                  <a:lnTo>
                    <a:pt x="1045" y="1263"/>
                  </a:lnTo>
                  <a:lnTo>
                    <a:pt x="1045" y="1266"/>
                  </a:lnTo>
                  <a:lnTo>
                    <a:pt x="1045" y="1268"/>
                  </a:lnTo>
                  <a:lnTo>
                    <a:pt x="1045" y="1271"/>
                  </a:lnTo>
                  <a:lnTo>
                    <a:pt x="1045" y="1272"/>
                  </a:lnTo>
                  <a:lnTo>
                    <a:pt x="1045" y="1275"/>
                  </a:lnTo>
                  <a:lnTo>
                    <a:pt x="1045" y="1277"/>
                  </a:lnTo>
                  <a:lnTo>
                    <a:pt x="979" y="1314"/>
                  </a:lnTo>
                  <a:lnTo>
                    <a:pt x="930" y="1325"/>
                  </a:lnTo>
                  <a:lnTo>
                    <a:pt x="854" y="1371"/>
                  </a:lnTo>
                  <a:lnTo>
                    <a:pt x="845" y="1330"/>
                  </a:lnTo>
                  <a:lnTo>
                    <a:pt x="823" y="1293"/>
                  </a:lnTo>
                  <a:lnTo>
                    <a:pt x="873" y="1301"/>
                  </a:lnTo>
                  <a:lnTo>
                    <a:pt x="911" y="1314"/>
                  </a:lnTo>
                  <a:lnTo>
                    <a:pt x="1001" y="1295"/>
                  </a:lnTo>
                  <a:lnTo>
                    <a:pt x="1020" y="1284"/>
                  </a:lnTo>
                  <a:lnTo>
                    <a:pt x="1013" y="1277"/>
                  </a:lnTo>
                  <a:lnTo>
                    <a:pt x="960" y="1293"/>
                  </a:lnTo>
                  <a:lnTo>
                    <a:pt x="880" y="1293"/>
                  </a:lnTo>
                  <a:lnTo>
                    <a:pt x="807" y="1271"/>
                  </a:lnTo>
                  <a:lnTo>
                    <a:pt x="771" y="1227"/>
                  </a:lnTo>
                  <a:lnTo>
                    <a:pt x="784" y="1227"/>
                  </a:lnTo>
                  <a:lnTo>
                    <a:pt x="798" y="122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81" name="Freeform 205">
              <a:extLst>
                <a:ext uri="{FF2B5EF4-FFF2-40B4-BE49-F238E27FC236}">
                  <a16:creationId xmlns:a16="http://schemas.microsoft.com/office/drawing/2014/main" xmlns="" id="{EEFBBA4E-A103-44D2-9959-7D541345E162}"/>
                </a:ext>
              </a:extLst>
            </p:cNvPr>
            <p:cNvSpPr>
              <a:spLocks noEditPoints="1"/>
            </p:cNvSpPr>
            <p:nvPr/>
          </p:nvSpPr>
          <p:spPr bwMode="auto">
            <a:xfrm>
              <a:off x="865" y="2424"/>
              <a:ext cx="272" cy="277"/>
            </a:xfrm>
            <a:custGeom>
              <a:avLst/>
              <a:gdLst>
                <a:gd name="T0" fmla="*/ 103 w 818"/>
                <a:gd name="T1" fmla="*/ 752 h 835"/>
                <a:gd name="T2" fmla="*/ 117 w 818"/>
                <a:gd name="T3" fmla="*/ 734 h 835"/>
                <a:gd name="T4" fmla="*/ 19 w 818"/>
                <a:gd name="T5" fmla="*/ 660 h 835"/>
                <a:gd name="T6" fmla="*/ 148 w 818"/>
                <a:gd name="T7" fmla="*/ 826 h 835"/>
                <a:gd name="T8" fmla="*/ 103 w 818"/>
                <a:gd name="T9" fmla="*/ 774 h 835"/>
                <a:gd name="T10" fmla="*/ 95 w 818"/>
                <a:gd name="T11" fmla="*/ 682 h 835"/>
                <a:gd name="T12" fmla="*/ 97 w 818"/>
                <a:gd name="T13" fmla="*/ 667 h 835"/>
                <a:gd name="T14" fmla="*/ 125 w 818"/>
                <a:gd name="T15" fmla="*/ 667 h 835"/>
                <a:gd name="T16" fmla="*/ 31 w 818"/>
                <a:gd name="T17" fmla="*/ 606 h 835"/>
                <a:gd name="T18" fmla="*/ 114 w 818"/>
                <a:gd name="T19" fmla="*/ 718 h 835"/>
                <a:gd name="T20" fmla="*/ 97 w 818"/>
                <a:gd name="T21" fmla="*/ 586 h 835"/>
                <a:gd name="T22" fmla="*/ 61 w 818"/>
                <a:gd name="T23" fmla="*/ 541 h 835"/>
                <a:gd name="T24" fmla="*/ 114 w 818"/>
                <a:gd name="T25" fmla="*/ 567 h 835"/>
                <a:gd name="T26" fmla="*/ 114 w 818"/>
                <a:gd name="T27" fmla="*/ 532 h 835"/>
                <a:gd name="T28" fmla="*/ 139 w 818"/>
                <a:gd name="T29" fmla="*/ 521 h 835"/>
                <a:gd name="T30" fmla="*/ 95 w 818"/>
                <a:gd name="T31" fmla="*/ 468 h 835"/>
                <a:gd name="T32" fmla="*/ 158 w 818"/>
                <a:gd name="T33" fmla="*/ 494 h 835"/>
                <a:gd name="T34" fmla="*/ 143 w 818"/>
                <a:gd name="T35" fmla="*/ 442 h 835"/>
                <a:gd name="T36" fmla="*/ 180 w 818"/>
                <a:gd name="T37" fmla="*/ 423 h 835"/>
                <a:gd name="T38" fmla="*/ 159 w 818"/>
                <a:gd name="T39" fmla="*/ 393 h 835"/>
                <a:gd name="T40" fmla="*/ 192 w 818"/>
                <a:gd name="T41" fmla="*/ 417 h 835"/>
                <a:gd name="T42" fmla="*/ 204 w 818"/>
                <a:gd name="T43" fmla="*/ 378 h 835"/>
                <a:gd name="T44" fmla="*/ 220 w 818"/>
                <a:gd name="T45" fmla="*/ 361 h 835"/>
                <a:gd name="T46" fmla="*/ 248 w 818"/>
                <a:gd name="T47" fmla="*/ 378 h 835"/>
                <a:gd name="T48" fmla="*/ 207 w 818"/>
                <a:gd name="T49" fmla="*/ 311 h 835"/>
                <a:gd name="T50" fmla="*/ 255 w 818"/>
                <a:gd name="T51" fmla="*/ 356 h 835"/>
                <a:gd name="T52" fmla="*/ 254 w 818"/>
                <a:gd name="T53" fmla="*/ 295 h 835"/>
                <a:gd name="T54" fmla="*/ 266 w 818"/>
                <a:gd name="T55" fmla="*/ 285 h 835"/>
                <a:gd name="T56" fmla="*/ 305 w 818"/>
                <a:gd name="T57" fmla="*/ 286 h 835"/>
                <a:gd name="T58" fmla="*/ 314 w 818"/>
                <a:gd name="T59" fmla="*/ 279 h 835"/>
                <a:gd name="T60" fmla="*/ 267 w 818"/>
                <a:gd name="T61" fmla="*/ 222 h 835"/>
                <a:gd name="T62" fmla="*/ 329 w 818"/>
                <a:gd name="T63" fmla="*/ 266 h 835"/>
                <a:gd name="T64" fmla="*/ 348 w 818"/>
                <a:gd name="T65" fmla="*/ 235 h 835"/>
                <a:gd name="T66" fmla="*/ 373 w 818"/>
                <a:gd name="T67" fmla="*/ 198 h 835"/>
                <a:gd name="T68" fmla="*/ 447 w 818"/>
                <a:gd name="T69" fmla="*/ 196 h 835"/>
                <a:gd name="T70" fmla="*/ 475 w 818"/>
                <a:gd name="T71" fmla="*/ 201 h 835"/>
                <a:gd name="T72" fmla="*/ 498 w 818"/>
                <a:gd name="T73" fmla="*/ 208 h 835"/>
                <a:gd name="T74" fmla="*/ 404 w 818"/>
                <a:gd name="T75" fmla="*/ 230 h 835"/>
                <a:gd name="T76" fmla="*/ 510 w 818"/>
                <a:gd name="T77" fmla="*/ 202 h 835"/>
                <a:gd name="T78" fmla="*/ 519 w 818"/>
                <a:gd name="T79" fmla="*/ 193 h 835"/>
                <a:gd name="T80" fmla="*/ 538 w 818"/>
                <a:gd name="T81" fmla="*/ 151 h 835"/>
                <a:gd name="T82" fmla="*/ 565 w 818"/>
                <a:gd name="T83" fmla="*/ 157 h 835"/>
                <a:gd name="T84" fmla="*/ 593 w 818"/>
                <a:gd name="T85" fmla="*/ 167 h 835"/>
                <a:gd name="T86" fmla="*/ 503 w 818"/>
                <a:gd name="T87" fmla="*/ 192 h 835"/>
                <a:gd name="T88" fmla="*/ 627 w 818"/>
                <a:gd name="T89" fmla="*/ 144 h 835"/>
                <a:gd name="T90" fmla="*/ 650 w 818"/>
                <a:gd name="T91" fmla="*/ 132 h 835"/>
                <a:gd name="T92" fmla="*/ 653 w 818"/>
                <a:gd name="T93" fmla="*/ 155 h 835"/>
                <a:gd name="T94" fmla="*/ 663 w 818"/>
                <a:gd name="T95" fmla="*/ 151 h 835"/>
                <a:gd name="T96" fmla="*/ 650 w 818"/>
                <a:gd name="T97" fmla="*/ 22 h 835"/>
                <a:gd name="T98" fmla="*/ 692 w 818"/>
                <a:gd name="T99" fmla="*/ 131 h 835"/>
                <a:gd name="T100" fmla="*/ 722 w 818"/>
                <a:gd name="T101" fmla="*/ 103 h 835"/>
                <a:gd name="T102" fmla="*/ 745 w 818"/>
                <a:gd name="T103" fmla="*/ 122 h 835"/>
                <a:gd name="T104" fmla="*/ 809 w 818"/>
                <a:gd name="T105" fmla="*/ 7 h 835"/>
                <a:gd name="T106" fmla="*/ 786 w 818"/>
                <a:gd name="T107"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8" h="835">
                  <a:moveTo>
                    <a:pt x="103" y="774"/>
                  </a:moveTo>
                  <a:lnTo>
                    <a:pt x="100" y="768"/>
                  </a:lnTo>
                  <a:lnTo>
                    <a:pt x="100" y="763"/>
                  </a:lnTo>
                  <a:lnTo>
                    <a:pt x="99" y="759"/>
                  </a:lnTo>
                  <a:lnTo>
                    <a:pt x="100" y="756"/>
                  </a:lnTo>
                  <a:lnTo>
                    <a:pt x="103" y="752"/>
                  </a:lnTo>
                  <a:lnTo>
                    <a:pt x="108" y="749"/>
                  </a:lnTo>
                  <a:lnTo>
                    <a:pt x="112" y="747"/>
                  </a:lnTo>
                  <a:lnTo>
                    <a:pt x="115" y="745"/>
                  </a:lnTo>
                  <a:lnTo>
                    <a:pt x="117" y="742"/>
                  </a:lnTo>
                  <a:lnTo>
                    <a:pt x="118" y="739"/>
                  </a:lnTo>
                  <a:lnTo>
                    <a:pt x="117" y="734"/>
                  </a:lnTo>
                  <a:lnTo>
                    <a:pt x="117" y="730"/>
                  </a:lnTo>
                  <a:lnTo>
                    <a:pt x="83" y="707"/>
                  </a:lnTo>
                  <a:lnTo>
                    <a:pt x="47" y="673"/>
                  </a:lnTo>
                  <a:lnTo>
                    <a:pt x="41" y="673"/>
                  </a:lnTo>
                  <a:lnTo>
                    <a:pt x="39" y="676"/>
                  </a:lnTo>
                  <a:lnTo>
                    <a:pt x="19" y="660"/>
                  </a:lnTo>
                  <a:lnTo>
                    <a:pt x="9" y="660"/>
                  </a:lnTo>
                  <a:lnTo>
                    <a:pt x="0" y="679"/>
                  </a:lnTo>
                  <a:lnTo>
                    <a:pt x="0" y="692"/>
                  </a:lnTo>
                  <a:lnTo>
                    <a:pt x="153" y="835"/>
                  </a:lnTo>
                  <a:lnTo>
                    <a:pt x="152" y="832"/>
                  </a:lnTo>
                  <a:lnTo>
                    <a:pt x="148" y="826"/>
                  </a:lnTo>
                  <a:lnTo>
                    <a:pt x="140" y="816"/>
                  </a:lnTo>
                  <a:lnTo>
                    <a:pt x="130" y="804"/>
                  </a:lnTo>
                  <a:lnTo>
                    <a:pt x="120" y="794"/>
                  </a:lnTo>
                  <a:lnTo>
                    <a:pt x="112" y="784"/>
                  </a:lnTo>
                  <a:lnTo>
                    <a:pt x="105" y="777"/>
                  </a:lnTo>
                  <a:lnTo>
                    <a:pt x="103" y="774"/>
                  </a:lnTo>
                  <a:close/>
                  <a:moveTo>
                    <a:pt x="114" y="718"/>
                  </a:moveTo>
                  <a:lnTo>
                    <a:pt x="111" y="711"/>
                  </a:lnTo>
                  <a:lnTo>
                    <a:pt x="108" y="704"/>
                  </a:lnTo>
                  <a:lnTo>
                    <a:pt x="103" y="697"/>
                  </a:lnTo>
                  <a:lnTo>
                    <a:pt x="97" y="689"/>
                  </a:lnTo>
                  <a:lnTo>
                    <a:pt x="95" y="682"/>
                  </a:lnTo>
                  <a:lnTo>
                    <a:pt x="92" y="676"/>
                  </a:lnTo>
                  <a:lnTo>
                    <a:pt x="92" y="673"/>
                  </a:lnTo>
                  <a:lnTo>
                    <a:pt x="92" y="672"/>
                  </a:lnTo>
                  <a:lnTo>
                    <a:pt x="93" y="670"/>
                  </a:lnTo>
                  <a:lnTo>
                    <a:pt x="96" y="670"/>
                  </a:lnTo>
                  <a:lnTo>
                    <a:pt x="97" y="667"/>
                  </a:lnTo>
                  <a:lnTo>
                    <a:pt x="100" y="667"/>
                  </a:lnTo>
                  <a:lnTo>
                    <a:pt x="106" y="667"/>
                  </a:lnTo>
                  <a:lnTo>
                    <a:pt x="112" y="667"/>
                  </a:lnTo>
                  <a:lnTo>
                    <a:pt x="118" y="667"/>
                  </a:lnTo>
                  <a:lnTo>
                    <a:pt x="124" y="667"/>
                  </a:lnTo>
                  <a:lnTo>
                    <a:pt x="125" y="667"/>
                  </a:lnTo>
                  <a:lnTo>
                    <a:pt x="127" y="666"/>
                  </a:lnTo>
                  <a:lnTo>
                    <a:pt x="128" y="665"/>
                  </a:lnTo>
                  <a:lnTo>
                    <a:pt x="128" y="663"/>
                  </a:lnTo>
                  <a:lnTo>
                    <a:pt x="117" y="657"/>
                  </a:lnTo>
                  <a:lnTo>
                    <a:pt x="53" y="611"/>
                  </a:lnTo>
                  <a:lnTo>
                    <a:pt x="31" y="606"/>
                  </a:lnTo>
                  <a:lnTo>
                    <a:pt x="22" y="606"/>
                  </a:lnTo>
                  <a:lnTo>
                    <a:pt x="13" y="622"/>
                  </a:lnTo>
                  <a:lnTo>
                    <a:pt x="22" y="644"/>
                  </a:lnTo>
                  <a:lnTo>
                    <a:pt x="61" y="670"/>
                  </a:lnTo>
                  <a:lnTo>
                    <a:pt x="67" y="682"/>
                  </a:lnTo>
                  <a:lnTo>
                    <a:pt x="114" y="718"/>
                  </a:lnTo>
                  <a:close/>
                  <a:moveTo>
                    <a:pt x="125" y="651"/>
                  </a:moveTo>
                  <a:lnTo>
                    <a:pt x="109" y="621"/>
                  </a:lnTo>
                  <a:lnTo>
                    <a:pt x="100" y="602"/>
                  </a:lnTo>
                  <a:lnTo>
                    <a:pt x="99" y="595"/>
                  </a:lnTo>
                  <a:lnTo>
                    <a:pt x="97" y="590"/>
                  </a:lnTo>
                  <a:lnTo>
                    <a:pt x="97" y="586"/>
                  </a:lnTo>
                  <a:lnTo>
                    <a:pt x="97" y="585"/>
                  </a:lnTo>
                  <a:lnTo>
                    <a:pt x="100" y="582"/>
                  </a:lnTo>
                  <a:lnTo>
                    <a:pt x="106" y="582"/>
                  </a:lnTo>
                  <a:lnTo>
                    <a:pt x="111" y="580"/>
                  </a:lnTo>
                  <a:lnTo>
                    <a:pt x="114" y="577"/>
                  </a:lnTo>
                  <a:lnTo>
                    <a:pt x="61" y="541"/>
                  </a:lnTo>
                  <a:lnTo>
                    <a:pt x="53" y="541"/>
                  </a:lnTo>
                  <a:lnTo>
                    <a:pt x="47" y="557"/>
                  </a:lnTo>
                  <a:lnTo>
                    <a:pt x="50" y="590"/>
                  </a:lnTo>
                  <a:lnTo>
                    <a:pt x="86" y="622"/>
                  </a:lnTo>
                  <a:lnTo>
                    <a:pt x="125" y="651"/>
                  </a:lnTo>
                  <a:close/>
                  <a:moveTo>
                    <a:pt x="114" y="567"/>
                  </a:moveTo>
                  <a:lnTo>
                    <a:pt x="114" y="563"/>
                  </a:lnTo>
                  <a:lnTo>
                    <a:pt x="114" y="557"/>
                  </a:lnTo>
                  <a:lnTo>
                    <a:pt x="114" y="551"/>
                  </a:lnTo>
                  <a:lnTo>
                    <a:pt x="114" y="544"/>
                  </a:lnTo>
                  <a:lnTo>
                    <a:pt x="114" y="538"/>
                  </a:lnTo>
                  <a:lnTo>
                    <a:pt x="114" y="532"/>
                  </a:lnTo>
                  <a:lnTo>
                    <a:pt x="115" y="528"/>
                  </a:lnTo>
                  <a:lnTo>
                    <a:pt x="117" y="523"/>
                  </a:lnTo>
                  <a:lnTo>
                    <a:pt x="121" y="522"/>
                  </a:lnTo>
                  <a:lnTo>
                    <a:pt x="127" y="522"/>
                  </a:lnTo>
                  <a:lnTo>
                    <a:pt x="133" y="522"/>
                  </a:lnTo>
                  <a:lnTo>
                    <a:pt x="139" y="521"/>
                  </a:lnTo>
                  <a:lnTo>
                    <a:pt x="145" y="521"/>
                  </a:lnTo>
                  <a:lnTo>
                    <a:pt x="151" y="521"/>
                  </a:lnTo>
                  <a:lnTo>
                    <a:pt x="155" y="519"/>
                  </a:lnTo>
                  <a:lnTo>
                    <a:pt x="161" y="519"/>
                  </a:lnTo>
                  <a:lnTo>
                    <a:pt x="105" y="473"/>
                  </a:lnTo>
                  <a:lnTo>
                    <a:pt x="95" y="468"/>
                  </a:lnTo>
                  <a:lnTo>
                    <a:pt x="77" y="490"/>
                  </a:lnTo>
                  <a:lnTo>
                    <a:pt x="69" y="516"/>
                  </a:lnTo>
                  <a:lnTo>
                    <a:pt x="77" y="541"/>
                  </a:lnTo>
                  <a:lnTo>
                    <a:pt x="114" y="567"/>
                  </a:lnTo>
                  <a:close/>
                  <a:moveTo>
                    <a:pt x="159" y="499"/>
                  </a:moveTo>
                  <a:lnTo>
                    <a:pt x="158" y="494"/>
                  </a:lnTo>
                  <a:lnTo>
                    <a:pt x="155" y="484"/>
                  </a:lnTo>
                  <a:lnTo>
                    <a:pt x="151" y="470"/>
                  </a:lnTo>
                  <a:lnTo>
                    <a:pt x="146" y="455"/>
                  </a:lnTo>
                  <a:lnTo>
                    <a:pt x="143" y="443"/>
                  </a:lnTo>
                  <a:lnTo>
                    <a:pt x="140" y="438"/>
                  </a:lnTo>
                  <a:lnTo>
                    <a:pt x="143" y="442"/>
                  </a:lnTo>
                  <a:lnTo>
                    <a:pt x="148" y="458"/>
                  </a:lnTo>
                  <a:lnTo>
                    <a:pt x="180" y="423"/>
                  </a:lnTo>
                  <a:lnTo>
                    <a:pt x="180" y="423"/>
                  </a:lnTo>
                  <a:lnTo>
                    <a:pt x="180" y="423"/>
                  </a:lnTo>
                  <a:lnTo>
                    <a:pt x="180" y="423"/>
                  </a:lnTo>
                  <a:lnTo>
                    <a:pt x="180" y="423"/>
                  </a:lnTo>
                  <a:lnTo>
                    <a:pt x="180" y="423"/>
                  </a:lnTo>
                  <a:lnTo>
                    <a:pt x="180" y="423"/>
                  </a:lnTo>
                  <a:lnTo>
                    <a:pt x="180" y="423"/>
                  </a:lnTo>
                  <a:lnTo>
                    <a:pt x="180" y="423"/>
                  </a:lnTo>
                  <a:lnTo>
                    <a:pt x="165" y="406"/>
                  </a:lnTo>
                  <a:lnTo>
                    <a:pt x="159" y="393"/>
                  </a:lnTo>
                  <a:lnTo>
                    <a:pt x="146" y="384"/>
                  </a:lnTo>
                  <a:lnTo>
                    <a:pt x="121" y="414"/>
                  </a:lnTo>
                  <a:lnTo>
                    <a:pt x="121" y="465"/>
                  </a:lnTo>
                  <a:lnTo>
                    <a:pt x="159" y="499"/>
                  </a:lnTo>
                  <a:close/>
                  <a:moveTo>
                    <a:pt x="189" y="419"/>
                  </a:moveTo>
                  <a:lnTo>
                    <a:pt x="192" y="417"/>
                  </a:lnTo>
                  <a:lnTo>
                    <a:pt x="195" y="414"/>
                  </a:lnTo>
                  <a:lnTo>
                    <a:pt x="196" y="411"/>
                  </a:lnTo>
                  <a:lnTo>
                    <a:pt x="198" y="407"/>
                  </a:lnTo>
                  <a:lnTo>
                    <a:pt x="201" y="398"/>
                  </a:lnTo>
                  <a:lnTo>
                    <a:pt x="202" y="388"/>
                  </a:lnTo>
                  <a:lnTo>
                    <a:pt x="204" y="378"/>
                  </a:lnTo>
                  <a:lnTo>
                    <a:pt x="207" y="369"/>
                  </a:lnTo>
                  <a:lnTo>
                    <a:pt x="209" y="366"/>
                  </a:lnTo>
                  <a:lnTo>
                    <a:pt x="211" y="363"/>
                  </a:lnTo>
                  <a:lnTo>
                    <a:pt x="214" y="362"/>
                  </a:lnTo>
                  <a:lnTo>
                    <a:pt x="218" y="362"/>
                  </a:lnTo>
                  <a:lnTo>
                    <a:pt x="220" y="361"/>
                  </a:lnTo>
                  <a:lnTo>
                    <a:pt x="223" y="362"/>
                  </a:lnTo>
                  <a:lnTo>
                    <a:pt x="229" y="366"/>
                  </a:lnTo>
                  <a:lnTo>
                    <a:pt x="235" y="369"/>
                  </a:lnTo>
                  <a:lnTo>
                    <a:pt x="240" y="374"/>
                  </a:lnTo>
                  <a:lnTo>
                    <a:pt x="245" y="377"/>
                  </a:lnTo>
                  <a:lnTo>
                    <a:pt x="248" y="378"/>
                  </a:lnTo>
                  <a:lnTo>
                    <a:pt x="249" y="378"/>
                  </a:lnTo>
                  <a:lnTo>
                    <a:pt x="251" y="377"/>
                  </a:lnTo>
                  <a:lnTo>
                    <a:pt x="251" y="375"/>
                  </a:lnTo>
                  <a:lnTo>
                    <a:pt x="209" y="321"/>
                  </a:lnTo>
                  <a:lnTo>
                    <a:pt x="209" y="314"/>
                  </a:lnTo>
                  <a:lnTo>
                    <a:pt x="207" y="311"/>
                  </a:lnTo>
                  <a:lnTo>
                    <a:pt x="198" y="311"/>
                  </a:lnTo>
                  <a:lnTo>
                    <a:pt x="171" y="355"/>
                  </a:lnTo>
                  <a:lnTo>
                    <a:pt x="179" y="406"/>
                  </a:lnTo>
                  <a:lnTo>
                    <a:pt x="189" y="419"/>
                  </a:lnTo>
                  <a:close/>
                  <a:moveTo>
                    <a:pt x="254" y="365"/>
                  </a:moveTo>
                  <a:lnTo>
                    <a:pt x="255" y="356"/>
                  </a:lnTo>
                  <a:lnTo>
                    <a:pt x="255" y="345"/>
                  </a:lnTo>
                  <a:lnTo>
                    <a:pt x="254" y="331"/>
                  </a:lnTo>
                  <a:lnTo>
                    <a:pt x="252" y="320"/>
                  </a:lnTo>
                  <a:lnTo>
                    <a:pt x="252" y="308"/>
                  </a:lnTo>
                  <a:lnTo>
                    <a:pt x="252" y="298"/>
                  </a:lnTo>
                  <a:lnTo>
                    <a:pt x="254" y="295"/>
                  </a:lnTo>
                  <a:lnTo>
                    <a:pt x="255" y="294"/>
                  </a:lnTo>
                  <a:lnTo>
                    <a:pt x="257" y="292"/>
                  </a:lnTo>
                  <a:lnTo>
                    <a:pt x="260" y="292"/>
                  </a:lnTo>
                  <a:lnTo>
                    <a:pt x="261" y="289"/>
                  </a:lnTo>
                  <a:lnTo>
                    <a:pt x="263" y="286"/>
                  </a:lnTo>
                  <a:lnTo>
                    <a:pt x="266" y="285"/>
                  </a:lnTo>
                  <a:lnTo>
                    <a:pt x="268" y="285"/>
                  </a:lnTo>
                  <a:lnTo>
                    <a:pt x="276" y="285"/>
                  </a:lnTo>
                  <a:lnTo>
                    <a:pt x="285" y="286"/>
                  </a:lnTo>
                  <a:lnTo>
                    <a:pt x="294" y="286"/>
                  </a:lnTo>
                  <a:lnTo>
                    <a:pt x="301" y="286"/>
                  </a:lnTo>
                  <a:lnTo>
                    <a:pt x="305" y="286"/>
                  </a:lnTo>
                  <a:lnTo>
                    <a:pt x="308" y="285"/>
                  </a:lnTo>
                  <a:lnTo>
                    <a:pt x="310" y="282"/>
                  </a:lnTo>
                  <a:lnTo>
                    <a:pt x="311" y="279"/>
                  </a:lnTo>
                  <a:lnTo>
                    <a:pt x="313" y="279"/>
                  </a:lnTo>
                  <a:lnTo>
                    <a:pt x="313" y="279"/>
                  </a:lnTo>
                  <a:lnTo>
                    <a:pt x="314" y="279"/>
                  </a:lnTo>
                  <a:lnTo>
                    <a:pt x="314" y="279"/>
                  </a:lnTo>
                  <a:lnTo>
                    <a:pt x="314" y="279"/>
                  </a:lnTo>
                  <a:lnTo>
                    <a:pt x="316" y="279"/>
                  </a:lnTo>
                  <a:lnTo>
                    <a:pt x="316" y="279"/>
                  </a:lnTo>
                  <a:lnTo>
                    <a:pt x="316" y="279"/>
                  </a:lnTo>
                  <a:lnTo>
                    <a:pt x="267" y="222"/>
                  </a:lnTo>
                  <a:lnTo>
                    <a:pt x="239" y="260"/>
                  </a:lnTo>
                  <a:lnTo>
                    <a:pt x="229" y="298"/>
                  </a:lnTo>
                  <a:lnTo>
                    <a:pt x="236" y="343"/>
                  </a:lnTo>
                  <a:lnTo>
                    <a:pt x="254" y="365"/>
                  </a:lnTo>
                  <a:close/>
                  <a:moveTo>
                    <a:pt x="329" y="278"/>
                  </a:moveTo>
                  <a:lnTo>
                    <a:pt x="329" y="266"/>
                  </a:lnTo>
                  <a:lnTo>
                    <a:pt x="330" y="256"/>
                  </a:lnTo>
                  <a:lnTo>
                    <a:pt x="332" y="249"/>
                  </a:lnTo>
                  <a:lnTo>
                    <a:pt x="335" y="243"/>
                  </a:lnTo>
                  <a:lnTo>
                    <a:pt x="339" y="240"/>
                  </a:lnTo>
                  <a:lnTo>
                    <a:pt x="342" y="237"/>
                  </a:lnTo>
                  <a:lnTo>
                    <a:pt x="348" y="235"/>
                  </a:lnTo>
                  <a:lnTo>
                    <a:pt x="352" y="237"/>
                  </a:lnTo>
                  <a:lnTo>
                    <a:pt x="363" y="240"/>
                  </a:lnTo>
                  <a:lnTo>
                    <a:pt x="376" y="244"/>
                  </a:lnTo>
                  <a:lnTo>
                    <a:pt x="388" y="250"/>
                  </a:lnTo>
                  <a:lnTo>
                    <a:pt x="401" y="256"/>
                  </a:lnTo>
                  <a:lnTo>
                    <a:pt x="373" y="198"/>
                  </a:lnTo>
                  <a:lnTo>
                    <a:pt x="335" y="163"/>
                  </a:lnTo>
                  <a:lnTo>
                    <a:pt x="319" y="173"/>
                  </a:lnTo>
                  <a:lnTo>
                    <a:pt x="305" y="198"/>
                  </a:lnTo>
                  <a:lnTo>
                    <a:pt x="316" y="249"/>
                  </a:lnTo>
                  <a:lnTo>
                    <a:pt x="329" y="278"/>
                  </a:lnTo>
                  <a:close/>
                  <a:moveTo>
                    <a:pt x="447" y="196"/>
                  </a:moveTo>
                  <a:lnTo>
                    <a:pt x="453" y="193"/>
                  </a:lnTo>
                  <a:lnTo>
                    <a:pt x="457" y="193"/>
                  </a:lnTo>
                  <a:lnTo>
                    <a:pt x="462" y="193"/>
                  </a:lnTo>
                  <a:lnTo>
                    <a:pt x="464" y="193"/>
                  </a:lnTo>
                  <a:lnTo>
                    <a:pt x="470" y="196"/>
                  </a:lnTo>
                  <a:lnTo>
                    <a:pt x="475" y="201"/>
                  </a:lnTo>
                  <a:lnTo>
                    <a:pt x="479" y="205"/>
                  </a:lnTo>
                  <a:lnTo>
                    <a:pt x="485" y="209"/>
                  </a:lnTo>
                  <a:lnTo>
                    <a:pt x="488" y="209"/>
                  </a:lnTo>
                  <a:lnTo>
                    <a:pt x="491" y="211"/>
                  </a:lnTo>
                  <a:lnTo>
                    <a:pt x="494" y="209"/>
                  </a:lnTo>
                  <a:lnTo>
                    <a:pt x="498" y="208"/>
                  </a:lnTo>
                  <a:lnTo>
                    <a:pt x="478" y="154"/>
                  </a:lnTo>
                  <a:lnTo>
                    <a:pt x="451" y="113"/>
                  </a:lnTo>
                  <a:lnTo>
                    <a:pt x="442" y="105"/>
                  </a:lnTo>
                  <a:lnTo>
                    <a:pt x="426" y="105"/>
                  </a:lnTo>
                  <a:lnTo>
                    <a:pt x="407" y="129"/>
                  </a:lnTo>
                  <a:lnTo>
                    <a:pt x="404" y="230"/>
                  </a:lnTo>
                  <a:lnTo>
                    <a:pt x="447" y="196"/>
                  </a:lnTo>
                  <a:close/>
                  <a:moveTo>
                    <a:pt x="506" y="203"/>
                  </a:moveTo>
                  <a:lnTo>
                    <a:pt x="507" y="203"/>
                  </a:lnTo>
                  <a:lnTo>
                    <a:pt x="509" y="202"/>
                  </a:lnTo>
                  <a:lnTo>
                    <a:pt x="509" y="202"/>
                  </a:lnTo>
                  <a:lnTo>
                    <a:pt x="510" y="202"/>
                  </a:lnTo>
                  <a:lnTo>
                    <a:pt x="512" y="201"/>
                  </a:lnTo>
                  <a:lnTo>
                    <a:pt x="512" y="201"/>
                  </a:lnTo>
                  <a:lnTo>
                    <a:pt x="513" y="201"/>
                  </a:lnTo>
                  <a:lnTo>
                    <a:pt x="515" y="199"/>
                  </a:lnTo>
                  <a:lnTo>
                    <a:pt x="516" y="199"/>
                  </a:lnTo>
                  <a:lnTo>
                    <a:pt x="519" y="193"/>
                  </a:lnTo>
                  <a:lnTo>
                    <a:pt x="522" y="186"/>
                  </a:lnTo>
                  <a:lnTo>
                    <a:pt x="526" y="177"/>
                  </a:lnTo>
                  <a:lnTo>
                    <a:pt x="529" y="167"/>
                  </a:lnTo>
                  <a:lnTo>
                    <a:pt x="534" y="160"/>
                  </a:lnTo>
                  <a:lnTo>
                    <a:pt x="537" y="154"/>
                  </a:lnTo>
                  <a:lnTo>
                    <a:pt x="538" y="151"/>
                  </a:lnTo>
                  <a:lnTo>
                    <a:pt x="543" y="148"/>
                  </a:lnTo>
                  <a:lnTo>
                    <a:pt x="546" y="147"/>
                  </a:lnTo>
                  <a:lnTo>
                    <a:pt x="549" y="147"/>
                  </a:lnTo>
                  <a:lnTo>
                    <a:pt x="551" y="148"/>
                  </a:lnTo>
                  <a:lnTo>
                    <a:pt x="559" y="151"/>
                  </a:lnTo>
                  <a:lnTo>
                    <a:pt x="565" y="157"/>
                  </a:lnTo>
                  <a:lnTo>
                    <a:pt x="571" y="163"/>
                  </a:lnTo>
                  <a:lnTo>
                    <a:pt x="578" y="167"/>
                  </a:lnTo>
                  <a:lnTo>
                    <a:pt x="581" y="169"/>
                  </a:lnTo>
                  <a:lnTo>
                    <a:pt x="585" y="170"/>
                  </a:lnTo>
                  <a:lnTo>
                    <a:pt x="588" y="169"/>
                  </a:lnTo>
                  <a:lnTo>
                    <a:pt x="593" y="167"/>
                  </a:lnTo>
                  <a:lnTo>
                    <a:pt x="585" y="107"/>
                  </a:lnTo>
                  <a:lnTo>
                    <a:pt x="574" y="54"/>
                  </a:lnTo>
                  <a:lnTo>
                    <a:pt x="566" y="46"/>
                  </a:lnTo>
                  <a:lnTo>
                    <a:pt x="557" y="46"/>
                  </a:lnTo>
                  <a:lnTo>
                    <a:pt x="526" y="89"/>
                  </a:lnTo>
                  <a:lnTo>
                    <a:pt x="503" y="192"/>
                  </a:lnTo>
                  <a:lnTo>
                    <a:pt x="506" y="203"/>
                  </a:lnTo>
                  <a:close/>
                  <a:moveTo>
                    <a:pt x="602" y="161"/>
                  </a:moveTo>
                  <a:lnTo>
                    <a:pt x="607" y="157"/>
                  </a:lnTo>
                  <a:lnTo>
                    <a:pt x="613" y="153"/>
                  </a:lnTo>
                  <a:lnTo>
                    <a:pt x="621" y="148"/>
                  </a:lnTo>
                  <a:lnTo>
                    <a:pt x="627" y="144"/>
                  </a:lnTo>
                  <a:lnTo>
                    <a:pt x="633" y="139"/>
                  </a:lnTo>
                  <a:lnTo>
                    <a:pt x="638" y="135"/>
                  </a:lnTo>
                  <a:lnTo>
                    <a:pt x="644" y="129"/>
                  </a:lnTo>
                  <a:lnTo>
                    <a:pt x="650" y="123"/>
                  </a:lnTo>
                  <a:lnTo>
                    <a:pt x="650" y="128"/>
                  </a:lnTo>
                  <a:lnTo>
                    <a:pt x="650" y="132"/>
                  </a:lnTo>
                  <a:lnTo>
                    <a:pt x="650" y="135"/>
                  </a:lnTo>
                  <a:lnTo>
                    <a:pt x="652" y="139"/>
                  </a:lnTo>
                  <a:lnTo>
                    <a:pt x="652" y="144"/>
                  </a:lnTo>
                  <a:lnTo>
                    <a:pt x="653" y="147"/>
                  </a:lnTo>
                  <a:lnTo>
                    <a:pt x="653" y="151"/>
                  </a:lnTo>
                  <a:lnTo>
                    <a:pt x="653" y="155"/>
                  </a:lnTo>
                  <a:lnTo>
                    <a:pt x="655" y="154"/>
                  </a:lnTo>
                  <a:lnTo>
                    <a:pt x="658" y="154"/>
                  </a:lnTo>
                  <a:lnTo>
                    <a:pt x="659" y="153"/>
                  </a:lnTo>
                  <a:lnTo>
                    <a:pt x="661" y="153"/>
                  </a:lnTo>
                  <a:lnTo>
                    <a:pt x="662" y="153"/>
                  </a:lnTo>
                  <a:lnTo>
                    <a:pt x="663" y="151"/>
                  </a:lnTo>
                  <a:lnTo>
                    <a:pt x="666" y="150"/>
                  </a:lnTo>
                  <a:lnTo>
                    <a:pt x="668" y="150"/>
                  </a:lnTo>
                  <a:lnTo>
                    <a:pt x="681" y="46"/>
                  </a:lnTo>
                  <a:lnTo>
                    <a:pt x="681" y="35"/>
                  </a:lnTo>
                  <a:lnTo>
                    <a:pt x="659" y="22"/>
                  </a:lnTo>
                  <a:lnTo>
                    <a:pt x="650" y="22"/>
                  </a:lnTo>
                  <a:lnTo>
                    <a:pt x="618" y="70"/>
                  </a:lnTo>
                  <a:lnTo>
                    <a:pt x="599" y="145"/>
                  </a:lnTo>
                  <a:lnTo>
                    <a:pt x="602" y="161"/>
                  </a:lnTo>
                  <a:close/>
                  <a:moveTo>
                    <a:pt x="677" y="144"/>
                  </a:moveTo>
                  <a:lnTo>
                    <a:pt x="684" y="138"/>
                  </a:lnTo>
                  <a:lnTo>
                    <a:pt x="692" y="131"/>
                  </a:lnTo>
                  <a:lnTo>
                    <a:pt x="696" y="123"/>
                  </a:lnTo>
                  <a:lnTo>
                    <a:pt x="702" y="116"/>
                  </a:lnTo>
                  <a:lnTo>
                    <a:pt x="708" y="109"/>
                  </a:lnTo>
                  <a:lnTo>
                    <a:pt x="715" y="105"/>
                  </a:lnTo>
                  <a:lnTo>
                    <a:pt x="718" y="103"/>
                  </a:lnTo>
                  <a:lnTo>
                    <a:pt x="722" y="103"/>
                  </a:lnTo>
                  <a:lnTo>
                    <a:pt x="728" y="103"/>
                  </a:lnTo>
                  <a:lnTo>
                    <a:pt x="733" y="103"/>
                  </a:lnTo>
                  <a:lnTo>
                    <a:pt x="734" y="107"/>
                  </a:lnTo>
                  <a:lnTo>
                    <a:pt x="737" y="112"/>
                  </a:lnTo>
                  <a:lnTo>
                    <a:pt x="740" y="116"/>
                  </a:lnTo>
                  <a:lnTo>
                    <a:pt x="745" y="122"/>
                  </a:lnTo>
                  <a:lnTo>
                    <a:pt x="748" y="128"/>
                  </a:lnTo>
                  <a:lnTo>
                    <a:pt x="750" y="134"/>
                  </a:lnTo>
                  <a:lnTo>
                    <a:pt x="753" y="138"/>
                  </a:lnTo>
                  <a:lnTo>
                    <a:pt x="753" y="141"/>
                  </a:lnTo>
                  <a:lnTo>
                    <a:pt x="818" y="22"/>
                  </a:lnTo>
                  <a:lnTo>
                    <a:pt x="809" y="7"/>
                  </a:lnTo>
                  <a:lnTo>
                    <a:pt x="796" y="0"/>
                  </a:lnTo>
                  <a:lnTo>
                    <a:pt x="798" y="0"/>
                  </a:lnTo>
                  <a:lnTo>
                    <a:pt x="796" y="0"/>
                  </a:lnTo>
                  <a:lnTo>
                    <a:pt x="790" y="0"/>
                  </a:lnTo>
                  <a:lnTo>
                    <a:pt x="787" y="0"/>
                  </a:lnTo>
                  <a:lnTo>
                    <a:pt x="786" y="0"/>
                  </a:lnTo>
                  <a:lnTo>
                    <a:pt x="787" y="0"/>
                  </a:lnTo>
                  <a:lnTo>
                    <a:pt x="755" y="13"/>
                  </a:lnTo>
                  <a:lnTo>
                    <a:pt x="708" y="67"/>
                  </a:lnTo>
                  <a:lnTo>
                    <a:pt x="678" y="135"/>
                  </a:lnTo>
                  <a:lnTo>
                    <a:pt x="677" y="14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82" name="Freeform 206">
              <a:extLst>
                <a:ext uri="{FF2B5EF4-FFF2-40B4-BE49-F238E27FC236}">
                  <a16:creationId xmlns:a16="http://schemas.microsoft.com/office/drawing/2014/main" xmlns="" id="{6E912ADC-0811-41CF-A0F7-A26540872F45}"/>
                </a:ext>
              </a:extLst>
            </p:cNvPr>
            <p:cNvSpPr>
              <a:spLocks/>
            </p:cNvSpPr>
            <p:nvPr/>
          </p:nvSpPr>
          <p:spPr bwMode="auto">
            <a:xfrm>
              <a:off x="590" y="2974"/>
              <a:ext cx="117" cy="106"/>
            </a:xfrm>
            <a:custGeom>
              <a:avLst/>
              <a:gdLst>
                <a:gd name="T0" fmla="*/ 192 w 358"/>
                <a:gd name="T1" fmla="*/ 7 h 317"/>
                <a:gd name="T2" fmla="*/ 201 w 358"/>
                <a:gd name="T3" fmla="*/ 18 h 317"/>
                <a:gd name="T4" fmla="*/ 209 w 358"/>
                <a:gd name="T5" fmla="*/ 27 h 317"/>
                <a:gd name="T6" fmla="*/ 173 w 358"/>
                <a:gd name="T7" fmla="*/ 33 h 317"/>
                <a:gd name="T8" fmla="*/ 139 w 358"/>
                <a:gd name="T9" fmla="*/ 45 h 317"/>
                <a:gd name="T10" fmla="*/ 121 w 358"/>
                <a:gd name="T11" fmla="*/ 48 h 317"/>
                <a:gd name="T12" fmla="*/ 128 w 358"/>
                <a:gd name="T13" fmla="*/ 52 h 317"/>
                <a:gd name="T14" fmla="*/ 137 w 358"/>
                <a:gd name="T15" fmla="*/ 55 h 317"/>
                <a:gd name="T16" fmla="*/ 140 w 358"/>
                <a:gd name="T17" fmla="*/ 59 h 317"/>
                <a:gd name="T18" fmla="*/ 145 w 358"/>
                <a:gd name="T19" fmla="*/ 68 h 317"/>
                <a:gd name="T20" fmla="*/ 146 w 358"/>
                <a:gd name="T21" fmla="*/ 75 h 317"/>
                <a:gd name="T22" fmla="*/ 123 w 358"/>
                <a:gd name="T23" fmla="*/ 82 h 317"/>
                <a:gd name="T24" fmla="*/ 99 w 358"/>
                <a:gd name="T25" fmla="*/ 93 h 317"/>
                <a:gd name="T26" fmla="*/ 77 w 358"/>
                <a:gd name="T27" fmla="*/ 103 h 317"/>
                <a:gd name="T28" fmla="*/ 74 w 358"/>
                <a:gd name="T29" fmla="*/ 110 h 317"/>
                <a:gd name="T30" fmla="*/ 71 w 358"/>
                <a:gd name="T31" fmla="*/ 119 h 317"/>
                <a:gd name="T32" fmla="*/ 77 w 358"/>
                <a:gd name="T33" fmla="*/ 130 h 317"/>
                <a:gd name="T34" fmla="*/ 62 w 358"/>
                <a:gd name="T35" fmla="*/ 135 h 317"/>
                <a:gd name="T36" fmla="*/ 43 w 358"/>
                <a:gd name="T37" fmla="*/ 145 h 317"/>
                <a:gd name="T38" fmla="*/ 40 w 358"/>
                <a:gd name="T39" fmla="*/ 154 h 317"/>
                <a:gd name="T40" fmla="*/ 59 w 358"/>
                <a:gd name="T41" fmla="*/ 157 h 317"/>
                <a:gd name="T42" fmla="*/ 78 w 358"/>
                <a:gd name="T43" fmla="*/ 158 h 317"/>
                <a:gd name="T44" fmla="*/ 62 w 358"/>
                <a:gd name="T45" fmla="*/ 165 h 317"/>
                <a:gd name="T46" fmla="*/ 21 w 358"/>
                <a:gd name="T47" fmla="*/ 186 h 317"/>
                <a:gd name="T48" fmla="*/ 3 w 358"/>
                <a:gd name="T49" fmla="*/ 203 h 317"/>
                <a:gd name="T50" fmla="*/ 0 w 358"/>
                <a:gd name="T51" fmla="*/ 213 h 317"/>
                <a:gd name="T52" fmla="*/ 3 w 358"/>
                <a:gd name="T53" fmla="*/ 221 h 317"/>
                <a:gd name="T54" fmla="*/ 6 w 358"/>
                <a:gd name="T55" fmla="*/ 231 h 317"/>
                <a:gd name="T56" fmla="*/ 31 w 358"/>
                <a:gd name="T57" fmla="*/ 244 h 317"/>
                <a:gd name="T58" fmla="*/ 31 w 358"/>
                <a:gd name="T59" fmla="*/ 242 h 317"/>
                <a:gd name="T60" fmla="*/ 15 w 358"/>
                <a:gd name="T61" fmla="*/ 240 h 317"/>
                <a:gd name="T62" fmla="*/ 3 w 358"/>
                <a:gd name="T63" fmla="*/ 248 h 317"/>
                <a:gd name="T64" fmla="*/ 2 w 358"/>
                <a:gd name="T65" fmla="*/ 264 h 317"/>
                <a:gd name="T66" fmla="*/ 16 w 358"/>
                <a:gd name="T67" fmla="*/ 270 h 317"/>
                <a:gd name="T68" fmla="*/ 64 w 358"/>
                <a:gd name="T69" fmla="*/ 266 h 317"/>
                <a:gd name="T70" fmla="*/ 105 w 358"/>
                <a:gd name="T71" fmla="*/ 261 h 317"/>
                <a:gd name="T72" fmla="*/ 95 w 358"/>
                <a:gd name="T73" fmla="*/ 266 h 317"/>
                <a:gd name="T74" fmla="*/ 86 w 358"/>
                <a:gd name="T75" fmla="*/ 273 h 317"/>
                <a:gd name="T76" fmla="*/ 84 w 358"/>
                <a:gd name="T77" fmla="*/ 295 h 317"/>
                <a:gd name="T78" fmla="*/ 139 w 358"/>
                <a:gd name="T79" fmla="*/ 299 h 317"/>
                <a:gd name="T80" fmla="*/ 133 w 358"/>
                <a:gd name="T81" fmla="*/ 305 h 317"/>
                <a:gd name="T82" fmla="*/ 133 w 358"/>
                <a:gd name="T83" fmla="*/ 317 h 317"/>
                <a:gd name="T84" fmla="*/ 177 w 358"/>
                <a:gd name="T85" fmla="*/ 317 h 317"/>
                <a:gd name="T86" fmla="*/ 227 w 358"/>
                <a:gd name="T87" fmla="*/ 314 h 317"/>
                <a:gd name="T88" fmla="*/ 246 w 358"/>
                <a:gd name="T89" fmla="*/ 306 h 317"/>
                <a:gd name="T90" fmla="*/ 263 w 358"/>
                <a:gd name="T91" fmla="*/ 302 h 317"/>
                <a:gd name="T92" fmla="*/ 288 w 358"/>
                <a:gd name="T93" fmla="*/ 299 h 317"/>
                <a:gd name="T94" fmla="*/ 314 w 358"/>
                <a:gd name="T95" fmla="*/ 295 h 317"/>
                <a:gd name="T96" fmla="*/ 209 w 358"/>
                <a:gd name="T97" fmla="*/ 248 h 317"/>
                <a:gd name="T98" fmla="*/ 145 w 358"/>
                <a:gd name="T99" fmla="*/ 238 h 317"/>
                <a:gd name="T100" fmla="*/ 75 w 358"/>
                <a:gd name="T101" fmla="*/ 210 h 317"/>
                <a:gd name="T102" fmla="*/ 120 w 358"/>
                <a:gd name="T103" fmla="*/ 170 h 317"/>
                <a:gd name="T104" fmla="*/ 114 w 358"/>
                <a:gd name="T105" fmla="*/ 146 h 317"/>
                <a:gd name="T106" fmla="*/ 136 w 358"/>
                <a:gd name="T107" fmla="*/ 107 h 317"/>
                <a:gd name="T108" fmla="*/ 199 w 358"/>
                <a:gd name="T10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317">
                  <a:moveTo>
                    <a:pt x="189" y="1"/>
                  </a:moveTo>
                  <a:lnTo>
                    <a:pt x="189" y="4"/>
                  </a:lnTo>
                  <a:lnTo>
                    <a:pt x="192" y="7"/>
                  </a:lnTo>
                  <a:lnTo>
                    <a:pt x="193" y="11"/>
                  </a:lnTo>
                  <a:lnTo>
                    <a:pt x="196" y="14"/>
                  </a:lnTo>
                  <a:lnTo>
                    <a:pt x="201" y="18"/>
                  </a:lnTo>
                  <a:lnTo>
                    <a:pt x="204" y="21"/>
                  </a:lnTo>
                  <a:lnTo>
                    <a:pt x="207" y="24"/>
                  </a:lnTo>
                  <a:lnTo>
                    <a:pt x="209" y="27"/>
                  </a:lnTo>
                  <a:lnTo>
                    <a:pt x="196" y="29"/>
                  </a:lnTo>
                  <a:lnTo>
                    <a:pt x="184" y="30"/>
                  </a:lnTo>
                  <a:lnTo>
                    <a:pt x="173" y="33"/>
                  </a:lnTo>
                  <a:lnTo>
                    <a:pt x="161" y="37"/>
                  </a:lnTo>
                  <a:lnTo>
                    <a:pt x="151" y="42"/>
                  </a:lnTo>
                  <a:lnTo>
                    <a:pt x="139" y="45"/>
                  </a:lnTo>
                  <a:lnTo>
                    <a:pt x="128" y="48"/>
                  </a:lnTo>
                  <a:lnTo>
                    <a:pt x="118" y="48"/>
                  </a:lnTo>
                  <a:lnTo>
                    <a:pt x="121" y="48"/>
                  </a:lnTo>
                  <a:lnTo>
                    <a:pt x="124" y="49"/>
                  </a:lnTo>
                  <a:lnTo>
                    <a:pt x="127" y="50"/>
                  </a:lnTo>
                  <a:lnTo>
                    <a:pt x="128" y="52"/>
                  </a:lnTo>
                  <a:lnTo>
                    <a:pt x="131" y="52"/>
                  </a:lnTo>
                  <a:lnTo>
                    <a:pt x="134" y="53"/>
                  </a:lnTo>
                  <a:lnTo>
                    <a:pt x="137" y="55"/>
                  </a:lnTo>
                  <a:lnTo>
                    <a:pt x="139" y="55"/>
                  </a:lnTo>
                  <a:lnTo>
                    <a:pt x="140" y="58"/>
                  </a:lnTo>
                  <a:lnTo>
                    <a:pt x="140" y="59"/>
                  </a:lnTo>
                  <a:lnTo>
                    <a:pt x="142" y="62"/>
                  </a:lnTo>
                  <a:lnTo>
                    <a:pt x="143" y="65"/>
                  </a:lnTo>
                  <a:lnTo>
                    <a:pt x="145" y="68"/>
                  </a:lnTo>
                  <a:lnTo>
                    <a:pt x="145" y="71"/>
                  </a:lnTo>
                  <a:lnTo>
                    <a:pt x="146" y="72"/>
                  </a:lnTo>
                  <a:lnTo>
                    <a:pt x="146" y="75"/>
                  </a:lnTo>
                  <a:lnTo>
                    <a:pt x="139" y="77"/>
                  </a:lnTo>
                  <a:lnTo>
                    <a:pt x="130" y="78"/>
                  </a:lnTo>
                  <a:lnTo>
                    <a:pt x="123" y="82"/>
                  </a:lnTo>
                  <a:lnTo>
                    <a:pt x="115" y="85"/>
                  </a:lnTo>
                  <a:lnTo>
                    <a:pt x="108" y="90"/>
                  </a:lnTo>
                  <a:lnTo>
                    <a:pt x="99" y="93"/>
                  </a:lnTo>
                  <a:lnTo>
                    <a:pt x="92" y="96"/>
                  </a:lnTo>
                  <a:lnTo>
                    <a:pt x="84" y="96"/>
                  </a:lnTo>
                  <a:lnTo>
                    <a:pt x="77" y="103"/>
                  </a:lnTo>
                  <a:lnTo>
                    <a:pt x="77" y="106"/>
                  </a:lnTo>
                  <a:lnTo>
                    <a:pt x="75" y="109"/>
                  </a:lnTo>
                  <a:lnTo>
                    <a:pt x="74" y="110"/>
                  </a:lnTo>
                  <a:lnTo>
                    <a:pt x="72" y="113"/>
                  </a:lnTo>
                  <a:lnTo>
                    <a:pt x="72" y="116"/>
                  </a:lnTo>
                  <a:lnTo>
                    <a:pt x="71" y="119"/>
                  </a:lnTo>
                  <a:lnTo>
                    <a:pt x="69" y="120"/>
                  </a:lnTo>
                  <a:lnTo>
                    <a:pt x="69" y="123"/>
                  </a:lnTo>
                  <a:lnTo>
                    <a:pt x="77" y="130"/>
                  </a:lnTo>
                  <a:lnTo>
                    <a:pt x="72" y="130"/>
                  </a:lnTo>
                  <a:lnTo>
                    <a:pt x="68" y="132"/>
                  </a:lnTo>
                  <a:lnTo>
                    <a:pt x="62" y="135"/>
                  </a:lnTo>
                  <a:lnTo>
                    <a:pt x="56" y="138"/>
                  </a:lnTo>
                  <a:lnTo>
                    <a:pt x="49" y="142"/>
                  </a:lnTo>
                  <a:lnTo>
                    <a:pt x="43" y="145"/>
                  </a:lnTo>
                  <a:lnTo>
                    <a:pt x="39" y="148"/>
                  </a:lnTo>
                  <a:lnTo>
                    <a:pt x="34" y="151"/>
                  </a:lnTo>
                  <a:lnTo>
                    <a:pt x="40" y="154"/>
                  </a:lnTo>
                  <a:lnTo>
                    <a:pt x="46" y="155"/>
                  </a:lnTo>
                  <a:lnTo>
                    <a:pt x="53" y="157"/>
                  </a:lnTo>
                  <a:lnTo>
                    <a:pt x="59" y="157"/>
                  </a:lnTo>
                  <a:lnTo>
                    <a:pt x="65" y="158"/>
                  </a:lnTo>
                  <a:lnTo>
                    <a:pt x="72" y="158"/>
                  </a:lnTo>
                  <a:lnTo>
                    <a:pt x="78" y="158"/>
                  </a:lnTo>
                  <a:lnTo>
                    <a:pt x="84" y="158"/>
                  </a:lnTo>
                  <a:lnTo>
                    <a:pt x="74" y="161"/>
                  </a:lnTo>
                  <a:lnTo>
                    <a:pt x="62" y="165"/>
                  </a:lnTo>
                  <a:lnTo>
                    <a:pt x="47" y="171"/>
                  </a:lnTo>
                  <a:lnTo>
                    <a:pt x="34" y="177"/>
                  </a:lnTo>
                  <a:lnTo>
                    <a:pt x="21" y="186"/>
                  </a:lnTo>
                  <a:lnTo>
                    <a:pt x="11" y="193"/>
                  </a:lnTo>
                  <a:lnTo>
                    <a:pt x="6" y="199"/>
                  </a:lnTo>
                  <a:lnTo>
                    <a:pt x="3" y="203"/>
                  </a:lnTo>
                  <a:lnTo>
                    <a:pt x="0" y="208"/>
                  </a:lnTo>
                  <a:lnTo>
                    <a:pt x="0" y="213"/>
                  </a:lnTo>
                  <a:lnTo>
                    <a:pt x="0" y="213"/>
                  </a:lnTo>
                  <a:lnTo>
                    <a:pt x="2" y="215"/>
                  </a:lnTo>
                  <a:lnTo>
                    <a:pt x="2" y="218"/>
                  </a:lnTo>
                  <a:lnTo>
                    <a:pt x="3" y="221"/>
                  </a:lnTo>
                  <a:lnTo>
                    <a:pt x="5" y="224"/>
                  </a:lnTo>
                  <a:lnTo>
                    <a:pt x="6" y="228"/>
                  </a:lnTo>
                  <a:lnTo>
                    <a:pt x="6" y="231"/>
                  </a:lnTo>
                  <a:lnTo>
                    <a:pt x="8" y="234"/>
                  </a:lnTo>
                  <a:lnTo>
                    <a:pt x="24" y="241"/>
                  </a:lnTo>
                  <a:lnTo>
                    <a:pt x="31" y="244"/>
                  </a:lnTo>
                  <a:lnTo>
                    <a:pt x="33" y="244"/>
                  </a:lnTo>
                  <a:lnTo>
                    <a:pt x="33" y="242"/>
                  </a:lnTo>
                  <a:lnTo>
                    <a:pt x="31" y="242"/>
                  </a:lnTo>
                  <a:lnTo>
                    <a:pt x="30" y="241"/>
                  </a:lnTo>
                  <a:lnTo>
                    <a:pt x="22" y="240"/>
                  </a:lnTo>
                  <a:lnTo>
                    <a:pt x="15" y="240"/>
                  </a:lnTo>
                  <a:lnTo>
                    <a:pt x="11" y="242"/>
                  </a:lnTo>
                  <a:lnTo>
                    <a:pt x="6" y="244"/>
                  </a:lnTo>
                  <a:lnTo>
                    <a:pt x="3" y="248"/>
                  </a:lnTo>
                  <a:lnTo>
                    <a:pt x="0" y="254"/>
                  </a:lnTo>
                  <a:lnTo>
                    <a:pt x="0" y="261"/>
                  </a:lnTo>
                  <a:lnTo>
                    <a:pt x="2" y="264"/>
                  </a:lnTo>
                  <a:lnTo>
                    <a:pt x="6" y="267"/>
                  </a:lnTo>
                  <a:lnTo>
                    <a:pt x="11" y="269"/>
                  </a:lnTo>
                  <a:lnTo>
                    <a:pt x="16" y="270"/>
                  </a:lnTo>
                  <a:lnTo>
                    <a:pt x="31" y="270"/>
                  </a:lnTo>
                  <a:lnTo>
                    <a:pt x="47" y="269"/>
                  </a:lnTo>
                  <a:lnTo>
                    <a:pt x="64" y="266"/>
                  </a:lnTo>
                  <a:lnTo>
                    <a:pt x="80" y="264"/>
                  </a:lnTo>
                  <a:lnTo>
                    <a:pt x="95" y="261"/>
                  </a:lnTo>
                  <a:lnTo>
                    <a:pt x="105" y="261"/>
                  </a:lnTo>
                  <a:lnTo>
                    <a:pt x="102" y="261"/>
                  </a:lnTo>
                  <a:lnTo>
                    <a:pt x="99" y="263"/>
                  </a:lnTo>
                  <a:lnTo>
                    <a:pt x="95" y="266"/>
                  </a:lnTo>
                  <a:lnTo>
                    <a:pt x="92" y="267"/>
                  </a:lnTo>
                  <a:lnTo>
                    <a:pt x="89" y="270"/>
                  </a:lnTo>
                  <a:lnTo>
                    <a:pt x="86" y="273"/>
                  </a:lnTo>
                  <a:lnTo>
                    <a:pt x="84" y="274"/>
                  </a:lnTo>
                  <a:lnTo>
                    <a:pt x="84" y="274"/>
                  </a:lnTo>
                  <a:lnTo>
                    <a:pt x="84" y="295"/>
                  </a:lnTo>
                  <a:lnTo>
                    <a:pt x="146" y="295"/>
                  </a:lnTo>
                  <a:lnTo>
                    <a:pt x="142" y="298"/>
                  </a:lnTo>
                  <a:lnTo>
                    <a:pt x="139" y="299"/>
                  </a:lnTo>
                  <a:lnTo>
                    <a:pt x="136" y="301"/>
                  </a:lnTo>
                  <a:lnTo>
                    <a:pt x="134" y="304"/>
                  </a:lnTo>
                  <a:lnTo>
                    <a:pt x="133" y="305"/>
                  </a:lnTo>
                  <a:lnTo>
                    <a:pt x="133" y="308"/>
                  </a:lnTo>
                  <a:lnTo>
                    <a:pt x="133" y="311"/>
                  </a:lnTo>
                  <a:lnTo>
                    <a:pt x="133" y="317"/>
                  </a:lnTo>
                  <a:lnTo>
                    <a:pt x="145" y="317"/>
                  </a:lnTo>
                  <a:lnTo>
                    <a:pt x="159" y="317"/>
                  </a:lnTo>
                  <a:lnTo>
                    <a:pt x="177" y="317"/>
                  </a:lnTo>
                  <a:lnTo>
                    <a:pt x="195" y="317"/>
                  </a:lnTo>
                  <a:lnTo>
                    <a:pt x="211" y="315"/>
                  </a:lnTo>
                  <a:lnTo>
                    <a:pt x="227" y="314"/>
                  </a:lnTo>
                  <a:lnTo>
                    <a:pt x="235" y="311"/>
                  </a:lnTo>
                  <a:lnTo>
                    <a:pt x="240" y="309"/>
                  </a:lnTo>
                  <a:lnTo>
                    <a:pt x="246" y="306"/>
                  </a:lnTo>
                  <a:lnTo>
                    <a:pt x="251" y="302"/>
                  </a:lnTo>
                  <a:lnTo>
                    <a:pt x="255" y="302"/>
                  </a:lnTo>
                  <a:lnTo>
                    <a:pt x="263" y="302"/>
                  </a:lnTo>
                  <a:lnTo>
                    <a:pt x="270" y="301"/>
                  </a:lnTo>
                  <a:lnTo>
                    <a:pt x="279" y="299"/>
                  </a:lnTo>
                  <a:lnTo>
                    <a:pt x="288" y="299"/>
                  </a:lnTo>
                  <a:lnTo>
                    <a:pt x="296" y="298"/>
                  </a:lnTo>
                  <a:lnTo>
                    <a:pt x="305" y="296"/>
                  </a:lnTo>
                  <a:lnTo>
                    <a:pt x="314" y="295"/>
                  </a:lnTo>
                  <a:lnTo>
                    <a:pt x="352" y="270"/>
                  </a:lnTo>
                  <a:lnTo>
                    <a:pt x="358" y="226"/>
                  </a:lnTo>
                  <a:lnTo>
                    <a:pt x="209" y="248"/>
                  </a:lnTo>
                  <a:lnTo>
                    <a:pt x="183" y="235"/>
                  </a:lnTo>
                  <a:lnTo>
                    <a:pt x="180" y="238"/>
                  </a:lnTo>
                  <a:lnTo>
                    <a:pt x="145" y="238"/>
                  </a:lnTo>
                  <a:lnTo>
                    <a:pt x="142" y="221"/>
                  </a:lnTo>
                  <a:lnTo>
                    <a:pt x="92" y="226"/>
                  </a:lnTo>
                  <a:lnTo>
                    <a:pt x="75" y="210"/>
                  </a:lnTo>
                  <a:lnTo>
                    <a:pt x="117" y="184"/>
                  </a:lnTo>
                  <a:lnTo>
                    <a:pt x="117" y="178"/>
                  </a:lnTo>
                  <a:lnTo>
                    <a:pt x="120" y="170"/>
                  </a:lnTo>
                  <a:lnTo>
                    <a:pt x="139" y="157"/>
                  </a:lnTo>
                  <a:lnTo>
                    <a:pt x="131" y="146"/>
                  </a:lnTo>
                  <a:lnTo>
                    <a:pt x="114" y="146"/>
                  </a:lnTo>
                  <a:lnTo>
                    <a:pt x="106" y="141"/>
                  </a:lnTo>
                  <a:lnTo>
                    <a:pt x="103" y="135"/>
                  </a:lnTo>
                  <a:lnTo>
                    <a:pt x="136" y="107"/>
                  </a:lnTo>
                  <a:lnTo>
                    <a:pt x="211" y="62"/>
                  </a:lnTo>
                  <a:lnTo>
                    <a:pt x="301" y="2"/>
                  </a:lnTo>
                  <a:lnTo>
                    <a:pt x="199" y="0"/>
                  </a:lnTo>
                  <a:lnTo>
                    <a:pt x="189" y="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83" name="Freeform 207">
              <a:extLst>
                <a:ext uri="{FF2B5EF4-FFF2-40B4-BE49-F238E27FC236}">
                  <a16:creationId xmlns:a16="http://schemas.microsoft.com/office/drawing/2014/main" xmlns="" id="{E72B709E-C5BD-4729-BDB0-EF1CDA2AC029}"/>
                </a:ext>
              </a:extLst>
            </p:cNvPr>
            <p:cNvSpPr>
              <a:spLocks noEditPoints="1"/>
            </p:cNvSpPr>
            <p:nvPr/>
          </p:nvSpPr>
          <p:spPr bwMode="auto">
            <a:xfrm>
              <a:off x="552" y="2979"/>
              <a:ext cx="84" cy="128"/>
            </a:xfrm>
            <a:custGeom>
              <a:avLst/>
              <a:gdLst>
                <a:gd name="T0" fmla="*/ 169 w 250"/>
                <a:gd name="T1" fmla="*/ 28 h 384"/>
                <a:gd name="T2" fmla="*/ 113 w 250"/>
                <a:gd name="T3" fmla="*/ 44 h 384"/>
                <a:gd name="T4" fmla="*/ 100 w 250"/>
                <a:gd name="T5" fmla="*/ 52 h 384"/>
                <a:gd name="T6" fmla="*/ 104 w 250"/>
                <a:gd name="T7" fmla="*/ 60 h 384"/>
                <a:gd name="T8" fmla="*/ 106 w 250"/>
                <a:gd name="T9" fmla="*/ 68 h 384"/>
                <a:gd name="T10" fmla="*/ 101 w 250"/>
                <a:gd name="T11" fmla="*/ 71 h 384"/>
                <a:gd name="T12" fmla="*/ 94 w 250"/>
                <a:gd name="T13" fmla="*/ 77 h 384"/>
                <a:gd name="T14" fmla="*/ 93 w 250"/>
                <a:gd name="T15" fmla="*/ 89 h 384"/>
                <a:gd name="T16" fmla="*/ 93 w 250"/>
                <a:gd name="T17" fmla="*/ 127 h 384"/>
                <a:gd name="T18" fmla="*/ 65 w 250"/>
                <a:gd name="T19" fmla="*/ 138 h 384"/>
                <a:gd name="T20" fmla="*/ 41 w 250"/>
                <a:gd name="T21" fmla="*/ 153 h 384"/>
                <a:gd name="T22" fmla="*/ 44 w 250"/>
                <a:gd name="T23" fmla="*/ 160 h 384"/>
                <a:gd name="T24" fmla="*/ 59 w 250"/>
                <a:gd name="T25" fmla="*/ 167 h 384"/>
                <a:gd name="T26" fmla="*/ 70 w 250"/>
                <a:gd name="T27" fmla="*/ 172 h 384"/>
                <a:gd name="T28" fmla="*/ 73 w 250"/>
                <a:gd name="T29" fmla="*/ 182 h 384"/>
                <a:gd name="T30" fmla="*/ 76 w 250"/>
                <a:gd name="T31" fmla="*/ 192 h 384"/>
                <a:gd name="T32" fmla="*/ 76 w 250"/>
                <a:gd name="T33" fmla="*/ 202 h 384"/>
                <a:gd name="T34" fmla="*/ 69 w 250"/>
                <a:gd name="T35" fmla="*/ 214 h 384"/>
                <a:gd name="T36" fmla="*/ 63 w 250"/>
                <a:gd name="T37" fmla="*/ 227 h 384"/>
                <a:gd name="T38" fmla="*/ 16 w 250"/>
                <a:gd name="T39" fmla="*/ 228 h 384"/>
                <a:gd name="T40" fmla="*/ 51 w 250"/>
                <a:gd name="T41" fmla="*/ 212 h 384"/>
                <a:gd name="T42" fmla="*/ 22 w 250"/>
                <a:gd name="T43" fmla="*/ 164 h 384"/>
                <a:gd name="T44" fmla="*/ 66 w 250"/>
                <a:gd name="T45" fmla="*/ 121 h 384"/>
                <a:gd name="T46" fmla="*/ 57 w 250"/>
                <a:gd name="T47" fmla="*/ 74 h 384"/>
                <a:gd name="T48" fmla="*/ 57 w 250"/>
                <a:gd name="T49" fmla="*/ 243 h 384"/>
                <a:gd name="T50" fmla="*/ 57 w 250"/>
                <a:gd name="T51" fmla="*/ 244 h 384"/>
                <a:gd name="T52" fmla="*/ 57 w 250"/>
                <a:gd name="T53" fmla="*/ 246 h 384"/>
                <a:gd name="T54" fmla="*/ 60 w 250"/>
                <a:gd name="T55" fmla="*/ 249 h 384"/>
                <a:gd name="T56" fmla="*/ 67 w 250"/>
                <a:gd name="T57" fmla="*/ 256 h 384"/>
                <a:gd name="T58" fmla="*/ 75 w 250"/>
                <a:gd name="T59" fmla="*/ 260 h 384"/>
                <a:gd name="T60" fmla="*/ 19 w 250"/>
                <a:gd name="T61" fmla="*/ 281 h 384"/>
                <a:gd name="T62" fmla="*/ 57 w 250"/>
                <a:gd name="T63" fmla="*/ 244 h 384"/>
                <a:gd name="T64" fmla="*/ 112 w 250"/>
                <a:gd name="T65" fmla="*/ 300 h 384"/>
                <a:gd name="T66" fmla="*/ 141 w 250"/>
                <a:gd name="T67" fmla="*/ 307 h 384"/>
                <a:gd name="T68" fmla="*/ 169 w 250"/>
                <a:gd name="T69" fmla="*/ 319 h 384"/>
                <a:gd name="T70" fmla="*/ 76 w 250"/>
                <a:gd name="T71" fmla="*/ 319 h 384"/>
                <a:gd name="T72" fmla="*/ 212 w 250"/>
                <a:gd name="T73" fmla="*/ 338 h 384"/>
                <a:gd name="T74" fmla="*/ 222 w 250"/>
                <a:gd name="T75" fmla="*/ 342 h 384"/>
                <a:gd name="T76" fmla="*/ 233 w 250"/>
                <a:gd name="T77" fmla="*/ 348 h 384"/>
                <a:gd name="T78" fmla="*/ 238 w 250"/>
                <a:gd name="T79" fmla="*/ 352 h 384"/>
                <a:gd name="T80" fmla="*/ 236 w 250"/>
                <a:gd name="T81" fmla="*/ 361 h 384"/>
                <a:gd name="T82" fmla="*/ 231 w 250"/>
                <a:gd name="T83" fmla="*/ 368 h 384"/>
                <a:gd name="T84" fmla="*/ 240 w 250"/>
                <a:gd name="T85" fmla="*/ 378 h 384"/>
                <a:gd name="T86" fmla="*/ 244 w 250"/>
                <a:gd name="T87" fmla="*/ 378 h 384"/>
                <a:gd name="T88" fmla="*/ 249 w 250"/>
                <a:gd name="T89" fmla="*/ 381 h 384"/>
                <a:gd name="T90" fmla="*/ 181 w 250"/>
                <a:gd name="T91" fmla="*/ 375 h 384"/>
                <a:gd name="T92" fmla="*/ 212 w 250"/>
                <a:gd name="T93" fmla="*/ 33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0" h="384">
                  <a:moveTo>
                    <a:pt x="197" y="0"/>
                  </a:moveTo>
                  <a:lnTo>
                    <a:pt x="197" y="20"/>
                  </a:lnTo>
                  <a:lnTo>
                    <a:pt x="169" y="28"/>
                  </a:lnTo>
                  <a:lnTo>
                    <a:pt x="191" y="2"/>
                  </a:lnTo>
                  <a:lnTo>
                    <a:pt x="197" y="0"/>
                  </a:lnTo>
                  <a:close/>
                  <a:moveTo>
                    <a:pt x="113" y="44"/>
                  </a:moveTo>
                  <a:lnTo>
                    <a:pt x="98" y="48"/>
                  </a:lnTo>
                  <a:lnTo>
                    <a:pt x="100" y="50"/>
                  </a:lnTo>
                  <a:lnTo>
                    <a:pt x="100" y="52"/>
                  </a:lnTo>
                  <a:lnTo>
                    <a:pt x="101" y="55"/>
                  </a:lnTo>
                  <a:lnTo>
                    <a:pt x="103" y="58"/>
                  </a:lnTo>
                  <a:lnTo>
                    <a:pt x="104" y="60"/>
                  </a:lnTo>
                  <a:lnTo>
                    <a:pt x="104" y="63"/>
                  </a:lnTo>
                  <a:lnTo>
                    <a:pt x="106" y="66"/>
                  </a:lnTo>
                  <a:lnTo>
                    <a:pt x="106" y="68"/>
                  </a:lnTo>
                  <a:lnTo>
                    <a:pt x="106" y="68"/>
                  </a:lnTo>
                  <a:lnTo>
                    <a:pt x="104" y="70"/>
                  </a:lnTo>
                  <a:lnTo>
                    <a:pt x="101" y="71"/>
                  </a:lnTo>
                  <a:lnTo>
                    <a:pt x="98" y="73"/>
                  </a:lnTo>
                  <a:lnTo>
                    <a:pt x="97" y="74"/>
                  </a:lnTo>
                  <a:lnTo>
                    <a:pt x="94" y="77"/>
                  </a:lnTo>
                  <a:lnTo>
                    <a:pt x="93" y="80"/>
                  </a:lnTo>
                  <a:lnTo>
                    <a:pt x="93" y="82"/>
                  </a:lnTo>
                  <a:lnTo>
                    <a:pt x="93" y="89"/>
                  </a:lnTo>
                  <a:lnTo>
                    <a:pt x="106" y="109"/>
                  </a:lnTo>
                  <a:lnTo>
                    <a:pt x="98" y="124"/>
                  </a:lnTo>
                  <a:lnTo>
                    <a:pt x="93" y="127"/>
                  </a:lnTo>
                  <a:lnTo>
                    <a:pt x="84" y="130"/>
                  </a:lnTo>
                  <a:lnTo>
                    <a:pt x="75" y="134"/>
                  </a:lnTo>
                  <a:lnTo>
                    <a:pt x="65" y="138"/>
                  </a:lnTo>
                  <a:lnTo>
                    <a:pt x="56" y="143"/>
                  </a:lnTo>
                  <a:lnTo>
                    <a:pt x="47" y="147"/>
                  </a:lnTo>
                  <a:lnTo>
                    <a:pt x="41" y="153"/>
                  </a:lnTo>
                  <a:lnTo>
                    <a:pt x="37" y="157"/>
                  </a:lnTo>
                  <a:lnTo>
                    <a:pt x="39" y="159"/>
                  </a:lnTo>
                  <a:lnTo>
                    <a:pt x="44" y="160"/>
                  </a:lnTo>
                  <a:lnTo>
                    <a:pt x="48" y="162"/>
                  </a:lnTo>
                  <a:lnTo>
                    <a:pt x="54" y="164"/>
                  </a:lnTo>
                  <a:lnTo>
                    <a:pt x="59" y="167"/>
                  </a:lnTo>
                  <a:lnTo>
                    <a:pt x="63" y="169"/>
                  </a:lnTo>
                  <a:lnTo>
                    <a:pt x="67" y="170"/>
                  </a:lnTo>
                  <a:lnTo>
                    <a:pt x="70" y="172"/>
                  </a:lnTo>
                  <a:lnTo>
                    <a:pt x="72" y="175"/>
                  </a:lnTo>
                  <a:lnTo>
                    <a:pt x="72" y="178"/>
                  </a:lnTo>
                  <a:lnTo>
                    <a:pt x="73" y="182"/>
                  </a:lnTo>
                  <a:lnTo>
                    <a:pt x="75" y="185"/>
                  </a:lnTo>
                  <a:lnTo>
                    <a:pt x="76" y="189"/>
                  </a:lnTo>
                  <a:lnTo>
                    <a:pt x="76" y="192"/>
                  </a:lnTo>
                  <a:lnTo>
                    <a:pt x="78" y="196"/>
                  </a:lnTo>
                  <a:lnTo>
                    <a:pt x="78" y="199"/>
                  </a:lnTo>
                  <a:lnTo>
                    <a:pt x="76" y="202"/>
                  </a:lnTo>
                  <a:lnTo>
                    <a:pt x="73" y="207"/>
                  </a:lnTo>
                  <a:lnTo>
                    <a:pt x="72" y="211"/>
                  </a:lnTo>
                  <a:lnTo>
                    <a:pt x="69" y="214"/>
                  </a:lnTo>
                  <a:lnTo>
                    <a:pt x="67" y="218"/>
                  </a:lnTo>
                  <a:lnTo>
                    <a:pt x="65" y="223"/>
                  </a:lnTo>
                  <a:lnTo>
                    <a:pt x="63" y="227"/>
                  </a:lnTo>
                  <a:lnTo>
                    <a:pt x="62" y="231"/>
                  </a:lnTo>
                  <a:lnTo>
                    <a:pt x="57" y="228"/>
                  </a:lnTo>
                  <a:lnTo>
                    <a:pt x="16" y="228"/>
                  </a:lnTo>
                  <a:lnTo>
                    <a:pt x="13" y="224"/>
                  </a:lnTo>
                  <a:lnTo>
                    <a:pt x="41" y="208"/>
                  </a:lnTo>
                  <a:lnTo>
                    <a:pt x="51" y="212"/>
                  </a:lnTo>
                  <a:lnTo>
                    <a:pt x="57" y="202"/>
                  </a:lnTo>
                  <a:lnTo>
                    <a:pt x="57" y="186"/>
                  </a:lnTo>
                  <a:lnTo>
                    <a:pt x="22" y="164"/>
                  </a:lnTo>
                  <a:lnTo>
                    <a:pt x="19" y="156"/>
                  </a:lnTo>
                  <a:lnTo>
                    <a:pt x="65" y="121"/>
                  </a:lnTo>
                  <a:lnTo>
                    <a:pt x="66" y="121"/>
                  </a:lnTo>
                  <a:lnTo>
                    <a:pt x="76" y="111"/>
                  </a:lnTo>
                  <a:lnTo>
                    <a:pt x="57" y="86"/>
                  </a:lnTo>
                  <a:lnTo>
                    <a:pt x="57" y="74"/>
                  </a:lnTo>
                  <a:lnTo>
                    <a:pt x="90" y="48"/>
                  </a:lnTo>
                  <a:lnTo>
                    <a:pt x="113" y="44"/>
                  </a:lnTo>
                  <a:close/>
                  <a:moveTo>
                    <a:pt x="57" y="243"/>
                  </a:moveTo>
                  <a:lnTo>
                    <a:pt x="57" y="244"/>
                  </a:lnTo>
                  <a:lnTo>
                    <a:pt x="57" y="244"/>
                  </a:lnTo>
                  <a:lnTo>
                    <a:pt x="57" y="244"/>
                  </a:lnTo>
                  <a:lnTo>
                    <a:pt x="57" y="244"/>
                  </a:lnTo>
                  <a:lnTo>
                    <a:pt x="57" y="246"/>
                  </a:lnTo>
                  <a:lnTo>
                    <a:pt x="57" y="246"/>
                  </a:lnTo>
                  <a:lnTo>
                    <a:pt x="57" y="246"/>
                  </a:lnTo>
                  <a:lnTo>
                    <a:pt x="57" y="247"/>
                  </a:lnTo>
                  <a:lnTo>
                    <a:pt x="60" y="249"/>
                  </a:lnTo>
                  <a:lnTo>
                    <a:pt x="63" y="252"/>
                  </a:lnTo>
                  <a:lnTo>
                    <a:pt x="65" y="255"/>
                  </a:lnTo>
                  <a:lnTo>
                    <a:pt x="67" y="256"/>
                  </a:lnTo>
                  <a:lnTo>
                    <a:pt x="70" y="258"/>
                  </a:lnTo>
                  <a:lnTo>
                    <a:pt x="73" y="259"/>
                  </a:lnTo>
                  <a:lnTo>
                    <a:pt x="75" y="260"/>
                  </a:lnTo>
                  <a:lnTo>
                    <a:pt x="78" y="260"/>
                  </a:lnTo>
                  <a:lnTo>
                    <a:pt x="78" y="275"/>
                  </a:lnTo>
                  <a:lnTo>
                    <a:pt x="19" y="281"/>
                  </a:lnTo>
                  <a:lnTo>
                    <a:pt x="0" y="275"/>
                  </a:lnTo>
                  <a:lnTo>
                    <a:pt x="22" y="256"/>
                  </a:lnTo>
                  <a:lnTo>
                    <a:pt x="57" y="244"/>
                  </a:lnTo>
                  <a:lnTo>
                    <a:pt x="57" y="243"/>
                  </a:lnTo>
                  <a:close/>
                  <a:moveTo>
                    <a:pt x="103" y="297"/>
                  </a:moveTo>
                  <a:lnTo>
                    <a:pt x="112" y="300"/>
                  </a:lnTo>
                  <a:lnTo>
                    <a:pt x="122" y="301"/>
                  </a:lnTo>
                  <a:lnTo>
                    <a:pt x="131" y="304"/>
                  </a:lnTo>
                  <a:lnTo>
                    <a:pt x="141" y="307"/>
                  </a:lnTo>
                  <a:lnTo>
                    <a:pt x="150" y="311"/>
                  </a:lnTo>
                  <a:lnTo>
                    <a:pt x="160" y="314"/>
                  </a:lnTo>
                  <a:lnTo>
                    <a:pt x="169" y="319"/>
                  </a:lnTo>
                  <a:lnTo>
                    <a:pt x="180" y="323"/>
                  </a:lnTo>
                  <a:lnTo>
                    <a:pt x="150" y="324"/>
                  </a:lnTo>
                  <a:lnTo>
                    <a:pt x="76" y="319"/>
                  </a:lnTo>
                  <a:lnTo>
                    <a:pt x="66" y="319"/>
                  </a:lnTo>
                  <a:lnTo>
                    <a:pt x="103" y="297"/>
                  </a:lnTo>
                  <a:close/>
                  <a:moveTo>
                    <a:pt x="212" y="338"/>
                  </a:moveTo>
                  <a:lnTo>
                    <a:pt x="216" y="339"/>
                  </a:lnTo>
                  <a:lnTo>
                    <a:pt x="219" y="340"/>
                  </a:lnTo>
                  <a:lnTo>
                    <a:pt x="222" y="342"/>
                  </a:lnTo>
                  <a:lnTo>
                    <a:pt x="227" y="343"/>
                  </a:lnTo>
                  <a:lnTo>
                    <a:pt x="230" y="346"/>
                  </a:lnTo>
                  <a:lnTo>
                    <a:pt x="233" y="348"/>
                  </a:lnTo>
                  <a:lnTo>
                    <a:pt x="236" y="349"/>
                  </a:lnTo>
                  <a:lnTo>
                    <a:pt x="238" y="351"/>
                  </a:lnTo>
                  <a:lnTo>
                    <a:pt x="238" y="352"/>
                  </a:lnTo>
                  <a:lnTo>
                    <a:pt x="237" y="355"/>
                  </a:lnTo>
                  <a:lnTo>
                    <a:pt x="236" y="358"/>
                  </a:lnTo>
                  <a:lnTo>
                    <a:pt x="236" y="361"/>
                  </a:lnTo>
                  <a:lnTo>
                    <a:pt x="234" y="362"/>
                  </a:lnTo>
                  <a:lnTo>
                    <a:pt x="233" y="365"/>
                  </a:lnTo>
                  <a:lnTo>
                    <a:pt x="231" y="368"/>
                  </a:lnTo>
                  <a:lnTo>
                    <a:pt x="231" y="371"/>
                  </a:lnTo>
                  <a:lnTo>
                    <a:pt x="238" y="378"/>
                  </a:lnTo>
                  <a:lnTo>
                    <a:pt x="240" y="378"/>
                  </a:lnTo>
                  <a:lnTo>
                    <a:pt x="241" y="378"/>
                  </a:lnTo>
                  <a:lnTo>
                    <a:pt x="243" y="378"/>
                  </a:lnTo>
                  <a:lnTo>
                    <a:pt x="244" y="378"/>
                  </a:lnTo>
                  <a:lnTo>
                    <a:pt x="246" y="380"/>
                  </a:lnTo>
                  <a:lnTo>
                    <a:pt x="247" y="380"/>
                  </a:lnTo>
                  <a:lnTo>
                    <a:pt x="249" y="381"/>
                  </a:lnTo>
                  <a:lnTo>
                    <a:pt x="250" y="381"/>
                  </a:lnTo>
                  <a:lnTo>
                    <a:pt x="216" y="384"/>
                  </a:lnTo>
                  <a:lnTo>
                    <a:pt x="181" y="375"/>
                  </a:lnTo>
                  <a:lnTo>
                    <a:pt x="172" y="367"/>
                  </a:lnTo>
                  <a:lnTo>
                    <a:pt x="168" y="367"/>
                  </a:lnTo>
                  <a:lnTo>
                    <a:pt x="212" y="33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84" name="Freeform 208">
              <a:extLst>
                <a:ext uri="{FF2B5EF4-FFF2-40B4-BE49-F238E27FC236}">
                  <a16:creationId xmlns:a16="http://schemas.microsoft.com/office/drawing/2014/main" xmlns="" id="{07DD2FB7-6BBC-44AA-8333-65CEE9A7D294}"/>
                </a:ext>
              </a:extLst>
            </p:cNvPr>
            <p:cNvSpPr>
              <a:spLocks noEditPoints="1"/>
            </p:cNvSpPr>
            <p:nvPr/>
          </p:nvSpPr>
          <p:spPr bwMode="auto">
            <a:xfrm>
              <a:off x="654" y="2963"/>
              <a:ext cx="307" cy="89"/>
            </a:xfrm>
            <a:custGeom>
              <a:avLst/>
              <a:gdLst>
                <a:gd name="T0" fmla="*/ 109 w 924"/>
                <a:gd name="T1" fmla="*/ 155 h 267"/>
                <a:gd name="T2" fmla="*/ 112 w 924"/>
                <a:gd name="T3" fmla="*/ 164 h 267"/>
                <a:gd name="T4" fmla="*/ 115 w 924"/>
                <a:gd name="T5" fmla="*/ 168 h 267"/>
                <a:gd name="T6" fmla="*/ 141 w 924"/>
                <a:gd name="T7" fmla="*/ 167 h 267"/>
                <a:gd name="T8" fmla="*/ 174 w 924"/>
                <a:gd name="T9" fmla="*/ 161 h 267"/>
                <a:gd name="T10" fmla="*/ 186 w 924"/>
                <a:gd name="T11" fmla="*/ 192 h 267"/>
                <a:gd name="T12" fmla="*/ 169 w 924"/>
                <a:gd name="T13" fmla="*/ 248 h 267"/>
                <a:gd name="T14" fmla="*/ 4 w 924"/>
                <a:gd name="T15" fmla="*/ 254 h 267"/>
                <a:gd name="T16" fmla="*/ 15 w 924"/>
                <a:gd name="T17" fmla="*/ 228 h 267"/>
                <a:gd name="T18" fmla="*/ 50 w 924"/>
                <a:gd name="T19" fmla="*/ 193 h 267"/>
                <a:gd name="T20" fmla="*/ 97 w 924"/>
                <a:gd name="T21" fmla="*/ 154 h 267"/>
                <a:gd name="T22" fmla="*/ 100 w 924"/>
                <a:gd name="T23" fmla="*/ 151 h 267"/>
                <a:gd name="T24" fmla="*/ 103 w 924"/>
                <a:gd name="T25" fmla="*/ 151 h 267"/>
                <a:gd name="T26" fmla="*/ 107 w 924"/>
                <a:gd name="T27" fmla="*/ 151 h 267"/>
                <a:gd name="T28" fmla="*/ 314 w 924"/>
                <a:gd name="T29" fmla="*/ 145 h 267"/>
                <a:gd name="T30" fmla="*/ 360 w 924"/>
                <a:gd name="T31" fmla="*/ 139 h 267"/>
                <a:gd name="T32" fmla="*/ 401 w 924"/>
                <a:gd name="T33" fmla="*/ 125 h 267"/>
                <a:gd name="T34" fmla="*/ 284 w 924"/>
                <a:gd name="T35" fmla="*/ 145 h 267"/>
                <a:gd name="T36" fmla="*/ 501 w 924"/>
                <a:gd name="T37" fmla="*/ 100 h 267"/>
                <a:gd name="T38" fmla="*/ 505 w 924"/>
                <a:gd name="T39" fmla="*/ 103 h 267"/>
                <a:gd name="T40" fmla="*/ 508 w 924"/>
                <a:gd name="T41" fmla="*/ 107 h 267"/>
                <a:gd name="T42" fmla="*/ 522 w 924"/>
                <a:gd name="T43" fmla="*/ 107 h 267"/>
                <a:gd name="T44" fmla="*/ 553 w 924"/>
                <a:gd name="T45" fmla="*/ 112 h 267"/>
                <a:gd name="T46" fmla="*/ 578 w 924"/>
                <a:gd name="T47" fmla="*/ 116 h 267"/>
                <a:gd name="T48" fmla="*/ 600 w 924"/>
                <a:gd name="T49" fmla="*/ 126 h 267"/>
                <a:gd name="T50" fmla="*/ 844 w 924"/>
                <a:gd name="T51" fmla="*/ 51 h 267"/>
                <a:gd name="T52" fmla="*/ 917 w 924"/>
                <a:gd name="T53" fmla="*/ 1 h 267"/>
                <a:gd name="T54" fmla="*/ 921 w 924"/>
                <a:gd name="T55" fmla="*/ 0 h 267"/>
                <a:gd name="T56" fmla="*/ 924 w 924"/>
                <a:gd name="T57" fmla="*/ 0 h 267"/>
                <a:gd name="T58" fmla="*/ 671 w 924"/>
                <a:gd name="T59" fmla="*/ 154 h 267"/>
                <a:gd name="T60" fmla="*/ 533 w 924"/>
                <a:gd name="T61" fmla="*/ 183 h 267"/>
                <a:gd name="T62" fmla="*/ 392 w 924"/>
                <a:gd name="T63" fmla="*/ 216 h 267"/>
                <a:gd name="T64" fmla="*/ 268 w 924"/>
                <a:gd name="T65" fmla="*/ 243 h 267"/>
                <a:gd name="T66" fmla="*/ 246 w 924"/>
                <a:gd name="T67" fmla="*/ 154 h 267"/>
                <a:gd name="T68" fmla="*/ 357 w 924"/>
                <a:gd name="T69" fmla="*/ 157 h 267"/>
                <a:gd name="T70" fmla="*/ 498 w 924"/>
                <a:gd name="T71" fmla="*/ 100 h 267"/>
                <a:gd name="T72" fmla="*/ 696 w 924"/>
                <a:gd name="T73" fmla="*/ 91 h 267"/>
                <a:gd name="T74" fmla="*/ 741 w 924"/>
                <a:gd name="T75" fmla="*/ 71 h 267"/>
                <a:gd name="T76" fmla="*/ 790 w 924"/>
                <a:gd name="T77" fmla="*/ 59 h 267"/>
                <a:gd name="T78" fmla="*/ 685 w 924"/>
                <a:gd name="T79" fmla="*/ 100 h 267"/>
                <a:gd name="T80" fmla="*/ 819 w 924"/>
                <a:gd name="T81" fmla="*/ 42 h 267"/>
                <a:gd name="T82" fmla="*/ 840 w 924"/>
                <a:gd name="T83" fmla="*/ 30 h 267"/>
                <a:gd name="T84" fmla="*/ 859 w 924"/>
                <a:gd name="T85" fmla="*/ 20 h 267"/>
                <a:gd name="T86" fmla="*/ 870 w 924"/>
                <a:gd name="T87" fmla="*/ 10 h 267"/>
                <a:gd name="T88" fmla="*/ 877 w 924"/>
                <a:gd name="T89" fmla="*/ 10 h 267"/>
                <a:gd name="T90" fmla="*/ 884 w 924"/>
                <a:gd name="T91" fmla="*/ 8 h 267"/>
                <a:gd name="T92" fmla="*/ 815 w 924"/>
                <a:gd name="T93" fmla="*/ 4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4" h="267">
                  <a:moveTo>
                    <a:pt x="107" y="151"/>
                  </a:moveTo>
                  <a:lnTo>
                    <a:pt x="107" y="152"/>
                  </a:lnTo>
                  <a:lnTo>
                    <a:pt x="109" y="155"/>
                  </a:lnTo>
                  <a:lnTo>
                    <a:pt x="109" y="158"/>
                  </a:lnTo>
                  <a:lnTo>
                    <a:pt x="110" y="161"/>
                  </a:lnTo>
                  <a:lnTo>
                    <a:pt x="112" y="164"/>
                  </a:lnTo>
                  <a:lnTo>
                    <a:pt x="113" y="166"/>
                  </a:lnTo>
                  <a:lnTo>
                    <a:pt x="113" y="167"/>
                  </a:lnTo>
                  <a:lnTo>
                    <a:pt x="115" y="168"/>
                  </a:lnTo>
                  <a:lnTo>
                    <a:pt x="122" y="168"/>
                  </a:lnTo>
                  <a:lnTo>
                    <a:pt x="131" y="167"/>
                  </a:lnTo>
                  <a:lnTo>
                    <a:pt x="141" y="167"/>
                  </a:lnTo>
                  <a:lnTo>
                    <a:pt x="153" y="166"/>
                  </a:lnTo>
                  <a:lnTo>
                    <a:pt x="163" y="164"/>
                  </a:lnTo>
                  <a:lnTo>
                    <a:pt x="174" y="161"/>
                  </a:lnTo>
                  <a:lnTo>
                    <a:pt x="181" y="158"/>
                  </a:lnTo>
                  <a:lnTo>
                    <a:pt x="187" y="155"/>
                  </a:lnTo>
                  <a:lnTo>
                    <a:pt x="186" y="192"/>
                  </a:lnTo>
                  <a:lnTo>
                    <a:pt x="178" y="208"/>
                  </a:lnTo>
                  <a:lnTo>
                    <a:pt x="175" y="243"/>
                  </a:lnTo>
                  <a:lnTo>
                    <a:pt x="169" y="248"/>
                  </a:lnTo>
                  <a:lnTo>
                    <a:pt x="38" y="267"/>
                  </a:lnTo>
                  <a:lnTo>
                    <a:pt x="16" y="267"/>
                  </a:lnTo>
                  <a:lnTo>
                    <a:pt x="4" y="254"/>
                  </a:lnTo>
                  <a:lnTo>
                    <a:pt x="0" y="256"/>
                  </a:lnTo>
                  <a:lnTo>
                    <a:pt x="7" y="241"/>
                  </a:lnTo>
                  <a:lnTo>
                    <a:pt x="15" y="228"/>
                  </a:lnTo>
                  <a:lnTo>
                    <a:pt x="25" y="216"/>
                  </a:lnTo>
                  <a:lnTo>
                    <a:pt x="37" y="205"/>
                  </a:lnTo>
                  <a:lnTo>
                    <a:pt x="50" y="193"/>
                  </a:lnTo>
                  <a:lnTo>
                    <a:pt x="65" y="180"/>
                  </a:lnTo>
                  <a:lnTo>
                    <a:pt x="79" y="168"/>
                  </a:lnTo>
                  <a:lnTo>
                    <a:pt x="97" y="154"/>
                  </a:lnTo>
                  <a:lnTo>
                    <a:pt x="97" y="151"/>
                  </a:lnTo>
                  <a:lnTo>
                    <a:pt x="99" y="151"/>
                  </a:lnTo>
                  <a:lnTo>
                    <a:pt x="100" y="151"/>
                  </a:lnTo>
                  <a:lnTo>
                    <a:pt x="100" y="151"/>
                  </a:lnTo>
                  <a:lnTo>
                    <a:pt x="102" y="151"/>
                  </a:lnTo>
                  <a:lnTo>
                    <a:pt x="103" y="151"/>
                  </a:lnTo>
                  <a:lnTo>
                    <a:pt x="105" y="151"/>
                  </a:lnTo>
                  <a:lnTo>
                    <a:pt x="106" y="151"/>
                  </a:lnTo>
                  <a:lnTo>
                    <a:pt x="107" y="151"/>
                  </a:lnTo>
                  <a:close/>
                  <a:moveTo>
                    <a:pt x="283" y="144"/>
                  </a:moveTo>
                  <a:lnTo>
                    <a:pt x="299" y="145"/>
                  </a:lnTo>
                  <a:lnTo>
                    <a:pt x="314" y="145"/>
                  </a:lnTo>
                  <a:lnTo>
                    <a:pt x="330" y="145"/>
                  </a:lnTo>
                  <a:lnTo>
                    <a:pt x="345" y="142"/>
                  </a:lnTo>
                  <a:lnTo>
                    <a:pt x="360" y="139"/>
                  </a:lnTo>
                  <a:lnTo>
                    <a:pt x="373" y="135"/>
                  </a:lnTo>
                  <a:lnTo>
                    <a:pt x="386" y="131"/>
                  </a:lnTo>
                  <a:lnTo>
                    <a:pt x="401" y="125"/>
                  </a:lnTo>
                  <a:lnTo>
                    <a:pt x="367" y="145"/>
                  </a:lnTo>
                  <a:lnTo>
                    <a:pt x="323" y="155"/>
                  </a:lnTo>
                  <a:lnTo>
                    <a:pt x="284" y="145"/>
                  </a:lnTo>
                  <a:lnTo>
                    <a:pt x="283" y="144"/>
                  </a:lnTo>
                  <a:close/>
                  <a:moveTo>
                    <a:pt x="498" y="100"/>
                  </a:moveTo>
                  <a:lnTo>
                    <a:pt x="501" y="100"/>
                  </a:lnTo>
                  <a:lnTo>
                    <a:pt x="503" y="102"/>
                  </a:lnTo>
                  <a:lnTo>
                    <a:pt x="504" y="103"/>
                  </a:lnTo>
                  <a:lnTo>
                    <a:pt x="505" y="103"/>
                  </a:lnTo>
                  <a:lnTo>
                    <a:pt x="507" y="104"/>
                  </a:lnTo>
                  <a:lnTo>
                    <a:pt x="507" y="106"/>
                  </a:lnTo>
                  <a:lnTo>
                    <a:pt x="508" y="107"/>
                  </a:lnTo>
                  <a:lnTo>
                    <a:pt x="508" y="110"/>
                  </a:lnTo>
                  <a:lnTo>
                    <a:pt x="514" y="109"/>
                  </a:lnTo>
                  <a:lnTo>
                    <a:pt x="522" y="107"/>
                  </a:lnTo>
                  <a:lnTo>
                    <a:pt x="532" y="109"/>
                  </a:lnTo>
                  <a:lnTo>
                    <a:pt x="542" y="110"/>
                  </a:lnTo>
                  <a:lnTo>
                    <a:pt x="553" y="112"/>
                  </a:lnTo>
                  <a:lnTo>
                    <a:pt x="563" y="113"/>
                  </a:lnTo>
                  <a:lnTo>
                    <a:pt x="572" y="115"/>
                  </a:lnTo>
                  <a:lnTo>
                    <a:pt x="578" y="116"/>
                  </a:lnTo>
                  <a:lnTo>
                    <a:pt x="567" y="116"/>
                  </a:lnTo>
                  <a:lnTo>
                    <a:pt x="559" y="126"/>
                  </a:lnTo>
                  <a:lnTo>
                    <a:pt x="600" y="126"/>
                  </a:lnTo>
                  <a:lnTo>
                    <a:pt x="650" y="122"/>
                  </a:lnTo>
                  <a:lnTo>
                    <a:pt x="730" y="97"/>
                  </a:lnTo>
                  <a:lnTo>
                    <a:pt x="844" y="51"/>
                  </a:lnTo>
                  <a:lnTo>
                    <a:pt x="914" y="1"/>
                  </a:lnTo>
                  <a:lnTo>
                    <a:pt x="915" y="1"/>
                  </a:lnTo>
                  <a:lnTo>
                    <a:pt x="917" y="1"/>
                  </a:lnTo>
                  <a:lnTo>
                    <a:pt x="918" y="1"/>
                  </a:lnTo>
                  <a:lnTo>
                    <a:pt x="920" y="1"/>
                  </a:lnTo>
                  <a:lnTo>
                    <a:pt x="921" y="0"/>
                  </a:lnTo>
                  <a:lnTo>
                    <a:pt x="921" y="0"/>
                  </a:lnTo>
                  <a:lnTo>
                    <a:pt x="923" y="0"/>
                  </a:lnTo>
                  <a:lnTo>
                    <a:pt x="924" y="0"/>
                  </a:lnTo>
                  <a:lnTo>
                    <a:pt x="828" y="84"/>
                  </a:lnTo>
                  <a:lnTo>
                    <a:pt x="737" y="135"/>
                  </a:lnTo>
                  <a:lnTo>
                    <a:pt x="671" y="154"/>
                  </a:lnTo>
                  <a:lnTo>
                    <a:pt x="610" y="167"/>
                  </a:lnTo>
                  <a:lnTo>
                    <a:pt x="581" y="167"/>
                  </a:lnTo>
                  <a:lnTo>
                    <a:pt x="533" y="183"/>
                  </a:lnTo>
                  <a:lnTo>
                    <a:pt x="491" y="192"/>
                  </a:lnTo>
                  <a:lnTo>
                    <a:pt x="430" y="214"/>
                  </a:lnTo>
                  <a:lnTo>
                    <a:pt x="392" y="216"/>
                  </a:lnTo>
                  <a:lnTo>
                    <a:pt x="370" y="227"/>
                  </a:lnTo>
                  <a:lnTo>
                    <a:pt x="320" y="230"/>
                  </a:lnTo>
                  <a:lnTo>
                    <a:pt x="268" y="243"/>
                  </a:lnTo>
                  <a:lnTo>
                    <a:pt x="243" y="243"/>
                  </a:lnTo>
                  <a:lnTo>
                    <a:pt x="239" y="246"/>
                  </a:lnTo>
                  <a:lnTo>
                    <a:pt x="246" y="154"/>
                  </a:lnTo>
                  <a:lnTo>
                    <a:pt x="249" y="151"/>
                  </a:lnTo>
                  <a:lnTo>
                    <a:pt x="293" y="163"/>
                  </a:lnTo>
                  <a:lnTo>
                    <a:pt x="357" y="157"/>
                  </a:lnTo>
                  <a:lnTo>
                    <a:pt x="438" y="129"/>
                  </a:lnTo>
                  <a:lnTo>
                    <a:pt x="498" y="100"/>
                  </a:lnTo>
                  <a:lnTo>
                    <a:pt x="498" y="100"/>
                  </a:lnTo>
                  <a:close/>
                  <a:moveTo>
                    <a:pt x="665" y="104"/>
                  </a:moveTo>
                  <a:lnTo>
                    <a:pt x="679" y="99"/>
                  </a:lnTo>
                  <a:lnTo>
                    <a:pt x="696" y="91"/>
                  </a:lnTo>
                  <a:lnTo>
                    <a:pt x="710" y="84"/>
                  </a:lnTo>
                  <a:lnTo>
                    <a:pt x="727" y="77"/>
                  </a:lnTo>
                  <a:lnTo>
                    <a:pt x="741" y="71"/>
                  </a:lnTo>
                  <a:lnTo>
                    <a:pt x="758" y="65"/>
                  </a:lnTo>
                  <a:lnTo>
                    <a:pt x="774" y="62"/>
                  </a:lnTo>
                  <a:lnTo>
                    <a:pt x="790" y="59"/>
                  </a:lnTo>
                  <a:lnTo>
                    <a:pt x="762" y="72"/>
                  </a:lnTo>
                  <a:lnTo>
                    <a:pt x="718" y="88"/>
                  </a:lnTo>
                  <a:lnTo>
                    <a:pt x="685" y="100"/>
                  </a:lnTo>
                  <a:lnTo>
                    <a:pt x="665" y="104"/>
                  </a:lnTo>
                  <a:close/>
                  <a:moveTo>
                    <a:pt x="815" y="46"/>
                  </a:moveTo>
                  <a:lnTo>
                    <a:pt x="819" y="42"/>
                  </a:lnTo>
                  <a:lnTo>
                    <a:pt x="825" y="39"/>
                  </a:lnTo>
                  <a:lnTo>
                    <a:pt x="833" y="35"/>
                  </a:lnTo>
                  <a:lnTo>
                    <a:pt x="840" y="30"/>
                  </a:lnTo>
                  <a:lnTo>
                    <a:pt x="846" y="27"/>
                  </a:lnTo>
                  <a:lnTo>
                    <a:pt x="853" y="23"/>
                  </a:lnTo>
                  <a:lnTo>
                    <a:pt x="859" y="20"/>
                  </a:lnTo>
                  <a:lnTo>
                    <a:pt x="864" y="17"/>
                  </a:lnTo>
                  <a:lnTo>
                    <a:pt x="867" y="10"/>
                  </a:lnTo>
                  <a:lnTo>
                    <a:pt x="870" y="10"/>
                  </a:lnTo>
                  <a:lnTo>
                    <a:pt x="871" y="10"/>
                  </a:lnTo>
                  <a:lnTo>
                    <a:pt x="874" y="10"/>
                  </a:lnTo>
                  <a:lnTo>
                    <a:pt x="877" y="10"/>
                  </a:lnTo>
                  <a:lnTo>
                    <a:pt x="878" y="8"/>
                  </a:lnTo>
                  <a:lnTo>
                    <a:pt x="881" y="8"/>
                  </a:lnTo>
                  <a:lnTo>
                    <a:pt x="884" y="8"/>
                  </a:lnTo>
                  <a:lnTo>
                    <a:pt x="887" y="7"/>
                  </a:lnTo>
                  <a:lnTo>
                    <a:pt x="877" y="16"/>
                  </a:lnTo>
                  <a:lnTo>
                    <a:pt x="815" y="4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85" name="Freeform 209">
              <a:extLst>
                <a:ext uri="{FF2B5EF4-FFF2-40B4-BE49-F238E27FC236}">
                  <a16:creationId xmlns:a16="http://schemas.microsoft.com/office/drawing/2014/main" xmlns="" id="{E1224C0C-7635-44A6-B337-4BB1D26A9DDB}"/>
                </a:ext>
              </a:extLst>
            </p:cNvPr>
            <p:cNvSpPr>
              <a:spLocks/>
            </p:cNvSpPr>
            <p:nvPr/>
          </p:nvSpPr>
          <p:spPr bwMode="auto">
            <a:xfrm>
              <a:off x="628" y="2996"/>
              <a:ext cx="84" cy="56"/>
            </a:xfrm>
            <a:custGeom>
              <a:avLst/>
              <a:gdLst>
                <a:gd name="T0" fmla="*/ 116 w 252"/>
                <a:gd name="T1" fmla="*/ 4 h 167"/>
                <a:gd name="T2" fmla="*/ 107 w 252"/>
                <a:gd name="T3" fmla="*/ 13 h 167"/>
                <a:gd name="T4" fmla="*/ 98 w 252"/>
                <a:gd name="T5" fmla="*/ 23 h 167"/>
                <a:gd name="T6" fmla="*/ 91 w 252"/>
                <a:gd name="T7" fmla="*/ 32 h 167"/>
                <a:gd name="T8" fmla="*/ 93 w 252"/>
                <a:gd name="T9" fmla="*/ 38 h 167"/>
                <a:gd name="T10" fmla="*/ 101 w 252"/>
                <a:gd name="T11" fmla="*/ 39 h 167"/>
                <a:gd name="T12" fmla="*/ 110 w 252"/>
                <a:gd name="T13" fmla="*/ 41 h 167"/>
                <a:gd name="T14" fmla="*/ 119 w 252"/>
                <a:gd name="T15" fmla="*/ 42 h 167"/>
                <a:gd name="T16" fmla="*/ 118 w 252"/>
                <a:gd name="T17" fmla="*/ 50 h 167"/>
                <a:gd name="T18" fmla="*/ 106 w 252"/>
                <a:gd name="T19" fmla="*/ 60 h 167"/>
                <a:gd name="T20" fmla="*/ 94 w 252"/>
                <a:gd name="T21" fmla="*/ 68 h 167"/>
                <a:gd name="T22" fmla="*/ 81 w 252"/>
                <a:gd name="T23" fmla="*/ 76 h 167"/>
                <a:gd name="T24" fmla="*/ 76 w 252"/>
                <a:gd name="T25" fmla="*/ 80 h 167"/>
                <a:gd name="T26" fmla="*/ 81 w 252"/>
                <a:gd name="T27" fmla="*/ 82 h 167"/>
                <a:gd name="T28" fmla="*/ 85 w 252"/>
                <a:gd name="T29" fmla="*/ 82 h 167"/>
                <a:gd name="T30" fmla="*/ 90 w 252"/>
                <a:gd name="T31" fmla="*/ 82 h 167"/>
                <a:gd name="T32" fmla="*/ 90 w 252"/>
                <a:gd name="T33" fmla="*/ 83 h 167"/>
                <a:gd name="T34" fmla="*/ 84 w 252"/>
                <a:gd name="T35" fmla="*/ 87 h 167"/>
                <a:gd name="T36" fmla="*/ 79 w 252"/>
                <a:gd name="T37" fmla="*/ 92 h 167"/>
                <a:gd name="T38" fmla="*/ 76 w 252"/>
                <a:gd name="T39" fmla="*/ 96 h 167"/>
                <a:gd name="T40" fmla="*/ 75 w 252"/>
                <a:gd name="T41" fmla="*/ 100 h 167"/>
                <a:gd name="T42" fmla="*/ 78 w 252"/>
                <a:gd name="T43" fmla="*/ 103 h 167"/>
                <a:gd name="T44" fmla="*/ 81 w 252"/>
                <a:gd name="T45" fmla="*/ 108 h 167"/>
                <a:gd name="T46" fmla="*/ 84 w 252"/>
                <a:gd name="T47" fmla="*/ 112 h 167"/>
                <a:gd name="T48" fmla="*/ 116 w 252"/>
                <a:gd name="T49" fmla="*/ 114 h 167"/>
                <a:gd name="T50" fmla="*/ 121 w 252"/>
                <a:gd name="T51" fmla="*/ 131 h 167"/>
                <a:gd name="T52" fmla="*/ 128 w 252"/>
                <a:gd name="T53" fmla="*/ 134 h 167"/>
                <a:gd name="T54" fmla="*/ 135 w 252"/>
                <a:gd name="T55" fmla="*/ 135 h 167"/>
                <a:gd name="T56" fmla="*/ 144 w 252"/>
                <a:gd name="T57" fmla="*/ 137 h 167"/>
                <a:gd name="T58" fmla="*/ 150 w 252"/>
                <a:gd name="T59" fmla="*/ 138 h 167"/>
                <a:gd name="T60" fmla="*/ 172 w 252"/>
                <a:gd name="T61" fmla="*/ 141 h 167"/>
                <a:gd name="T62" fmla="*/ 203 w 252"/>
                <a:gd name="T63" fmla="*/ 141 h 167"/>
                <a:gd name="T64" fmla="*/ 237 w 252"/>
                <a:gd name="T65" fmla="*/ 141 h 167"/>
                <a:gd name="T66" fmla="*/ 250 w 252"/>
                <a:gd name="T67" fmla="*/ 143 h 167"/>
                <a:gd name="T68" fmla="*/ 113 w 252"/>
                <a:gd name="T69" fmla="*/ 167 h 167"/>
                <a:gd name="T70" fmla="*/ 79 w 252"/>
                <a:gd name="T71" fmla="*/ 154 h 167"/>
                <a:gd name="T72" fmla="*/ 47 w 252"/>
                <a:gd name="T73" fmla="*/ 164 h 167"/>
                <a:gd name="T74" fmla="*/ 41 w 252"/>
                <a:gd name="T75" fmla="*/ 146 h 167"/>
                <a:gd name="T76" fmla="*/ 0 w 252"/>
                <a:gd name="T77" fmla="*/ 146 h 167"/>
                <a:gd name="T78" fmla="*/ 50 w 252"/>
                <a:gd name="T79" fmla="*/ 83 h 167"/>
                <a:gd name="T80" fmla="*/ 110 w 252"/>
                <a:gd name="T81" fmla="*/ 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167">
                  <a:moveTo>
                    <a:pt x="122" y="0"/>
                  </a:moveTo>
                  <a:lnTo>
                    <a:pt x="116" y="4"/>
                  </a:lnTo>
                  <a:lnTo>
                    <a:pt x="112" y="9"/>
                  </a:lnTo>
                  <a:lnTo>
                    <a:pt x="107" y="13"/>
                  </a:lnTo>
                  <a:lnTo>
                    <a:pt x="103" y="18"/>
                  </a:lnTo>
                  <a:lnTo>
                    <a:pt x="98" y="23"/>
                  </a:lnTo>
                  <a:lnTo>
                    <a:pt x="94" y="28"/>
                  </a:lnTo>
                  <a:lnTo>
                    <a:pt x="91" y="32"/>
                  </a:lnTo>
                  <a:lnTo>
                    <a:pt x="88" y="38"/>
                  </a:lnTo>
                  <a:lnTo>
                    <a:pt x="93" y="38"/>
                  </a:lnTo>
                  <a:lnTo>
                    <a:pt x="97" y="39"/>
                  </a:lnTo>
                  <a:lnTo>
                    <a:pt x="101" y="39"/>
                  </a:lnTo>
                  <a:lnTo>
                    <a:pt x="106" y="41"/>
                  </a:lnTo>
                  <a:lnTo>
                    <a:pt x="110" y="41"/>
                  </a:lnTo>
                  <a:lnTo>
                    <a:pt x="115" y="42"/>
                  </a:lnTo>
                  <a:lnTo>
                    <a:pt x="119" y="42"/>
                  </a:lnTo>
                  <a:lnTo>
                    <a:pt x="124" y="44"/>
                  </a:lnTo>
                  <a:lnTo>
                    <a:pt x="118" y="50"/>
                  </a:lnTo>
                  <a:lnTo>
                    <a:pt x="112" y="54"/>
                  </a:lnTo>
                  <a:lnTo>
                    <a:pt x="106" y="60"/>
                  </a:lnTo>
                  <a:lnTo>
                    <a:pt x="100" y="64"/>
                  </a:lnTo>
                  <a:lnTo>
                    <a:pt x="94" y="68"/>
                  </a:lnTo>
                  <a:lnTo>
                    <a:pt x="87" y="73"/>
                  </a:lnTo>
                  <a:lnTo>
                    <a:pt x="81" y="76"/>
                  </a:lnTo>
                  <a:lnTo>
                    <a:pt x="75" y="79"/>
                  </a:lnTo>
                  <a:lnTo>
                    <a:pt x="76" y="80"/>
                  </a:lnTo>
                  <a:lnTo>
                    <a:pt x="79" y="80"/>
                  </a:lnTo>
                  <a:lnTo>
                    <a:pt x="81" y="82"/>
                  </a:lnTo>
                  <a:lnTo>
                    <a:pt x="84" y="82"/>
                  </a:lnTo>
                  <a:lnTo>
                    <a:pt x="85" y="82"/>
                  </a:lnTo>
                  <a:lnTo>
                    <a:pt x="87" y="82"/>
                  </a:lnTo>
                  <a:lnTo>
                    <a:pt x="90" y="82"/>
                  </a:lnTo>
                  <a:lnTo>
                    <a:pt x="91" y="82"/>
                  </a:lnTo>
                  <a:lnTo>
                    <a:pt x="90" y="83"/>
                  </a:lnTo>
                  <a:lnTo>
                    <a:pt x="87" y="84"/>
                  </a:lnTo>
                  <a:lnTo>
                    <a:pt x="84" y="87"/>
                  </a:lnTo>
                  <a:lnTo>
                    <a:pt x="82" y="89"/>
                  </a:lnTo>
                  <a:lnTo>
                    <a:pt x="79" y="92"/>
                  </a:lnTo>
                  <a:lnTo>
                    <a:pt x="78" y="95"/>
                  </a:lnTo>
                  <a:lnTo>
                    <a:pt x="76" y="96"/>
                  </a:lnTo>
                  <a:lnTo>
                    <a:pt x="75" y="99"/>
                  </a:lnTo>
                  <a:lnTo>
                    <a:pt x="75" y="100"/>
                  </a:lnTo>
                  <a:lnTo>
                    <a:pt x="76" y="102"/>
                  </a:lnTo>
                  <a:lnTo>
                    <a:pt x="78" y="103"/>
                  </a:lnTo>
                  <a:lnTo>
                    <a:pt x="79" y="106"/>
                  </a:lnTo>
                  <a:lnTo>
                    <a:pt x="81" y="108"/>
                  </a:lnTo>
                  <a:lnTo>
                    <a:pt x="84" y="109"/>
                  </a:lnTo>
                  <a:lnTo>
                    <a:pt x="84" y="112"/>
                  </a:lnTo>
                  <a:lnTo>
                    <a:pt x="85" y="114"/>
                  </a:lnTo>
                  <a:lnTo>
                    <a:pt x="116" y="114"/>
                  </a:lnTo>
                  <a:lnTo>
                    <a:pt x="116" y="130"/>
                  </a:lnTo>
                  <a:lnTo>
                    <a:pt x="121" y="131"/>
                  </a:lnTo>
                  <a:lnTo>
                    <a:pt x="124" y="132"/>
                  </a:lnTo>
                  <a:lnTo>
                    <a:pt x="128" y="134"/>
                  </a:lnTo>
                  <a:lnTo>
                    <a:pt x="132" y="135"/>
                  </a:lnTo>
                  <a:lnTo>
                    <a:pt x="135" y="135"/>
                  </a:lnTo>
                  <a:lnTo>
                    <a:pt x="140" y="137"/>
                  </a:lnTo>
                  <a:lnTo>
                    <a:pt x="144" y="137"/>
                  </a:lnTo>
                  <a:lnTo>
                    <a:pt x="147" y="137"/>
                  </a:lnTo>
                  <a:lnTo>
                    <a:pt x="150" y="138"/>
                  </a:lnTo>
                  <a:lnTo>
                    <a:pt x="159" y="140"/>
                  </a:lnTo>
                  <a:lnTo>
                    <a:pt x="172" y="141"/>
                  </a:lnTo>
                  <a:lnTo>
                    <a:pt x="187" y="141"/>
                  </a:lnTo>
                  <a:lnTo>
                    <a:pt x="203" y="141"/>
                  </a:lnTo>
                  <a:lnTo>
                    <a:pt x="221" y="141"/>
                  </a:lnTo>
                  <a:lnTo>
                    <a:pt x="237" y="141"/>
                  </a:lnTo>
                  <a:lnTo>
                    <a:pt x="252" y="141"/>
                  </a:lnTo>
                  <a:lnTo>
                    <a:pt x="250" y="143"/>
                  </a:lnTo>
                  <a:lnTo>
                    <a:pt x="244" y="148"/>
                  </a:lnTo>
                  <a:lnTo>
                    <a:pt x="113" y="167"/>
                  </a:lnTo>
                  <a:lnTo>
                    <a:pt x="91" y="167"/>
                  </a:lnTo>
                  <a:lnTo>
                    <a:pt x="79" y="154"/>
                  </a:lnTo>
                  <a:lnTo>
                    <a:pt x="57" y="164"/>
                  </a:lnTo>
                  <a:lnTo>
                    <a:pt x="47" y="164"/>
                  </a:lnTo>
                  <a:lnTo>
                    <a:pt x="41" y="148"/>
                  </a:lnTo>
                  <a:lnTo>
                    <a:pt x="41" y="146"/>
                  </a:lnTo>
                  <a:lnTo>
                    <a:pt x="34" y="138"/>
                  </a:lnTo>
                  <a:lnTo>
                    <a:pt x="0" y="146"/>
                  </a:lnTo>
                  <a:lnTo>
                    <a:pt x="25" y="121"/>
                  </a:lnTo>
                  <a:lnTo>
                    <a:pt x="50" y="83"/>
                  </a:lnTo>
                  <a:lnTo>
                    <a:pt x="22" y="67"/>
                  </a:lnTo>
                  <a:lnTo>
                    <a:pt x="110" y="7"/>
                  </a:lnTo>
                  <a:lnTo>
                    <a:pt x="122"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86" name="Freeform 210">
              <a:extLst>
                <a:ext uri="{FF2B5EF4-FFF2-40B4-BE49-F238E27FC236}">
                  <a16:creationId xmlns:a16="http://schemas.microsoft.com/office/drawing/2014/main" xmlns="" id="{255D7FE2-F2B1-4935-BBA5-E3DFC6E5CF95}"/>
                </a:ext>
              </a:extLst>
            </p:cNvPr>
            <p:cNvSpPr>
              <a:spLocks/>
            </p:cNvSpPr>
            <p:nvPr/>
          </p:nvSpPr>
          <p:spPr bwMode="auto">
            <a:xfrm>
              <a:off x="1336" y="2693"/>
              <a:ext cx="75" cy="28"/>
            </a:xfrm>
            <a:custGeom>
              <a:avLst/>
              <a:gdLst>
                <a:gd name="T0" fmla="*/ 25 w 225"/>
                <a:gd name="T1" fmla="*/ 0 h 84"/>
                <a:gd name="T2" fmla="*/ 26 w 225"/>
                <a:gd name="T3" fmla="*/ 42 h 84"/>
                <a:gd name="T4" fmla="*/ 22 w 225"/>
                <a:gd name="T5" fmla="*/ 58 h 84"/>
                <a:gd name="T6" fmla="*/ 41 w 225"/>
                <a:gd name="T7" fmla="*/ 68 h 84"/>
                <a:gd name="T8" fmla="*/ 93 w 225"/>
                <a:gd name="T9" fmla="*/ 69 h 84"/>
                <a:gd name="T10" fmla="*/ 132 w 225"/>
                <a:gd name="T11" fmla="*/ 69 h 84"/>
                <a:gd name="T12" fmla="*/ 225 w 225"/>
                <a:gd name="T13" fmla="*/ 84 h 84"/>
                <a:gd name="T14" fmla="*/ 62 w 225"/>
                <a:gd name="T15" fmla="*/ 78 h 84"/>
                <a:gd name="T16" fmla="*/ 0 w 225"/>
                <a:gd name="T17" fmla="*/ 74 h 84"/>
                <a:gd name="T18" fmla="*/ 16 w 225"/>
                <a:gd name="T19" fmla="*/ 46 h 84"/>
                <a:gd name="T20" fmla="*/ 25 w 225"/>
                <a:gd name="T21" fmla="*/ 0 h 84"/>
                <a:gd name="T22" fmla="*/ 25 w 225"/>
                <a:gd name="T2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84">
                  <a:moveTo>
                    <a:pt x="25" y="0"/>
                  </a:moveTo>
                  <a:lnTo>
                    <a:pt x="26" y="42"/>
                  </a:lnTo>
                  <a:lnTo>
                    <a:pt x="22" y="58"/>
                  </a:lnTo>
                  <a:lnTo>
                    <a:pt x="41" y="68"/>
                  </a:lnTo>
                  <a:lnTo>
                    <a:pt x="93" y="69"/>
                  </a:lnTo>
                  <a:lnTo>
                    <a:pt x="132" y="69"/>
                  </a:lnTo>
                  <a:lnTo>
                    <a:pt x="225" y="84"/>
                  </a:lnTo>
                  <a:lnTo>
                    <a:pt x="62" y="78"/>
                  </a:lnTo>
                  <a:lnTo>
                    <a:pt x="0" y="74"/>
                  </a:lnTo>
                  <a:lnTo>
                    <a:pt x="16" y="46"/>
                  </a:lnTo>
                  <a:lnTo>
                    <a:pt x="25" y="0"/>
                  </a:lnTo>
                  <a:lnTo>
                    <a:pt x="2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87" name="Freeform 211">
              <a:extLst>
                <a:ext uri="{FF2B5EF4-FFF2-40B4-BE49-F238E27FC236}">
                  <a16:creationId xmlns:a16="http://schemas.microsoft.com/office/drawing/2014/main" xmlns="" id="{497CAF4A-813E-4D9A-9646-1315520A737C}"/>
                </a:ext>
              </a:extLst>
            </p:cNvPr>
            <p:cNvSpPr>
              <a:spLocks/>
            </p:cNvSpPr>
            <p:nvPr/>
          </p:nvSpPr>
          <p:spPr bwMode="auto">
            <a:xfrm>
              <a:off x="1165" y="2710"/>
              <a:ext cx="23" cy="42"/>
            </a:xfrm>
            <a:custGeom>
              <a:avLst/>
              <a:gdLst>
                <a:gd name="T0" fmla="*/ 32 w 69"/>
                <a:gd name="T1" fmla="*/ 2 h 130"/>
                <a:gd name="T2" fmla="*/ 28 w 69"/>
                <a:gd name="T3" fmla="*/ 8 h 130"/>
                <a:gd name="T4" fmla="*/ 23 w 69"/>
                <a:gd name="T5" fmla="*/ 14 h 130"/>
                <a:gd name="T6" fmla="*/ 19 w 69"/>
                <a:gd name="T7" fmla="*/ 18 h 130"/>
                <a:gd name="T8" fmla="*/ 18 w 69"/>
                <a:gd name="T9" fmla="*/ 23 h 130"/>
                <a:gd name="T10" fmla="*/ 18 w 69"/>
                <a:gd name="T11" fmla="*/ 27 h 130"/>
                <a:gd name="T12" fmla="*/ 19 w 69"/>
                <a:gd name="T13" fmla="*/ 32 h 130"/>
                <a:gd name="T14" fmla="*/ 20 w 69"/>
                <a:gd name="T15" fmla="*/ 36 h 130"/>
                <a:gd name="T16" fmla="*/ 20 w 69"/>
                <a:gd name="T17" fmla="*/ 39 h 130"/>
                <a:gd name="T18" fmla="*/ 19 w 69"/>
                <a:gd name="T19" fmla="*/ 43 h 130"/>
                <a:gd name="T20" fmla="*/ 16 w 69"/>
                <a:gd name="T21" fmla="*/ 48 h 130"/>
                <a:gd name="T22" fmla="*/ 15 w 69"/>
                <a:gd name="T23" fmla="*/ 53 h 130"/>
                <a:gd name="T24" fmla="*/ 31 w 69"/>
                <a:gd name="T25" fmla="*/ 55 h 130"/>
                <a:gd name="T26" fmla="*/ 31 w 69"/>
                <a:gd name="T27" fmla="*/ 62 h 130"/>
                <a:gd name="T28" fmla="*/ 29 w 69"/>
                <a:gd name="T29" fmla="*/ 68 h 130"/>
                <a:gd name="T30" fmla="*/ 28 w 69"/>
                <a:gd name="T31" fmla="*/ 75 h 130"/>
                <a:gd name="T32" fmla="*/ 28 w 69"/>
                <a:gd name="T33" fmla="*/ 82 h 130"/>
                <a:gd name="T34" fmla="*/ 35 w 69"/>
                <a:gd name="T35" fmla="*/ 82 h 130"/>
                <a:gd name="T36" fmla="*/ 35 w 69"/>
                <a:gd name="T37" fmla="*/ 87 h 130"/>
                <a:gd name="T38" fmla="*/ 37 w 69"/>
                <a:gd name="T39" fmla="*/ 94 h 130"/>
                <a:gd name="T40" fmla="*/ 38 w 69"/>
                <a:gd name="T41" fmla="*/ 100 h 130"/>
                <a:gd name="T42" fmla="*/ 38 w 69"/>
                <a:gd name="T43" fmla="*/ 106 h 130"/>
                <a:gd name="T44" fmla="*/ 47 w 69"/>
                <a:gd name="T45" fmla="*/ 107 h 130"/>
                <a:gd name="T46" fmla="*/ 56 w 69"/>
                <a:gd name="T47" fmla="*/ 112 h 130"/>
                <a:gd name="T48" fmla="*/ 65 w 69"/>
                <a:gd name="T49" fmla="*/ 119 h 130"/>
                <a:gd name="T50" fmla="*/ 69 w 69"/>
                <a:gd name="T51" fmla="*/ 126 h 130"/>
                <a:gd name="T52" fmla="*/ 59 w 69"/>
                <a:gd name="T53" fmla="*/ 129 h 130"/>
                <a:gd name="T54" fmla="*/ 50 w 69"/>
                <a:gd name="T55" fmla="*/ 126 h 130"/>
                <a:gd name="T56" fmla="*/ 41 w 69"/>
                <a:gd name="T57" fmla="*/ 120 h 130"/>
                <a:gd name="T58" fmla="*/ 35 w 69"/>
                <a:gd name="T59" fmla="*/ 113 h 130"/>
                <a:gd name="T60" fmla="*/ 32 w 69"/>
                <a:gd name="T61" fmla="*/ 109 h 130"/>
                <a:gd name="T62" fmla="*/ 26 w 69"/>
                <a:gd name="T63" fmla="*/ 107 h 130"/>
                <a:gd name="T64" fmla="*/ 22 w 69"/>
                <a:gd name="T65" fmla="*/ 104 h 130"/>
                <a:gd name="T66" fmla="*/ 16 w 69"/>
                <a:gd name="T67" fmla="*/ 103 h 130"/>
                <a:gd name="T68" fmla="*/ 15 w 69"/>
                <a:gd name="T69" fmla="*/ 101 h 130"/>
                <a:gd name="T70" fmla="*/ 16 w 69"/>
                <a:gd name="T71" fmla="*/ 97 h 130"/>
                <a:gd name="T72" fmla="*/ 19 w 69"/>
                <a:gd name="T73" fmla="*/ 94 h 130"/>
                <a:gd name="T74" fmla="*/ 22 w 69"/>
                <a:gd name="T75" fmla="*/ 90 h 130"/>
                <a:gd name="T76" fmla="*/ 23 w 69"/>
                <a:gd name="T77" fmla="*/ 84 h 130"/>
                <a:gd name="T78" fmla="*/ 22 w 69"/>
                <a:gd name="T79" fmla="*/ 75 h 130"/>
                <a:gd name="T80" fmla="*/ 19 w 69"/>
                <a:gd name="T81" fmla="*/ 66 h 130"/>
                <a:gd name="T82" fmla="*/ 13 w 69"/>
                <a:gd name="T83" fmla="*/ 59 h 130"/>
                <a:gd name="T84" fmla="*/ 10 w 69"/>
                <a:gd name="T85" fmla="*/ 55 h 130"/>
                <a:gd name="T86" fmla="*/ 7 w 69"/>
                <a:gd name="T87" fmla="*/ 48 h 130"/>
                <a:gd name="T88" fmla="*/ 4 w 69"/>
                <a:gd name="T89" fmla="*/ 40 h 130"/>
                <a:gd name="T90" fmla="*/ 1 w 69"/>
                <a:gd name="T91" fmla="*/ 33 h 130"/>
                <a:gd name="T92" fmla="*/ 1 w 69"/>
                <a:gd name="T93" fmla="*/ 30 h 130"/>
                <a:gd name="T94" fmla="*/ 4 w 69"/>
                <a:gd name="T95" fmla="*/ 27 h 130"/>
                <a:gd name="T96" fmla="*/ 6 w 69"/>
                <a:gd name="T97" fmla="*/ 24 h 130"/>
                <a:gd name="T98" fmla="*/ 9 w 69"/>
                <a:gd name="T99" fmla="*/ 21 h 130"/>
                <a:gd name="T100" fmla="*/ 10 w 69"/>
                <a:gd name="T101" fmla="*/ 7 h 130"/>
                <a:gd name="T102" fmla="*/ 35 w 69"/>
                <a:gd name="T10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 h="130">
                  <a:moveTo>
                    <a:pt x="35" y="0"/>
                  </a:moveTo>
                  <a:lnTo>
                    <a:pt x="32" y="2"/>
                  </a:lnTo>
                  <a:lnTo>
                    <a:pt x="31" y="5"/>
                  </a:lnTo>
                  <a:lnTo>
                    <a:pt x="28" y="8"/>
                  </a:lnTo>
                  <a:lnTo>
                    <a:pt x="26" y="11"/>
                  </a:lnTo>
                  <a:lnTo>
                    <a:pt x="23" y="14"/>
                  </a:lnTo>
                  <a:lnTo>
                    <a:pt x="20" y="16"/>
                  </a:lnTo>
                  <a:lnTo>
                    <a:pt x="19" y="18"/>
                  </a:lnTo>
                  <a:lnTo>
                    <a:pt x="18" y="20"/>
                  </a:lnTo>
                  <a:lnTo>
                    <a:pt x="18" y="23"/>
                  </a:lnTo>
                  <a:lnTo>
                    <a:pt x="18" y="24"/>
                  </a:lnTo>
                  <a:lnTo>
                    <a:pt x="18" y="27"/>
                  </a:lnTo>
                  <a:lnTo>
                    <a:pt x="19" y="30"/>
                  </a:lnTo>
                  <a:lnTo>
                    <a:pt x="19" y="32"/>
                  </a:lnTo>
                  <a:lnTo>
                    <a:pt x="20" y="34"/>
                  </a:lnTo>
                  <a:lnTo>
                    <a:pt x="20" y="36"/>
                  </a:lnTo>
                  <a:lnTo>
                    <a:pt x="20" y="37"/>
                  </a:lnTo>
                  <a:lnTo>
                    <a:pt x="20" y="39"/>
                  </a:lnTo>
                  <a:lnTo>
                    <a:pt x="19" y="40"/>
                  </a:lnTo>
                  <a:lnTo>
                    <a:pt x="19" y="43"/>
                  </a:lnTo>
                  <a:lnTo>
                    <a:pt x="18" y="46"/>
                  </a:lnTo>
                  <a:lnTo>
                    <a:pt x="16" y="48"/>
                  </a:lnTo>
                  <a:lnTo>
                    <a:pt x="15" y="50"/>
                  </a:lnTo>
                  <a:lnTo>
                    <a:pt x="15" y="53"/>
                  </a:lnTo>
                  <a:lnTo>
                    <a:pt x="13" y="55"/>
                  </a:lnTo>
                  <a:lnTo>
                    <a:pt x="31" y="55"/>
                  </a:lnTo>
                  <a:lnTo>
                    <a:pt x="31" y="58"/>
                  </a:lnTo>
                  <a:lnTo>
                    <a:pt x="31" y="62"/>
                  </a:lnTo>
                  <a:lnTo>
                    <a:pt x="29" y="65"/>
                  </a:lnTo>
                  <a:lnTo>
                    <a:pt x="29" y="68"/>
                  </a:lnTo>
                  <a:lnTo>
                    <a:pt x="29" y="71"/>
                  </a:lnTo>
                  <a:lnTo>
                    <a:pt x="28" y="75"/>
                  </a:lnTo>
                  <a:lnTo>
                    <a:pt x="28" y="78"/>
                  </a:lnTo>
                  <a:lnTo>
                    <a:pt x="28" y="82"/>
                  </a:lnTo>
                  <a:lnTo>
                    <a:pt x="31" y="82"/>
                  </a:lnTo>
                  <a:lnTo>
                    <a:pt x="35" y="82"/>
                  </a:lnTo>
                  <a:lnTo>
                    <a:pt x="35" y="84"/>
                  </a:lnTo>
                  <a:lnTo>
                    <a:pt x="35" y="87"/>
                  </a:lnTo>
                  <a:lnTo>
                    <a:pt x="35" y="91"/>
                  </a:lnTo>
                  <a:lnTo>
                    <a:pt x="37" y="94"/>
                  </a:lnTo>
                  <a:lnTo>
                    <a:pt x="37" y="97"/>
                  </a:lnTo>
                  <a:lnTo>
                    <a:pt x="38" y="100"/>
                  </a:lnTo>
                  <a:lnTo>
                    <a:pt x="38" y="103"/>
                  </a:lnTo>
                  <a:lnTo>
                    <a:pt x="38" y="106"/>
                  </a:lnTo>
                  <a:lnTo>
                    <a:pt x="43" y="106"/>
                  </a:lnTo>
                  <a:lnTo>
                    <a:pt x="47" y="107"/>
                  </a:lnTo>
                  <a:lnTo>
                    <a:pt x="51" y="110"/>
                  </a:lnTo>
                  <a:lnTo>
                    <a:pt x="56" y="112"/>
                  </a:lnTo>
                  <a:lnTo>
                    <a:pt x="60" y="116"/>
                  </a:lnTo>
                  <a:lnTo>
                    <a:pt x="65" y="119"/>
                  </a:lnTo>
                  <a:lnTo>
                    <a:pt x="68" y="123"/>
                  </a:lnTo>
                  <a:lnTo>
                    <a:pt x="69" y="126"/>
                  </a:lnTo>
                  <a:lnTo>
                    <a:pt x="62" y="130"/>
                  </a:lnTo>
                  <a:lnTo>
                    <a:pt x="59" y="129"/>
                  </a:lnTo>
                  <a:lnTo>
                    <a:pt x="54" y="128"/>
                  </a:lnTo>
                  <a:lnTo>
                    <a:pt x="50" y="126"/>
                  </a:lnTo>
                  <a:lnTo>
                    <a:pt x="46" y="123"/>
                  </a:lnTo>
                  <a:lnTo>
                    <a:pt x="41" y="120"/>
                  </a:lnTo>
                  <a:lnTo>
                    <a:pt x="38" y="117"/>
                  </a:lnTo>
                  <a:lnTo>
                    <a:pt x="35" y="113"/>
                  </a:lnTo>
                  <a:lnTo>
                    <a:pt x="35" y="109"/>
                  </a:lnTo>
                  <a:lnTo>
                    <a:pt x="32" y="109"/>
                  </a:lnTo>
                  <a:lnTo>
                    <a:pt x="29" y="109"/>
                  </a:lnTo>
                  <a:lnTo>
                    <a:pt x="26" y="107"/>
                  </a:lnTo>
                  <a:lnTo>
                    <a:pt x="23" y="106"/>
                  </a:lnTo>
                  <a:lnTo>
                    <a:pt x="22" y="104"/>
                  </a:lnTo>
                  <a:lnTo>
                    <a:pt x="19" y="103"/>
                  </a:lnTo>
                  <a:lnTo>
                    <a:pt x="16" y="103"/>
                  </a:lnTo>
                  <a:lnTo>
                    <a:pt x="13" y="103"/>
                  </a:lnTo>
                  <a:lnTo>
                    <a:pt x="15" y="101"/>
                  </a:lnTo>
                  <a:lnTo>
                    <a:pt x="15" y="100"/>
                  </a:lnTo>
                  <a:lnTo>
                    <a:pt x="16" y="97"/>
                  </a:lnTo>
                  <a:lnTo>
                    <a:pt x="18" y="96"/>
                  </a:lnTo>
                  <a:lnTo>
                    <a:pt x="19" y="94"/>
                  </a:lnTo>
                  <a:lnTo>
                    <a:pt x="20" y="91"/>
                  </a:lnTo>
                  <a:lnTo>
                    <a:pt x="22" y="90"/>
                  </a:lnTo>
                  <a:lnTo>
                    <a:pt x="23" y="88"/>
                  </a:lnTo>
                  <a:lnTo>
                    <a:pt x="23" y="84"/>
                  </a:lnTo>
                  <a:lnTo>
                    <a:pt x="23" y="80"/>
                  </a:lnTo>
                  <a:lnTo>
                    <a:pt x="22" y="75"/>
                  </a:lnTo>
                  <a:lnTo>
                    <a:pt x="20" y="71"/>
                  </a:lnTo>
                  <a:lnTo>
                    <a:pt x="19" y="66"/>
                  </a:lnTo>
                  <a:lnTo>
                    <a:pt x="16" y="62"/>
                  </a:lnTo>
                  <a:lnTo>
                    <a:pt x="13" y="59"/>
                  </a:lnTo>
                  <a:lnTo>
                    <a:pt x="10" y="58"/>
                  </a:lnTo>
                  <a:lnTo>
                    <a:pt x="10" y="55"/>
                  </a:lnTo>
                  <a:lnTo>
                    <a:pt x="9" y="52"/>
                  </a:lnTo>
                  <a:lnTo>
                    <a:pt x="7" y="48"/>
                  </a:lnTo>
                  <a:lnTo>
                    <a:pt x="6" y="45"/>
                  </a:lnTo>
                  <a:lnTo>
                    <a:pt x="4" y="40"/>
                  </a:lnTo>
                  <a:lnTo>
                    <a:pt x="3" y="36"/>
                  </a:lnTo>
                  <a:lnTo>
                    <a:pt x="1" y="33"/>
                  </a:lnTo>
                  <a:lnTo>
                    <a:pt x="0" y="30"/>
                  </a:lnTo>
                  <a:lnTo>
                    <a:pt x="1" y="30"/>
                  </a:lnTo>
                  <a:lnTo>
                    <a:pt x="3" y="29"/>
                  </a:lnTo>
                  <a:lnTo>
                    <a:pt x="4" y="27"/>
                  </a:lnTo>
                  <a:lnTo>
                    <a:pt x="4" y="26"/>
                  </a:lnTo>
                  <a:lnTo>
                    <a:pt x="6" y="24"/>
                  </a:lnTo>
                  <a:lnTo>
                    <a:pt x="7" y="23"/>
                  </a:lnTo>
                  <a:lnTo>
                    <a:pt x="9" y="21"/>
                  </a:lnTo>
                  <a:lnTo>
                    <a:pt x="10" y="20"/>
                  </a:lnTo>
                  <a:lnTo>
                    <a:pt x="10" y="7"/>
                  </a:lnTo>
                  <a:lnTo>
                    <a:pt x="13" y="2"/>
                  </a:lnTo>
                  <a:lnTo>
                    <a:pt x="3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1988" name="Freeform 212">
              <a:extLst>
                <a:ext uri="{FF2B5EF4-FFF2-40B4-BE49-F238E27FC236}">
                  <a16:creationId xmlns:a16="http://schemas.microsoft.com/office/drawing/2014/main" xmlns="" id="{113F021F-8E23-48C6-BE51-77D666BB29C9}"/>
                </a:ext>
              </a:extLst>
            </p:cNvPr>
            <p:cNvSpPr>
              <a:spLocks/>
            </p:cNvSpPr>
            <p:nvPr/>
          </p:nvSpPr>
          <p:spPr bwMode="auto">
            <a:xfrm>
              <a:off x="1186" y="2663"/>
              <a:ext cx="93" cy="43"/>
            </a:xfrm>
            <a:custGeom>
              <a:avLst/>
              <a:gdLst>
                <a:gd name="T0" fmla="*/ 281 w 281"/>
                <a:gd name="T1" fmla="*/ 0 h 129"/>
                <a:gd name="T2" fmla="*/ 275 w 281"/>
                <a:gd name="T3" fmla="*/ 4 h 129"/>
                <a:gd name="T4" fmla="*/ 269 w 281"/>
                <a:gd name="T5" fmla="*/ 10 h 129"/>
                <a:gd name="T6" fmla="*/ 264 w 281"/>
                <a:gd name="T7" fmla="*/ 16 h 129"/>
                <a:gd name="T8" fmla="*/ 259 w 281"/>
                <a:gd name="T9" fmla="*/ 22 h 129"/>
                <a:gd name="T10" fmla="*/ 255 w 281"/>
                <a:gd name="T11" fmla="*/ 29 h 129"/>
                <a:gd name="T12" fmla="*/ 250 w 281"/>
                <a:gd name="T13" fmla="*/ 35 h 129"/>
                <a:gd name="T14" fmla="*/ 249 w 281"/>
                <a:gd name="T15" fmla="*/ 39 h 129"/>
                <a:gd name="T16" fmla="*/ 247 w 281"/>
                <a:gd name="T17" fmla="*/ 43 h 129"/>
                <a:gd name="T18" fmla="*/ 246 w 281"/>
                <a:gd name="T19" fmla="*/ 43 h 129"/>
                <a:gd name="T20" fmla="*/ 244 w 281"/>
                <a:gd name="T21" fmla="*/ 45 h 129"/>
                <a:gd name="T22" fmla="*/ 243 w 281"/>
                <a:gd name="T23" fmla="*/ 46 h 129"/>
                <a:gd name="T24" fmla="*/ 241 w 281"/>
                <a:gd name="T25" fmla="*/ 49 h 129"/>
                <a:gd name="T26" fmla="*/ 240 w 281"/>
                <a:gd name="T27" fmla="*/ 51 h 129"/>
                <a:gd name="T28" fmla="*/ 239 w 281"/>
                <a:gd name="T29" fmla="*/ 54 h 129"/>
                <a:gd name="T30" fmla="*/ 237 w 281"/>
                <a:gd name="T31" fmla="*/ 55 h 129"/>
                <a:gd name="T32" fmla="*/ 237 w 281"/>
                <a:gd name="T33" fmla="*/ 57 h 129"/>
                <a:gd name="T34" fmla="*/ 234 w 281"/>
                <a:gd name="T35" fmla="*/ 57 h 129"/>
                <a:gd name="T36" fmla="*/ 230 w 281"/>
                <a:gd name="T37" fmla="*/ 62 h 129"/>
                <a:gd name="T38" fmla="*/ 224 w 281"/>
                <a:gd name="T39" fmla="*/ 67 h 129"/>
                <a:gd name="T40" fmla="*/ 218 w 281"/>
                <a:gd name="T41" fmla="*/ 71 h 129"/>
                <a:gd name="T42" fmla="*/ 212 w 281"/>
                <a:gd name="T43" fmla="*/ 75 h 129"/>
                <a:gd name="T44" fmla="*/ 206 w 281"/>
                <a:gd name="T45" fmla="*/ 80 h 129"/>
                <a:gd name="T46" fmla="*/ 200 w 281"/>
                <a:gd name="T47" fmla="*/ 84 h 129"/>
                <a:gd name="T48" fmla="*/ 194 w 281"/>
                <a:gd name="T49" fmla="*/ 87 h 129"/>
                <a:gd name="T50" fmla="*/ 188 w 281"/>
                <a:gd name="T51" fmla="*/ 91 h 129"/>
                <a:gd name="T52" fmla="*/ 188 w 281"/>
                <a:gd name="T53" fmla="*/ 94 h 129"/>
                <a:gd name="T54" fmla="*/ 180 w 281"/>
                <a:gd name="T55" fmla="*/ 100 h 129"/>
                <a:gd name="T56" fmla="*/ 169 w 281"/>
                <a:gd name="T57" fmla="*/ 105 h 129"/>
                <a:gd name="T58" fmla="*/ 159 w 281"/>
                <a:gd name="T59" fmla="*/ 109 h 129"/>
                <a:gd name="T60" fmla="*/ 147 w 281"/>
                <a:gd name="T61" fmla="*/ 110 h 129"/>
                <a:gd name="T62" fmla="*/ 124 w 281"/>
                <a:gd name="T63" fmla="*/ 113 h 129"/>
                <a:gd name="T64" fmla="*/ 98 w 281"/>
                <a:gd name="T65" fmla="*/ 113 h 129"/>
                <a:gd name="T66" fmla="*/ 73 w 281"/>
                <a:gd name="T67" fmla="*/ 113 h 129"/>
                <a:gd name="T68" fmla="*/ 50 w 281"/>
                <a:gd name="T69" fmla="*/ 115 h 129"/>
                <a:gd name="T70" fmla="*/ 40 w 281"/>
                <a:gd name="T71" fmla="*/ 116 h 129"/>
                <a:gd name="T72" fmla="*/ 29 w 281"/>
                <a:gd name="T73" fmla="*/ 118 h 129"/>
                <a:gd name="T74" fmla="*/ 19 w 281"/>
                <a:gd name="T75" fmla="*/ 122 h 129"/>
                <a:gd name="T76" fmla="*/ 12 w 281"/>
                <a:gd name="T77" fmla="*/ 126 h 129"/>
                <a:gd name="T78" fmla="*/ 12 w 281"/>
                <a:gd name="T79" fmla="*/ 129 h 129"/>
                <a:gd name="T80" fmla="*/ 0 w 281"/>
                <a:gd name="T81" fmla="*/ 128 h 129"/>
                <a:gd name="T82" fmla="*/ 0 w 281"/>
                <a:gd name="T83" fmla="*/ 122 h 129"/>
                <a:gd name="T84" fmla="*/ 85 w 281"/>
                <a:gd name="T85" fmla="*/ 107 h 129"/>
                <a:gd name="T86" fmla="*/ 162 w 281"/>
                <a:gd name="T87" fmla="*/ 91 h 129"/>
                <a:gd name="T88" fmla="*/ 200 w 281"/>
                <a:gd name="T89" fmla="*/ 70 h 129"/>
                <a:gd name="T90" fmla="*/ 267 w 281"/>
                <a:gd name="T91" fmla="*/ 7 h 129"/>
                <a:gd name="T92" fmla="*/ 281 w 281"/>
                <a:gd name="T9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 h="129">
                  <a:moveTo>
                    <a:pt x="281" y="0"/>
                  </a:moveTo>
                  <a:lnTo>
                    <a:pt x="275" y="4"/>
                  </a:lnTo>
                  <a:lnTo>
                    <a:pt x="269" y="10"/>
                  </a:lnTo>
                  <a:lnTo>
                    <a:pt x="264" y="16"/>
                  </a:lnTo>
                  <a:lnTo>
                    <a:pt x="259" y="22"/>
                  </a:lnTo>
                  <a:lnTo>
                    <a:pt x="255" y="29"/>
                  </a:lnTo>
                  <a:lnTo>
                    <a:pt x="250" y="35"/>
                  </a:lnTo>
                  <a:lnTo>
                    <a:pt x="249" y="39"/>
                  </a:lnTo>
                  <a:lnTo>
                    <a:pt x="247" y="43"/>
                  </a:lnTo>
                  <a:lnTo>
                    <a:pt x="246" y="43"/>
                  </a:lnTo>
                  <a:lnTo>
                    <a:pt x="244" y="45"/>
                  </a:lnTo>
                  <a:lnTo>
                    <a:pt x="243" y="46"/>
                  </a:lnTo>
                  <a:lnTo>
                    <a:pt x="241" y="49"/>
                  </a:lnTo>
                  <a:lnTo>
                    <a:pt x="240" y="51"/>
                  </a:lnTo>
                  <a:lnTo>
                    <a:pt x="239" y="54"/>
                  </a:lnTo>
                  <a:lnTo>
                    <a:pt x="237" y="55"/>
                  </a:lnTo>
                  <a:lnTo>
                    <a:pt x="237" y="57"/>
                  </a:lnTo>
                  <a:lnTo>
                    <a:pt x="234" y="57"/>
                  </a:lnTo>
                  <a:lnTo>
                    <a:pt x="230" y="62"/>
                  </a:lnTo>
                  <a:lnTo>
                    <a:pt x="224" y="67"/>
                  </a:lnTo>
                  <a:lnTo>
                    <a:pt x="218" y="71"/>
                  </a:lnTo>
                  <a:lnTo>
                    <a:pt x="212" y="75"/>
                  </a:lnTo>
                  <a:lnTo>
                    <a:pt x="206" y="80"/>
                  </a:lnTo>
                  <a:lnTo>
                    <a:pt x="200" y="84"/>
                  </a:lnTo>
                  <a:lnTo>
                    <a:pt x="194" y="87"/>
                  </a:lnTo>
                  <a:lnTo>
                    <a:pt x="188" y="91"/>
                  </a:lnTo>
                  <a:lnTo>
                    <a:pt x="188" y="94"/>
                  </a:lnTo>
                  <a:lnTo>
                    <a:pt x="180" y="100"/>
                  </a:lnTo>
                  <a:lnTo>
                    <a:pt x="169" y="105"/>
                  </a:lnTo>
                  <a:lnTo>
                    <a:pt x="159" y="109"/>
                  </a:lnTo>
                  <a:lnTo>
                    <a:pt x="147" y="110"/>
                  </a:lnTo>
                  <a:lnTo>
                    <a:pt x="124" y="113"/>
                  </a:lnTo>
                  <a:lnTo>
                    <a:pt x="98" y="113"/>
                  </a:lnTo>
                  <a:lnTo>
                    <a:pt x="73" y="113"/>
                  </a:lnTo>
                  <a:lnTo>
                    <a:pt x="50" y="115"/>
                  </a:lnTo>
                  <a:lnTo>
                    <a:pt x="40" y="116"/>
                  </a:lnTo>
                  <a:lnTo>
                    <a:pt x="29" y="118"/>
                  </a:lnTo>
                  <a:lnTo>
                    <a:pt x="19" y="122"/>
                  </a:lnTo>
                  <a:lnTo>
                    <a:pt x="12" y="126"/>
                  </a:lnTo>
                  <a:lnTo>
                    <a:pt x="12" y="129"/>
                  </a:lnTo>
                  <a:lnTo>
                    <a:pt x="0" y="128"/>
                  </a:lnTo>
                  <a:lnTo>
                    <a:pt x="0" y="122"/>
                  </a:lnTo>
                  <a:lnTo>
                    <a:pt x="85" y="107"/>
                  </a:lnTo>
                  <a:lnTo>
                    <a:pt x="162" y="91"/>
                  </a:lnTo>
                  <a:lnTo>
                    <a:pt x="200" y="70"/>
                  </a:lnTo>
                  <a:lnTo>
                    <a:pt x="267" y="7"/>
                  </a:lnTo>
                  <a:lnTo>
                    <a:pt x="281"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pic>
        <p:nvPicPr>
          <p:cNvPr id="87052" name="Picture 213">
            <a:extLst>
              <a:ext uri="{FF2B5EF4-FFF2-40B4-BE49-F238E27FC236}">
                <a16:creationId xmlns:a16="http://schemas.microsoft.com/office/drawing/2014/main" xmlns="" id="{58928915-ABE5-400C-98C0-615D36DE21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8864" y="4279900"/>
            <a:ext cx="841375"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1990" name="Text Box 214">
            <a:extLst>
              <a:ext uri="{FF2B5EF4-FFF2-40B4-BE49-F238E27FC236}">
                <a16:creationId xmlns:a16="http://schemas.microsoft.com/office/drawing/2014/main" xmlns="" id="{230F5C0A-0153-44D0-AD6A-A10B2A553433}"/>
              </a:ext>
            </a:extLst>
          </p:cNvPr>
          <p:cNvSpPr txBox="1">
            <a:spLocks noChangeArrowheads="1"/>
          </p:cNvSpPr>
          <p:nvPr/>
        </p:nvSpPr>
        <p:spPr bwMode="auto">
          <a:xfrm>
            <a:off x="8432800" y="6019800"/>
            <a:ext cx="2235200" cy="336550"/>
          </a:xfrm>
          <a:prstGeom prst="rect">
            <a:avLst/>
          </a:prstGeom>
          <a:noFill/>
          <a:ln>
            <a:noFill/>
          </a:ln>
          <a:effectLst/>
        </p:spPr>
        <p:txBody>
          <a:bodyPr>
            <a:spAutoFit/>
          </a:bodyPr>
          <a:lstStyle/>
          <a:p>
            <a:pPr eaLnBrk="0" fontAlgn="base" hangingPunct="0">
              <a:spcBef>
                <a:spcPct val="50000"/>
              </a:spcBef>
              <a:spcAft>
                <a:spcPct val="0"/>
              </a:spcAft>
              <a:defRPr/>
            </a:pPr>
            <a:r>
              <a:rPr lang="en-GB" altLang="zh-TW" sz="1600" b="1">
                <a:solidFill>
                  <a:srgbClr val="000000"/>
                </a:solidFill>
                <a:latin typeface="Arial" panose="020B0604020202020204" pitchFamily="34" charset="0"/>
                <a:ea typeface="新細明體" panose="02020500000000000000" pitchFamily="18" charset="-120"/>
              </a:rPr>
              <a:t>Source: WHO/WPRO</a:t>
            </a:r>
            <a:endParaRPr lang="en-US" altLang="zh-TW" sz="1600" b="1">
              <a:solidFill>
                <a:srgbClr val="000000"/>
              </a:solidFill>
              <a:latin typeface="Arial" panose="020B0604020202020204" pitchFamily="34" charset="0"/>
              <a:ea typeface="新細明體" panose="02020500000000000000" pitchFamily="18" charset="-120"/>
            </a:endParaRPr>
          </a:p>
        </p:txBody>
      </p:sp>
      <p:sp>
        <p:nvSpPr>
          <p:cNvPr id="2891991" name="Line 215">
            <a:extLst>
              <a:ext uri="{FF2B5EF4-FFF2-40B4-BE49-F238E27FC236}">
                <a16:creationId xmlns:a16="http://schemas.microsoft.com/office/drawing/2014/main" xmlns="" id="{46FD19CA-ED75-4EA5-8609-FE8F7FD63F15}"/>
              </a:ext>
            </a:extLst>
          </p:cNvPr>
          <p:cNvSpPr>
            <a:spLocks noChangeShapeType="1"/>
          </p:cNvSpPr>
          <p:nvPr/>
        </p:nvSpPr>
        <p:spPr bwMode="auto">
          <a:xfrm>
            <a:off x="1524000" y="990600"/>
            <a:ext cx="9144000" cy="0"/>
          </a:xfrm>
          <a:prstGeom prst="line">
            <a:avLst/>
          </a:prstGeom>
          <a:noFill/>
          <a:ln w="25400">
            <a:solidFill>
              <a:srgbClr val="FF0000"/>
            </a:solidFill>
            <a:miter lim="800000"/>
            <a:headEnd/>
            <a:tailEnd/>
          </a:ln>
          <a:effectLst/>
        </p:spPr>
        <p:txBody>
          <a:bodyPr wrap="none"/>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87055" name="矩形 1">
            <a:extLst>
              <a:ext uri="{FF2B5EF4-FFF2-40B4-BE49-F238E27FC236}">
                <a16:creationId xmlns:a16="http://schemas.microsoft.com/office/drawing/2014/main" xmlns="" id="{405D415B-9146-4030-B7E6-39B74B4A3EAC}"/>
              </a:ext>
            </a:extLst>
          </p:cNvPr>
          <p:cNvSpPr>
            <a:spLocks noChangeArrowheads="1"/>
          </p:cNvSpPr>
          <p:nvPr/>
        </p:nvSpPr>
        <p:spPr bwMode="auto">
          <a:xfrm>
            <a:off x="1524000" y="0"/>
            <a:ext cx="990600" cy="990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Blip>
                <a:blip r:embed="rId4"/>
              </a:buBlip>
              <a:defRPr sz="3200">
                <a:solidFill>
                  <a:schemeClr val="tx1"/>
                </a:solidFill>
                <a:latin typeface="Tahoma" panose="020B0604030504040204" pitchFamily="34" charset="0"/>
              </a:defRPr>
            </a:lvl1pPr>
            <a:lvl2pPr marL="742950" indent="-285750">
              <a:spcBef>
                <a:spcPct val="20000"/>
              </a:spcBef>
              <a:buSzPct val="75000"/>
              <a:buBlip>
                <a:blip r:embed="rId5"/>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fontAlgn="base">
              <a:spcBef>
                <a:spcPct val="0"/>
              </a:spcBef>
              <a:spcAft>
                <a:spcPct val="0"/>
              </a:spcAft>
              <a:buNone/>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 name="矩形 1">
            <a:extLst>
              <a:ext uri="{FF2B5EF4-FFF2-40B4-BE49-F238E27FC236}">
                <a16:creationId xmlns:a16="http://schemas.microsoft.com/office/drawing/2014/main" xmlns="" id="{751C7FE5-2C6C-312C-3984-0E7E9BB9581F}"/>
              </a:ext>
            </a:extLst>
          </p:cNvPr>
          <p:cNvSpPr/>
          <p:nvPr/>
        </p:nvSpPr>
        <p:spPr bwMode="auto">
          <a:xfrm>
            <a:off x="-1" y="-1"/>
            <a:ext cx="1438183" cy="116297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000" b="0" i="0" u="none" strike="noStrike" cap="none" normalizeH="0" baseline="0">
              <a:ln>
                <a:noFill/>
              </a:ln>
              <a:solidFill>
                <a:schemeClr val="tx1"/>
              </a:solidFill>
              <a:effectLst/>
              <a:latin typeface="Times New Roman" panose="02020603050405020304" pitchFamily="18" charset="0"/>
            </a:endParaRPr>
          </a:p>
        </p:txBody>
      </p:sp>
      <p:sp>
        <p:nvSpPr>
          <p:cNvPr id="218" name="矩形 217">
            <a:extLst>
              <a:ext uri="{FF2B5EF4-FFF2-40B4-BE49-F238E27FC236}">
                <a16:creationId xmlns:a16="http://schemas.microsoft.com/office/drawing/2014/main" xmlns="" id="{8F65AB57-9A25-7EB7-F649-D3797907EAE6}"/>
              </a:ext>
            </a:extLst>
          </p:cNvPr>
          <p:cNvSpPr/>
          <p:nvPr/>
        </p:nvSpPr>
        <p:spPr bwMode="auto">
          <a:xfrm>
            <a:off x="2838475" y="6068863"/>
            <a:ext cx="9661714" cy="8246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000" b="0" i="0" u="none" strike="noStrike" cap="none" normalizeH="0" baseline="0">
              <a:ln>
                <a:noFill/>
              </a:ln>
              <a:solidFill>
                <a:schemeClr val="tx1"/>
              </a:solidFill>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91795"/>
                                        </p:tgtEl>
                                        <p:attrNameLst>
                                          <p:attrName>style.visibility</p:attrName>
                                        </p:attrNameLst>
                                      </p:cBhvr>
                                      <p:to>
                                        <p:strVal val="visible"/>
                                      </p:to>
                                    </p:set>
                                    <p:animEffect transition="in" filter="randombar(horizontal)">
                                      <p:cBhvr>
                                        <p:cTn id="7" dur="500"/>
                                        <p:tgtEl>
                                          <p:spTgt spid="289179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7052"/>
                                        </p:tgtEl>
                                        <p:attrNameLst>
                                          <p:attrName>style.visibility</p:attrName>
                                        </p:attrNameLst>
                                      </p:cBhvr>
                                      <p:to>
                                        <p:strVal val="visible"/>
                                      </p:to>
                                    </p:set>
                                    <p:animEffect transition="in" filter="randombar(horizontal)">
                                      <p:cBhvr>
                                        <p:cTn id="12" dur="500"/>
                                        <p:tgtEl>
                                          <p:spTgt spid="8705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91810"/>
                                        </p:tgtEl>
                                        <p:attrNameLst>
                                          <p:attrName>style.visibility</p:attrName>
                                        </p:attrNameLst>
                                      </p:cBhvr>
                                      <p:to>
                                        <p:strVal val="visible"/>
                                      </p:to>
                                    </p:set>
                                    <p:animEffect transition="in" filter="randombar(horizontal)">
                                      <p:cBhvr>
                                        <p:cTn id="17" dur="500"/>
                                        <p:tgtEl>
                                          <p:spTgt spid="2891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3826" name="Group 2">
            <a:extLst>
              <a:ext uri="{FF2B5EF4-FFF2-40B4-BE49-F238E27FC236}">
                <a16:creationId xmlns:a16="http://schemas.microsoft.com/office/drawing/2014/main" xmlns="" id="{39D02DD6-99F8-4C45-AC35-A092E7CCDBF1}"/>
              </a:ext>
            </a:extLst>
          </p:cNvPr>
          <p:cNvGrpSpPr>
            <a:grpSpLocks/>
          </p:cNvGrpSpPr>
          <p:nvPr/>
        </p:nvGrpSpPr>
        <p:grpSpPr bwMode="auto">
          <a:xfrm>
            <a:off x="7045326" y="4572000"/>
            <a:ext cx="942975" cy="1195388"/>
            <a:chOff x="3913" y="2880"/>
            <a:chExt cx="668" cy="753"/>
          </a:xfrm>
        </p:grpSpPr>
        <p:graphicFrame>
          <p:nvGraphicFramePr>
            <p:cNvPr id="89325" name="Object 3">
              <a:extLst>
                <a:ext uri="{FF2B5EF4-FFF2-40B4-BE49-F238E27FC236}">
                  <a16:creationId xmlns:a16="http://schemas.microsoft.com/office/drawing/2014/main" xmlns="" id="{93E45B85-66A9-41FD-ACC5-841582E26596}"/>
                </a:ext>
              </a:extLst>
            </p:cNvPr>
            <p:cNvGraphicFramePr>
              <a:graphicFrameLocks noChangeAspect="1"/>
            </p:cNvGraphicFramePr>
            <p:nvPr/>
          </p:nvGraphicFramePr>
          <p:xfrm>
            <a:off x="3984" y="2928"/>
            <a:ext cx="597" cy="705"/>
          </p:xfrm>
          <a:graphic>
            <a:graphicData uri="http://schemas.openxmlformats.org/presentationml/2006/ole">
              <mc:AlternateContent xmlns:mc="http://schemas.openxmlformats.org/markup-compatibility/2006">
                <mc:Choice xmlns:v="urn:schemas-microsoft-com:vml" Requires="v">
                  <p:oleObj spid="_x0000_s2050" name="Bitmap Image" r:id="rId4" imgW="752381" imgH="1000000" progId="Paint.Picture">
                    <p:embed/>
                  </p:oleObj>
                </mc:Choice>
                <mc:Fallback>
                  <p:oleObj name="Bitmap Image" r:id="rId4" imgW="752381" imgH="1000000" progId="Paint.Picture">
                    <p:embed/>
                    <p:pic>
                      <p:nvPicPr>
                        <p:cNvPr id="89325" name="Object 3">
                          <a:extLst>
                            <a:ext uri="{FF2B5EF4-FFF2-40B4-BE49-F238E27FC236}">
                              <a16:creationId xmlns:a16="http://schemas.microsoft.com/office/drawing/2014/main" xmlns="" id="{93E45B85-66A9-41FD-ACC5-841582E26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 y="2928"/>
                          <a:ext cx="597" cy="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93828" name="Line 4">
              <a:extLst>
                <a:ext uri="{FF2B5EF4-FFF2-40B4-BE49-F238E27FC236}">
                  <a16:creationId xmlns:a16="http://schemas.microsoft.com/office/drawing/2014/main" xmlns="" id="{6D5D4086-2111-45CD-9034-373FEAFD4682}"/>
                </a:ext>
              </a:extLst>
            </p:cNvPr>
            <p:cNvSpPr>
              <a:spLocks noChangeShapeType="1"/>
            </p:cNvSpPr>
            <p:nvPr/>
          </p:nvSpPr>
          <p:spPr bwMode="auto">
            <a:xfrm flipH="1">
              <a:off x="3913" y="2880"/>
              <a:ext cx="407" cy="394"/>
            </a:xfrm>
            <a:prstGeom prst="line">
              <a:avLst/>
            </a:prstGeom>
            <a:noFill/>
            <a:ln w="57150">
              <a:solidFill>
                <a:srgbClr val="666699"/>
              </a:solidFill>
              <a:round/>
              <a:headEnd type="triangle" w="med" len="me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2893829" name="Freeform 5">
            <a:extLst>
              <a:ext uri="{FF2B5EF4-FFF2-40B4-BE49-F238E27FC236}">
                <a16:creationId xmlns:a16="http://schemas.microsoft.com/office/drawing/2014/main" xmlns="" id="{A881D54F-0B12-4EC8-BBC2-4F390A37BF3D}"/>
              </a:ext>
            </a:extLst>
          </p:cNvPr>
          <p:cNvSpPr>
            <a:spLocks/>
          </p:cNvSpPr>
          <p:nvPr/>
        </p:nvSpPr>
        <p:spPr bwMode="auto">
          <a:xfrm>
            <a:off x="2536826" y="4252913"/>
            <a:ext cx="9525" cy="4762"/>
          </a:xfrm>
          <a:custGeom>
            <a:avLst/>
            <a:gdLst>
              <a:gd name="T0" fmla="*/ 16 w 16"/>
              <a:gd name="T1" fmla="*/ 9 h 9"/>
              <a:gd name="T2" fmla="*/ 0 w 16"/>
              <a:gd name="T3" fmla="*/ 0 h 9"/>
              <a:gd name="T4" fmla="*/ 10 w 16"/>
              <a:gd name="T5" fmla="*/ 3 h 9"/>
              <a:gd name="T6" fmla="*/ 16 w 16"/>
              <a:gd name="T7" fmla="*/ 9 h 9"/>
            </a:gdLst>
            <a:ahLst/>
            <a:cxnLst>
              <a:cxn ang="0">
                <a:pos x="T0" y="T1"/>
              </a:cxn>
              <a:cxn ang="0">
                <a:pos x="T2" y="T3"/>
              </a:cxn>
              <a:cxn ang="0">
                <a:pos x="T4" y="T5"/>
              </a:cxn>
              <a:cxn ang="0">
                <a:pos x="T6" y="T7"/>
              </a:cxn>
            </a:cxnLst>
            <a:rect l="0" t="0" r="r" b="b"/>
            <a:pathLst>
              <a:path w="16" h="9">
                <a:moveTo>
                  <a:pt x="16" y="9"/>
                </a:moveTo>
                <a:lnTo>
                  <a:pt x="0" y="0"/>
                </a:lnTo>
                <a:lnTo>
                  <a:pt x="10" y="3"/>
                </a:lnTo>
                <a:lnTo>
                  <a:pt x="16" y="9"/>
                </a:lnTo>
                <a:close/>
              </a:path>
            </a:pathLst>
          </a:custGeom>
          <a:solidFill>
            <a:srgbClr val="CCFF66"/>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nvGrpSpPr>
          <p:cNvPr id="2893830" name="Group 6">
            <a:extLst>
              <a:ext uri="{FF2B5EF4-FFF2-40B4-BE49-F238E27FC236}">
                <a16:creationId xmlns:a16="http://schemas.microsoft.com/office/drawing/2014/main" xmlns="" id="{49D9D3DA-018F-4F3C-915F-0AC0D3EE7860}"/>
              </a:ext>
            </a:extLst>
          </p:cNvPr>
          <p:cNvGrpSpPr>
            <a:grpSpLocks/>
          </p:cNvGrpSpPr>
          <p:nvPr/>
        </p:nvGrpSpPr>
        <p:grpSpPr bwMode="auto">
          <a:xfrm>
            <a:off x="8348664" y="2108201"/>
            <a:ext cx="2014537" cy="3743325"/>
            <a:chOff x="4836" y="1328"/>
            <a:chExt cx="1428" cy="2358"/>
          </a:xfrm>
        </p:grpSpPr>
        <p:pic>
          <p:nvPicPr>
            <p:cNvPr id="89310" name="Picture 7">
              <a:extLst>
                <a:ext uri="{FF2B5EF4-FFF2-40B4-BE49-F238E27FC236}">
                  <a16:creationId xmlns:a16="http://schemas.microsoft.com/office/drawing/2014/main" xmlns="" id="{E279A6D6-555B-42D0-A221-175F4BCE1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7" y="2981"/>
              <a:ext cx="597" cy="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311" name="Picture 8">
              <a:extLst>
                <a:ext uri="{FF2B5EF4-FFF2-40B4-BE49-F238E27FC236}">
                  <a16:creationId xmlns:a16="http://schemas.microsoft.com/office/drawing/2014/main" xmlns="" id="{4F15F95B-4953-46E0-8D97-44B200659F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7" y="2117"/>
              <a:ext cx="597" cy="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312" name="Picture 9">
              <a:extLst>
                <a:ext uri="{FF2B5EF4-FFF2-40B4-BE49-F238E27FC236}">
                  <a16:creationId xmlns:a16="http://schemas.microsoft.com/office/drawing/2014/main" xmlns="" id="{4518725F-1720-40E4-8774-128023AD92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7" y="1349"/>
              <a:ext cx="597" cy="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313" name="Group 10">
              <a:extLst>
                <a:ext uri="{FF2B5EF4-FFF2-40B4-BE49-F238E27FC236}">
                  <a16:creationId xmlns:a16="http://schemas.microsoft.com/office/drawing/2014/main" xmlns="" id="{D76CF434-1AAC-4AE2-BF4F-D5F08862BBD3}"/>
                </a:ext>
              </a:extLst>
            </p:cNvPr>
            <p:cNvGrpSpPr>
              <a:grpSpLocks/>
            </p:cNvGrpSpPr>
            <p:nvPr/>
          </p:nvGrpSpPr>
          <p:grpSpPr bwMode="auto">
            <a:xfrm>
              <a:off x="5491" y="3014"/>
              <a:ext cx="303" cy="656"/>
              <a:chOff x="4433" y="1541"/>
              <a:chExt cx="792" cy="2000"/>
            </a:xfrm>
          </p:grpSpPr>
          <p:sp>
            <p:nvSpPr>
              <p:cNvPr id="2893835" name="Freeform 11">
                <a:extLst>
                  <a:ext uri="{FF2B5EF4-FFF2-40B4-BE49-F238E27FC236}">
                    <a16:creationId xmlns:a16="http://schemas.microsoft.com/office/drawing/2014/main" xmlns="" id="{75915A2C-9929-4181-BD04-EAF23A70F715}"/>
                  </a:ext>
                </a:extLst>
              </p:cNvPr>
              <p:cNvSpPr>
                <a:spLocks/>
              </p:cNvSpPr>
              <p:nvPr/>
            </p:nvSpPr>
            <p:spPr bwMode="auto">
              <a:xfrm flipH="1">
                <a:off x="4433" y="1892"/>
                <a:ext cx="791" cy="1649"/>
              </a:xfrm>
              <a:custGeom>
                <a:avLst/>
                <a:gdLst>
                  <a:gd name="T0" fmla="*/ 4 w 1156"/>
                  <a:gd name="T1" fmla="*/ 269 h 2495"/>
                  <a:gd name="T2" fmla="*/ 27 w 1156"/>
                  <a:gd name="T3" fmla="*/ 175 h 2495"/>
                  <a:gd name="T4" fmla="*/ 65 w 1156"/>
                  <a:gd name="T5" fmla="*/ 101 h 2495"/>
                  <a:gd name="T6" fmla="*/ 119 w 1156"/>
                  <a:gd name="T7" fmla="*/ 47 h 2495"/>
                  <a:gd name="T8" fmla="*/ 193 w 1156"/>
                  <a:gd name="T9" fmla="*/ 13 h 2495"/>
                  <a:gd name="T10" fmla="*/ 285 w 1156"/>
                  <a:gd name="T11" fmla="*/ 0 h 2495"/>
                  <a:gd name="T12" fmla="*/ 949 w 1156"/>
                  <a:gd name="T13" fmla="*/ 9 h 2495"/>
                  <a:gd name="T14" fmla="*/ 1027 w 1156"/>
                  <a:gd name="T15" fmla="*/ 40 h 2495"/>
                  <a:gd name="T16" fmla="*/ 1084 w 1156"/>
                  <a:gd name="T17" fmla="*/ 87 h 2495"/>
                  <a:gd name="T18" fmla="*/ 1123 w 1156"/>
                  <a:gd name="T19" fmla="*/ 152 h 2495"/>
                  <a:gd name="T20" fmla="*/ 1148 w 1156"/>
                  <a:gd name="T21" fmla="*/ 230 h 2495"/>
                  <a:gd name="T22" fmla="*/ 1156 w 1156"/>
                  <a:gd name="T23" fmla="*/ 1067 h 2495"/>
                  <a:gd name="T24" fmla="*/ 1138 w 1156"/>
                  <a:gd name="T25" fmla="*/ 1126 h 2495"/>
                  <a:gd name="T26" fmla="*/ 1091 w 1156"/>
                  <a:gd name="T27" fmla="*/ 1161 h 2495"/>
                  <a:gd name="T28" fmla="*/ 1035 w 1156"/>
                  <a:gd name="T29" fmla="*/ 1170 h 2495"/>
                  <a:gd name="T30" fmla="*/ 982 w 1156"/>
                  <a:gd name="T31" fmla="*/ 1153 h 2495"/>
                  <a:gd name="T32" fmla="*/ 952 w 1156"/>
                  <a:gd name="T33" fmla="*/ 1106 h 2495"/>
                  <a:gd name="T34" fmla="*/ 947 w 1156"/>
                  <a:gd name="T35" fmla="*/ 413 h 2495"/>
                  <a:gd name="T36" fmla="*/ 924 w 1156"/>
                  <a:gd name="T37" fmla="*/ 403 h 2495"/>
                  <a:gd name="T38" fmla="*/ 906 w 1156"/>
                  <a:gd name="T39" fmla="*/ 413 h 2495"/>
                  <a:gd name="T40" fmla="*/ 901 w 1156"/>
                  <a:gd name="T41" fmla="*/ 2411 h 2495"/>
                  <a:gd name="T42" fmla="*/ 855 w 1156"/>
                  <a:gd name="T43" fmla="*/ 2468 h 2495"/>
                  <a:gd name="T44" fmla="*/ 779 w 1156"/>
                  <a:gd name="T45" fmla="*/ 2494 h 2495"/>
                  <a:gd name="T46" fmla="*/ 696 w 1156"/>
                  <a:gd name="T47" fmla="*/ 2487 h 2495"/>
                  <a:gd name="T48" fmla="*/ 630 w 1156"/>
                  <a:gd name="T49" fmla="*/ 2449 h 2495"/>
                  <a:gd name="T50" fmla="*/ 605 w 1156"/>
                  <a:gd name="T51" fmla="*/ 2377 h 2495"/>
                  <a:gd name="T52" fmla="*/ 602 w 1156"/>
                  <a:gd name="T53" fmla="*/ 1156 h 2495"/>
                  <a:gd name="T54" fmla="*/ 576 w 1156"/>
                  <a:gd name="T55" fmla="*/ 1149 h 2495"/>
                  <a:gd name="T56" fmla="*/ 561 w 1156"/>
                  <a:gd name="T57" fmla="*/ 1170 h 2495"/>
                  <a:gd name="T58" fmla="*/ 549 w 1156"/>
                  <a:gd name="T59" fmla="*/ 2434 h 2495"/>
                  <a:gd name="T60" fmla="*/ 491 w 1156"/>
                  <a:gd name="T61" fmla="*/ 2479 h 2495"/>
                  <a:gd name="T62" fmla="*/ 408 w 1156"/>
                  <a:gd name="T63" fmla="*/ 2493 h 2495"/>
                  <a:gd name="T64" fmla="*/ 324 w 1156"/>
                  <a:gd name="T65" fmla="*/ 2473 h 2495"/>
                  <a:gd name="T66" fmla="*/ 269 w 1156"/>
                  <a:gd name="T67" fmla="*/ 2419 h 2495"/>
                  <a:gd name="T68" fmla="*/ 257 w 1156"/>
                  <a:gd name="T69" fmla="*/ 424 h 2495"/>
                  <a:gd name="T70" fmla="*/ 241 w 1156"/>
                  <a:gd name="T71" fmla="*/ 406 h 2495"/>
                  <a:gd name="T72" fmla="*/ 218 w 1156"/>
                  <a:gd name="T73" fmla="*/ 411 h 2495"/>
                  <a:gd name="T74" fmla="*/ 212 w 1156"/>
                  <a:gd name="T75" fmla="*/ 1069 h 2495"/>
                  <a:gd name="T76" fmla="*/ 190 w 1156"/>
                  <a:gd name="T77" fmla="*/ 1126 h 2495"/>
                  <a:gd name="T78" fmla="*/ 142 w 1156"/>
                  <a:gd name="T79" fmla="*/ 1160 h 2495"/>
                  <a:gd name="T80" fmla="*/ 83 w 1156"/>
                  <a:gd name="T81" fmla="*/ 1167 h 2495"/>
                  <a:gd name="T82" fmla="*/ 31 w 1156"/>
                  <a:gd name="T83" fmla="*/ 1147 h 2495"/>
                  <a:gd name="T84" fmla="*/ 1 w 1156"/>
                  <a:gd name="T85" fmla="*/ 1098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36" name="Freeform 12">
                <a:extLst>
                  <a:ext uri="{FF2B5EF4-FFF2-40B4-BE49-F238E27FC236}">
                    <a16:creationId xmlns:a16="http://schemas.microsoft.com/office/drawing/2014/main" xmlns="" id="{465A5C30-0886-4577-BE4A-58DD033CB8D1}"/>
                  </a:ext>
                </a:extLst>
              </p:cNvPr>
              <p:cNvSpPr>
                <a:spLocks/>
              </p:cNvSpPr>
              <p:nvPr/>
            </p:nvSpPr>
            <p:spPr bwMode="auto">
              <a:xfrm flipH="1">
                <a:off x="4642" y="1541"/>
                <a:ext cx="353" cy="341"/>
              </a:xfrm>
              <a:custGeom>
                <a:avLst/>
                <a:gdLst>
                  <a:gd name="T0" fmla="*/ 282 w 513"/>
                  <a:gd name="T1" fmla="*/ 1 h 516"/>
                  <a:gd name="T2" fmla="*/ 333 w 513"/>
                  <a:gd name="T3" fmla="*/ 11 h 516"/>
                  <a:gd name="T4" fmla="*/ 379 w 513"/>
                  <a:gd name="T5" fmla="*/ 30 h 516"/>
                  <a:gd name="T6" fmla="*/ 420 w 513"/>
                  <a:gd name="T7" fmla="*/ 59 h 516"/>
                  <a:gd name="T8" fmla="*/ 455 w 513"/>
                  <a:gd name="T9" fmla="*/ 92 h 516"/>
                  <a:gd name="T10" fmla="*/ 482 w 513"/>
                  <a:gd name="T11" fmla="*/ 134 h 516"/>
                  <a:gd name="T12" fmla="*/ 502 w 513"/>
                  <a:gd name="T13" fmla="*/ 181 h 516"/>
                  <a:gd name="T14" fmla="*/ 512 w 513"/>
                  <a:gd name="T15" fmla="*/ 230 h 516"/>
                  <a:gd name="T16" fmla="*/ 512 w 513"/>
                  <a:gd name="T17" fmla="*/ 283 h 516"/>
                  <a:gd name="T18" fmla="*/ 502 w 513"/>
                  <a:gd name="T19" fmla="*/ 333 h 516"/>
                  <a:gd name="T20" fmla="*/ 482 w 513"/>
                  <a:gd name="T21" fmla="*/ 380 h 516"/>
                  <a:gd name="T22" fmla="*/ 455 w 513"/>
                  <a:gd name="T23" fmla="*/ 422 h 516"/>
                  <a:gd name="T24" fmla="*/ 420 w 513"/>
                  <a:gd name="T25" fmla="*/ 456 h 516"/>
                  <a:gd name="T26" fmla="*/ 379 w 513"/>
                  <a:gd name="T27" fmla="*/ 485 h 516"/>
                  <a:gd name="T28" fmla="*/ 333 w 513"/>
                  <a:gd name="T29" fmla="*/ 505 h 516"/>
                  <a:gd name="T30" fmla="*/ 282 w 513"/>
                  <a:gd name="T31" fmla="*/ 515 h 516"/>
                  <a:gd name="T32" fmla="*/ 230 w 513"/>
                  <a:gd name="T33" fmla="*/ 515 h 516"/>
                  <a:gd name="T34" fmla="*/ 182 w 513"/>
                  <a:gd name="T35" fmla="*/ 505 h 516"/>
                  <a:gd name="T36" fmla="*/ 134 w 513"/>
                  <a:gd name="T37" fmla="*/ 485 h 516"/>
                  <a:gd name="T38" fmla="*/ 94 w 513"/>
                  <a:gd name="T39" fmla="*/ 456 h 516"/>
                  <a:gd name="T40" fmla="*/ 60 w 513"/>
                  <a:gd name="T41" fmla="*/ 422 h 516"/>
                  <a:gd name="T42" fmla="*/ 31 w 513"/>
                  <a:gd name="T43" fmla="*/ 380 h 516"/>
                  <a:gd name="T44" fmla="*/ 11 w 513"/>
                  <a:gd name="T45" fmla="*/ 333 h 516"/>
                  <a:gd name="T46" fmla="*/ 1 w 513"/>
                  <a:gd name="T47" fmla="*/ 283 h 516"/>
                  <a:gd name="T48" fmla="*/ 1 w 513"/>
                  <a:gd name="T49" fmla="*/ 230 h 516"/>
                  <a:gd name="T50" fmla="*/ 11 w 513"/>
                  <a:gd name="T51" fmla="*/ 181 h 516"/>
                  <a:gd name="T52" fmla="*/ 31 w 513"/>
                  <a:gd name="T53" fmla="*/ 134 h 516"/>
                  <a:gd name="T54" fmla="*/ 60 w 513"/>
                  <a:gd name="T55" fmla="*/ 92 h 516"/>
                  <a:gd name="T56" fmla="*/ 94 w 513"/>
                  <a:gd name="T57" fmla="*/ 59 h 516"/>
                  <a:gd name="T58" fmla="*/ 134 w 513"/>
                  <a:gd name="T59" fmla="*/ 30 h 516"/>
                  <a:gd name="T60" fmla="*/ 182 w 513"/>
                  <a:gd name="T61" fmla="*/ 11 h 516"/>
                  <a:gd name="T62" fmla="*/ 230 w 513"/>
                  <a:gd name="T63" fmla="*/ 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nvGrpSpPr>
            <p:cNvPr id="89314" name="Group 13">
              <a:extLst>
                <a:ext uri="{FF2B5EF4-FFF2-40B4-BE49-F238E27FC236}">
                  <a16:creationId xmlns:a16="http://schemas.microsoft.com/office/drawing/2014/main" xmlns="" id="{607843A1-6922-4EB6-9A1A-36DD5FA843CC}"/>
                </a:ext>
              </a:extLst>
            </p:cNvPr>
            <p:cNvGrpSpPr>
              <a:grpSpLocks/>
            </p:cNvGrpSpPr>
            <p:nvPr/>
          </p:nvGrpSpPr>
          <p:grpSpPr bwMode="auto">
            <a:xfrm>
              <a:off x="5456" y="2160"/>
              <a:ext cx="303" cy="666"/>
              <a:chOff x="4433" y="1541"/>
              <a:chExt cx="792" cy="2000"/>
            </a:xfrm>
          </p:grpSpPr>
          <p:sp>
            <p:nvSpPr>
              <p:cNvPr id="2893838" name="Freeform 14">
                <a:extLst>
                  <a:ext uri="{FF2B5EF4-FFF2-40B4-BE49-F238E27FC236}">
                    <a16:creationId xmlns:a16="http://schemas.microsoft.com/office/drawing/2014/main" xmlns="" id="{AA54898B-AA19-462D-B7C4-6F2A0E06E143}"/>
                  </a:ext>
                </a:extLst>
              </p:cNvPr>
              <p:cNvSpPr>
                <a:spLocks/>
              </p:cNvSpPr>
              <p:nvPr/>
            </p:nvSpPr>
            <p:spPr bwMode="auto">
              <a:xfrm flipH="1">
                <a:off x="4433" y="1892"/>
                <a:ext cx="791" cy="1649"/>
              </a:xfrm>
              <a:custGeom>
                <a:avLst/>
                <a:gdLst>
                  <a:gd name="T0" fmla="*/ 4 w 1156"/>
                  <a:gd name="T1" fmla="*/ 269 h 2495"/>
                  <a:gd name="T2" fmla="*/ 27 w 1156"/>
                  <a:gd name="T3" fmla="*/ 175 h 2495"/>
                  <a:gd name="T4" fmla="*/ 65 w 1156"/>
                  <a:gd name="T5" fmla="*/ 101 h 2495"/>
                  <a:gd name="T6" fmla="*/ 119 w 1156"/>
                  <a:gd name="T7" fmla="*/ 47 h 2495"/>
                  <a:gd name="T8" fmla="*/ 193 w 1156"/>
                  <a:gd name="T9" fmla="*/ 13 h 2495"/>
                  <a:gd name="T10" fmla="*/ 285 w 1156"/>
                  <a:gd name="T11" fmla="*/ 0 h 2495"/>
                  <a:gd name="T12" fmla="*/ 949 w 1156"/>
                  <a:gd name="T13" fmla="*/ 9 h 2495"/>
                  <a:gd name="T14" fmla="*/ 1027 w 1156"/>
                  <a:gd name="T15" fmla="*/ 40 h 2495"/>
                  <a:gd name="T16" fmla="*/ 1084 w 1156"/>
                  <a:gd name="T17" fmla="*/ 87 h 2495"/>
                  <a:gd name="T18" fmla="*/ 1123 w 1156"/>
                  <a:gd name="T19" fmla="*/ 152 h 2495"/>
                  <a:gd name="T20" fmla="*/ 1148 w 1156"/>
                  <a:gd name="T21" fmla="*/ 230 h 2495"/>
                  <a:gd name="T22" fmla="*/ 1156 w 1156"/>
                  <a:gd name="T23" fmla="*/ 1067 h 2495"/>
                  <a:gd name="T24" fmla="*/ 1138 w 1156"/>
                  <a:gd name="T25" fmla="*/ 1126 h 2495"/>
                  <a:gd name="T26" fmla="*/ 1091 w 1156"/>
                  <a:gd name="T27" fmla="*/ 1161 h 2495"/>
                  <a:gd name="T28" fmla="*/ 1035 w 1156"/>
                  <a:gd name="T29" fmla="*/ 1170 h 2495"/>
                  <a:gd name="T30" fmla="*/ 982 w 1156"/>
                  <a:gd name="T31" fmla="*/ 1153 h 2495"/>
                  <a:gd name="T32" fmla="*/ 952 w 1156"/>
                  <a:gd name="T33" fmla="*/ 1106 h 2495"/>
                  <a:gd name="T34" fmla="*/ 947 w 1156"/>
                  <a:gd name="T35" fmla="*/ 413 h 2495"/>
                  <a:gd name="T36" fmla="*/ 924 w 1156"/>
                  <a:gd name="T37" fmla="*/ 403 h 2495"/>
                  <a:gd name="T38" fmla="*/ 906 w 1156"/>
                  <a:gd name="T39" fmla="*/ 413 h 2495"/>
                  <a:gd name="T40" fmla="*/ 901 w 1156"/>
                  <a:gd name="T41" fmla="*/ 2411 h 2495"/>
                  <a:gd name="T42" fmla="*/ 855 w 1156"/>
                  <a:gd name="T43" fmla="*/ 2468 h 2495"/>
                  <a:gd name="T44" fmla="*/ 779 w 1156"/>
                  <a:gd name="T45" fmla="*/ 2494 h 2495"/>
                  <a:gd name="T46" fmla="*/ 696 w 1156"/>
                  <a:gd name="T47" fmla="*/ 2487 h 2495"/>
                  <a:gd name="T48" fmla="*/ 630 w 1156"/>
                  <a:gd name="T49" fmla="*/ 2449 h 2495"/>
                  <a:gd name="T50" fmla="*/ 605 w 1156"/>
                  <a:gd name="T51" fmla="*/ 2377 h 2495"/>
                  <a:gd name="T52" fmla="*/ 602 w 1156"/>
                  <a:gd name="T53" fmla="*/ 1156 h 2495"/>
                  <a:gd name="T54" fmla="*/ 576 w 1156"/>
                  <a:gd name="T55" fmla="*/ 1149 h 2495"/>
                  <a:gd name="T56" fmla="*/ 561 w 1156"/>
                  <a:gd name="T57" fmla="*/ 1170 h 2495"/>
                  <a:gd name="T58" fmla="*/ 549 w 1156"/>
                  <a:gd name="T59" fmla="*/ 2434 h 2495"/>
                  <a:gd name="T60" fmla="*/ 491 w 1156"/>
                  <a:gd name="T61" fmla="*/ 2479 h 2495"/>
                  <a:gd name="T62" fmla="*/ 408 w 1156"/>
                  <a:gd name="T63" fmla="*/ 2493 h 2495"/>
                  <a:gd name="T64" fmla="*/ 324 w 1156"/>
                  <a:gd name="T65" fmla="*/ 2473 h 2495"/>
                  <a:gd name="T66" fmla="*/ 269 w 1156"/>
                  <a:gd name="T67" fmla="*/ 2419 h 2495"/>
                  <a:gd name="T68" fmla="*/ 257 w 1156"/>
                  <a:gd name="T69" fmla="*/ 424 h 2495"/>
                  <a:gd name="T70" fmla="*/ 241 w 1156"/>
                  <a:gd name="T71" fmla="*/ 406 h 2495"/>
                  <a:gd name="T72" fmla="*/ 218 w 1156"/>
                  <a:gd name="T73" fmla="*/ 411 h 2495"/>
                  <a:gd name="T74" fmla="*/ 212 w 1156"/>
                  <a:gd name="T75" fmla="*/ 1069 h 2495"/>
                  <a:gd name="T76" fmla="*/ 190 w 1156"/>
                  <a:gd name="T77" fmla="*/ 1126 h 2495"/>
                  <a:gd name="T78" fmla="*/ 142 w 1156"/>
                  <a:gd name="T79" fmla="*/ 1160 h 2495"/>
                  <a:gd name="T80" fmla="*/ 83 w 1156"/>
                  <a:gd name="T81" fmla="*/ 1167 h 2495"/>
                  <a:gd name="T82" fmla="*/ 31 w 1156"/>
                  <a:gd name="T83" fmla="*/ 1147 h 2495"/>
                  <a:gd name="T84" fmla="*/ 1 w 1156"/>
                  <a:gd name="T85" fmla="*/ 1098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39" name="Freeform 15">
                <a:extLst>
                  <a:ext uri="{FF2B5EF4-FFF2-40B4-BE49-F238E27FC236}">
                    <a16:creationId xmlns:a16="http://schemas.microsoft.com/office/drawing/2014/main" xmlns="" id="{AB584059-6A0C-435B-8951-331D5699B596}"/>
                  </a:ext>
                </a:extLst>
              </p:cNvPr>
              <p:cNvSpPr>
                <a:spLocks/>
              </p:cNvSpPr>
              <p:nvPr/>
            </p:nvSpPr>
            <p:spPr bwMode="auto">
              <a:xfrm flipH="1">
                <a:off x="4642" y="1541"/>
                <a:ext cx="353" cy="339"/>
              </a:xfrm>
              <a:custGeom>
                <a:avLst/>
                <a:gdLst>
                  <a:gd name="T0" fmla="*/ 282 w 513"/>
                  <a:gd name="T1" fmla="*/ 1 h 516"/>
                  <a:gd name="T2" fmla="*/ 333 w 513"/>
                  <a:gd name="T3" fmla="*/ 11 h 516"/>
                  <a:gd name="T4" fmla="*/ 379 w 513"/>
                  <a:gd name="T5" fmla="*/ 30 h 516"/>
                  <a:gd name="T6" fmla="*/ 420 w 513"/>
                  <a:gd name="T7" fmla="*/ 59 h 516"/>
                  <a:gd name="T8" fmla="*/ 455 w 513"/>
                  <a:gd name="T9" fmla="*/ 92 h 516"/>
                  <a:gd name="T10" fmla="*/ 482 w 513"/>
                  <a:gd name="T11" fmla="*/ 134 h 516"/>
                  <a:gd name="T12" fmla="*/ 502 w 513"/>
                  <a:gd name="T13" fmla="*/ 181 h 516"/>
                  <a:gd name="T14" fmla="*/ 512 w 513"/>
                  <a:gd name="T15" fmla="*/ 230 h 516"/>
                  <a:gd name="T16" fmla="*/ 512 w 513"/>
                  <a:gd name="T17" fmla="*/ 283 h 516"/>
                  <a:gd name="T18" fmla="*/ 502 w 513"/>
                  <a:gd name="T19" fmla="*/ 333 h 516"/>
                  <a:gd name="T20" fmla="*/ 482 w 513"/>
                  <a:gd name="T21" fmla="*/ 380 h 516"/>
                  <a:gd name="T22" fmla="*/ 455 w 513"/>
                  <a:gd name="T23" fmla="*/ 422 h 516"/>
                  <a:gd name="T24" fmla="*/ 420 w 513"/>
                  <a:gd name="T25" fmla="*/ 456 h 516"/>
                  <a:gd name="T26" fmla="*/ 379 w 513"/>
                  <a:gd name="T27" fmla="*/ 485 h 516"/>
                  <a:gd name="T28" fmla="*/ 333 w 513"/>
                  <a:gd name="T29" fmla="*/ 505 h 516"/>
                  <a:gd name="T30" fmla="*/ 282 w 513"/>
                  <a:gd name="T31" fmla="*/ 515 h 516"/>
                  <a:gd name="T32" fmla="*/ 230 w 513"/>
                  <a:gd name="T33" fmla="*/ 515 h 516"/>
                  <a:gd name="T34" fmla="*/ 182 w 513"/>
                  <a:gd name="T35" fmla="*/ 505 h 516"/>
                  <a:gd name="T36" fmla="*/ 134 w 513"/>
                  <a:gd name="T37" fmla="*/ 485 h 516"/>
                  <a:gd name="T38" fmla="*/ 94 w 513"/>
                  <a:gd name="T39" fmla="*/ 456 h 516"/>
                  <a:gd name="T40" fmla="*/ 60 w 513"/>
                  <a:gd name="T41" fmla="*/ 422 h 516"/>
                  <a:gd name="T42" fmla="*/ 31 w 513"/>
                  <a:gd name="T43" fmla="*/ 380 h 516"/>
                  <a:gd name="T44" fmla="*/ 11 w 513"/>
                  <a:gd name="T45" fmla="*/ 333 h 516"/>
                  <a:gd name="T46" fmla="*/ 1 w 513"/>
                  <a:gd name="T47" fmla="*/ 283 h 516"/>
                  <a:gd name="T48" fmla="*/ 1 w 513"/>
                  <a:gd name="T49" fmla="*/ 230 h 516"/>
                  <a:gd name="T50" fmla="*/ 11 w 513"/>
                  <a:gd name="T51" fmla="*/ 181 h 516"/>
                  <a:gd name="T52" fmla="*/ 31 w 513"/>
                  <a:gd name="T53" fmla="*/ 134 h 516"/>
                  <a:gd name="T54" fmla="*/ 60 w 513"/>
                  <a:gd name="T55" fmla="*/ 92 h 516"/>
                  <a:gd name="T56" fmla="*/ 94 w 513"/>
                  <a:gd name="T57" fmla="*/ 59 h 516"/>
                  <a:gd name="T58" fmla="*/ 134 w 513"/>
                  <a:gd name="T59" fmla="*/ 30 h 516"/>
                  <a:gd name="T60" fmla="*/ 182 w 513"/>
                  <a:gd name="T61" fmla="*/ 11 h 516"/>
                  <a:gd name="T62" fmla="*/ 230 w 513"/>
                  <a:gd name="T63" fmla="*/ 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nvGrpSpPr>
            <p:cNvPr id="89315" name="Group 16">
              <a:extLst>
                <a:ext uri="{FF2B5EF4-FFF2-40B4-BE49-F238E27FC236}">
                  <a16:creationId xmlns:a16="http://schemas.microsoft.com/office/drawing/2014/main" xmlns="" id="{3B5AAC99-1663-405E-9642-97E6F7998FC5}"/>
                </a:ext>
              </a:extLst>
            </p:cNvPr>
            <p:cNvGrpSpPr>
              <a:grpSpLocks/>
            </p:cNvGrpSpPr>
            <p:nvPr/>
          </p:nvGrpSpPr>
          <p:grpSpPr bwMode="auto">
            <a:xfrm>
              <a:off x="5432" y="1328"/>
              <a:ext cx="326" cy="635"/>
              <a:chOff x="4433" y="1541"/>
              <a:chExt cx="792" cy="2000"/>
            </a:xfrm>
          </p:grpSpPr>
          <p:sp>
            <p:nvSpPr>
              <p:cNvPr id="2893841" name="Freeform 17">
                <a:extLst>
                  <a:ext uri="{FF2B5EF4-FFF2-40B4-BE49-F238E27FC236}">
                    <a16:creationId xmlns:a16="http://schemas.microsoft.com/office/drawing/2014/main" xmlns="" id="{C850BC34-208E-47BE-A454-A4650713A1BC}"/>
                  </a:ext>
                </a:extLst>
              </p:cNvPr>
              <p:cNvSpPr>
                <a:spLocks/>
              </p:cNvSpPr>
              <p:nvPr/>
            </p:nvSpPr>
            <p:spPr bwMode="auto">
              <a:xfrm flipH="1">
                <a:off x="4434" y="1891"/>
                <a:ext cx="790" cy="1650"/>
              </a:xfrm>
              <a:custGeom>
                <a:avLst/>
                <a:gdLst>
                  <a:gd name="T0" fmla="*/ 4 w 1156"/>
                  <a:gd name="T1" fmla="*/ 269 h 2495"/>
                  <a:gd name="T2" fmla="*/ 27 w 1156"/>
                  <a:gd name="T3" fmla="*/ 175 h 2495"/>
                  <a:gd name="T4" fmla="*/ 65 w 1156"/>
                  <a:gd name="T5" fmla="*/ 101 h 2495"/>
                  <a:gd name="T6" fmla="*/ 119 w 1156"/>
                  <a:gd name="T7" fmla="*/ 47 h 2495"/>
                  <a:gd name="T8" fmla="*/ 193 w 1156"/>
                  <a:gd name="T9" fmla="*/ 13 h 2495"/>
                  <a:gd name="T10" fmla="*/ 285 w 1156"/>
                  <a:gd name="T11" fmla="*/ 0 h 2495"/>
                  <a:gd name="T12" fmla="*/ 949 w 1156"/>
                  <a:gd name="T13" fmla="*/ 9 h 2495"/>
                  <a:gd name="T14" fmla="*/ 1027 w 1156"/>
                  <a:gd name="T15" fmla="*/ 40 h 2495"/>
                  <a:gd name="T16" fmla="*/ 1084 w 1156"/>
                  <a:gd name="T17" fmla="*/ 87 h 2495"/>
                  <a:gd name="T18" fmla="*/ 1123 w 1156"/>
                  <a:gd name="T19" fmla="*/ 152 h 2495"/>
                  <a:gd name="T20" fmla="*/ 1148 w 1156"/>
                  <a:gd name="T21" fmla="*/ 230 h 2495"/>
                  <a:gd name="T22" fmla="*/ 1156 w 1156"/>
                  <a:gd name="T23" fmla="*/ 1067 h 2495"/>
                  <a:gd name="T24" fmla="*/ 1138 w 1156"/>
                  <a:gd name="T25" fmla="*/ 1126 h 2495"/>
                  <a:gd name="T26" fmla="*/ 1091 w 1156"/>
                  <a:gd name="T27" fmla="*/ 1161 h 2495"/>
                  <a:gd name="T28" fmla="*/ 1035 w 1156"/>
                  <a:gd name="T29" fmla="*/ 1170 h 2495"/>
                  <a:gd name="T30" fmla="*/ 982 w 1156"/>
                  <a:gd name="T31" fmla="*/ 1153 h 2495"/>
                  <a:gd name="T32" fmla="*/ 952 w 1156"/>
                  <a:gd name="T33" fmla="*/ 1106 h 2495"/>
                  <a:gd name="T34" fmla="*/ 947 w 1156"/>
                  <a:gd name="T35" fmla="*/ 413 h 2495"/>
                  <a:gd name="T36" fmla="*/ 924 w 1156"/>
                  <a:gd name="T37" fmla="*/ 403 h 2495"/>
                  <a:gd name="T38" fmla="*/ 906 w 1156"/>
                  <a:gd name="T39" fmla="*/ 413 h 2495"/>
                  <a:gd name="T40" fmla="*/ 901 w 1156"/>
                  <a:gd name="T41" fmla="*/ 2411 h 2495"/>
                  <a:gd name="T42" fmla="*/ 855 w 1156"/>
                  <a:gd name="T43" fmla="*/ 2468 h 2495"/>
                  <a:gd name="T44" fmla="*/ 779 w 1156"/>
                  <a:gd name="T45" fmla="*/ 2494 h 2495"/>
                  <a:gd name="T46" fmla="*/ 696 w 1156"/>
                  <a:gd name="T47" fmla="*/ 2487 h 2495"/>
                  <a:gd name="T48" fmla="*/ 630 w 1156"/>
                  <a:gd name="T49" fmla="*/ 2449 h 2495"/>
                  <a:gd name="T50" fmla="*/ 605 w 1156"/>
                  <a:gd name="T51" fmla="*/ 2377 h 2495"/>
                  <a:gd name="T52" fmla="*/ 602 w 1156"/>
                  <a:gd name="T53" fmla="*/ 1156 h 2495"/>
                  <a:gd name="T54" fmla="*/ 576 w 1156"/>
                  <a:gd name="T55" fmla="*/ 1149 h 2495"/>
                  <a:gd name="T56" fmla="*/ 561 w 1156"/>
                  <a:gd name="T57" fmla="*/ 1170 h 2495"/>
                  <a:gd name="T58" fmla="*/ 549 w 1156"/>
                  <a:gd name="T59" fmla="*/ 2434 h 2495"/>
                  <a:gd name="T60" fmla="*/ 491 w 1156"/>
                  <a:gd name="T61" fmla="*/ 2479 h 2495"/>
                  <a:gd name="T62" fmla="*/ 408 w 1156"/>
                  <a:gd name="T63" fmla="*/ 2493 h 2495"/>
                  <a:gd name="T64" fmla="*/ 324 w 1156"/>
                  <a:gd name="T65" fmla="*/ 2473 h 2495"/>
                  <a:gd name="T66" fmla="*/ 269 w 1156"/>
                  <a:gd name="T67" fmla="*/ 2419 h 2495"/>
                  <a:gd name="T68" fmla="*/ 257 w 1156"/>
                  <a:gd name="T69" fmla="*/ 424 h 2495"/>
                  <a:gd name="T70" fmla="*/ 241 w 1156"/>
                  <a:gd name="T71" fmla="*/ 406 h 2495"/>
                  <a:gd name="T72" fmla="*/ 218 w 1156"/>
                  <a:gd name="T73" fmla="*/ 411 h 2495"/>
                  <a:gd name="T74" fmla="*/ 212 w 1156"/>
                  <a:gd name="T75" fmla="*/ 1069 h 2495"/>
                  <a:gd name="T76" fmla="*/ 190 w 1156"/>
                  <a:gd name="T77" fmla="*/ 1126 h 2495"/>
                  <a:gd name="T78" fmla="*/ 142 w 1156"/>
                  <a:gd name="T79" fmla="*/ 1160 h 2495"/>
                  <a:gd name="T80" fmla="*/ 83 w 1156"/>
                  <a:gd name="T81" fmla="*/ 1167 h 2495"/>
                  <a:gd name="T82" fmla="*/ 31 w 1156"/>
                  <a:gd name="T83" fmla="*/ 1147 h 2495"/>
                  <a:gd name="T84" fmla="*/ 1 w 1156"/>
                  <a:gd name="T85" fmla="*/ 1098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42" name="Freeform 18">
                <a:extLst>
                  <a:ext uri="{FF2B5EF4-FFF2-40B4-BE49-F238E27FC236}">
                    <a16:creationId xmlns:a16="http://schemas.microsoft.com/office/drawing/2014/main" xmlns="" id="{593A6F99-B2B5-40B9-93FB-58DC9F0CE13D}"/>
                  </a:ext>
                </a:extLst>
              </p:cNvPr>
              <p:cNvSpPr>
                <a:spLocks/>
              </p:cNvSpPr>
              <p:nvPr/>
            </p:nvSpPr>
            <p:spPr bwMode="auto">
              <a:xfrm flipH="1">
                <a:off x="4642" y="1541"/>
                <a:ext cx="353" cy="340"/>
              </a:xfrm>
              <a:custGeom>
                <a:avLst/>
                <a:gdLst>
                  <a:gd name="T0" fmla="*/ 282 w 513"/>
                  <a:gd name="T1" fmla="*/ 1 h 516"/>
                  <a:gd name="T2" fmla="*/ 333 w 513"/>
                  <a:gd name="T3" fmla="*/ 11 h 516"/>
                  <a:gd name="T4" fmla="*/ 379 w 513"/>
                  <a:gd name="T5" fmla="*/ 30 h 516"/>
                  <a:gd name="T6" fmla="*/ 420 w 513"/>
                  <a:gd name="T7" fmla="*/ 59 h 516"/>
                  <a:gd name="T8" fmla="*/ 455 w 513"/>
                  <a:gd name="T9" fmla="*/ 92 h 516"/>
                  <a:gd name="T10" fmla="*/ 482 w 513"/>
                  <a:gd name="T11" fmla="*/ 134 h 516"/>
                  <a:gd name="T12" fmla="*/ 502 w 513"/>
                  <a:gd name="T13" fmla="*/ 181 h 516"/>
                  <a:gd name="T14" fmla="*/ 512 w 513"/>
                  <a:gd name="T15" fmla="*/ 230 h 516"/>
                  <a:gd name="T16" fmla="*/ 512 w 513"/>
                  <a:gd name="T17" fmla="*/ 283 h 516"/>
                  <a:gd name="T18" fmla="*/ 502 w 513"/>
                  <a:gd name="T19" fmla="*/ 333 h 516"/>
                  <a:gd name="T20" fmla="*/ 482 w 513"/>
                  <a:gd name="T21" fmla="*/ 380 h 516"/>
                  <a:gd name="T22" fmla="*/ 455 w 513"/>
                  <a:gd name="T23" fmla="*/ 422 h 516"/>
                  <a:gd name="T24" fmla="*/ 420 w 513"/>
                  <a:gd name="T25" fmla="*/ 456 h 516"/>
                  <a:gd name="T26" fmla="*/ 379 w 513"/>
                  <a:gd name="T27" fmla="*/ 485 h 516"/>
                  <a:gd name="T28" fmla="*/ 333 w 513"/>
                  <a:gd name="T29" fmla="*/ 505 h 516"/>
                  <a:gd name="T30" fmla="*/ 282 w 513"/>
                  <a:gd name="T31" fmla="*/ 515 h 516"/>
                  <a:gd name="T32" fmla="*/ 230 w 513"/>
                  <a:gd name="T33" fmla="*/ 515 h 516"/>
                  <a:gd name="T34" fmla="*/ 182 w 513"/>
                  <a:gd name="T35" fmla="*/ 505 h 516"/>
                  <a:gd name="T36" fmla="*/ 134 w 513"/>
                  <a:gd name="T37" fmla="*/ 485 h 516"/>
                  <a:gd name="T38" fmla="*/ 94 w 513"/>
                  <a:gd name="T39" fmla="*/ 456 h 516"/>
                  <a:gd name="T40" fmla="*/ 60 w 513"/>
                  <a:gd name="T41" fmla="*/ 422 h 516"/>
                  <a:gd name="T42" fmla="*/ 31 w 513"/>
                  <a:gd name="T43" fmla="*/ 380 h 516"/>
                  <a:gd name="T44" fmla="*/ 11 w 513"/>
                  <a:gd name="T45" fmla="*/ 333 h 516"/>
                  <a:gd name="T46" fmla="*/ 1 w 513"/>
                  <a:gd name="T47" fmla="*/ 283 h 516"/>
                  <a:gd name="T48" fmla="*/ 1 w 513"/>
                  <a:gd name="T49" fmla="*/ 230 h 516"/>
                  <a:gd name="T50" fmla="*/ 11 w 513"/>
                  <a:gd name="T51" fmla="*/ 181 h 516"/>
                  <a:gd name="T52" fmla="*/ 31 w 513"/>
                  <a:gd name="T53" fmla="*/ 134 h 516"/>
                  <a:gd name="T54" fmla="*/ 60 w 513"/>
                  <a:gd name="T55" fmla="*/ 92 h 516"/>
                  <a:gd name="T56" fmla="*/ 94 w 513"/>
                  <a:gd name="T57" fmla="*/ 59 h 516"/>
                  <a:gd name="T58" fmla="*/ 134 w 513"/>
                  <a:gd name="T59" fmla="*/ 30 h 516"/>
                  <a:gd name="T60" fmla="*/ 182 w 513"/>
                  <a:gd name="T61" fmla="*/ 11 h 516"/>
                  <a:gd name="T62" fmla="*/ 230 w 513"/>
                  <a:gd name="T63" fmla="*/ 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2893843" name="Line 19">
              <a:extLst>
                <a:ext uri="{FF2B5EF4-FFF2-40B4-BE49-F238E27FC236}">
                  <a16:creationId xmlns:a16="http://schemas.microsoft.com/office/drawing/2014/main" xmlns="" id="{861704A0-9A09-42F1-9312-E33D7120B2E5}"/>
                </a:ext>
              </a:extLst>
            </p:cNvPr>
            <p:cNvSpPr>
              <a:spLocks noChangeShapeType="1"/>
            </p:cNvSpPr>
            <p:nvPr/>
          </p:nvSpPr>
          <p:spPr bwMode="auto">
            <a:xfrm flipH="1">
              <a:off x="4861" y="1804"/>
              <a:ext cx="407" cy="394"/>
            </a:xfrm>
            <a:prstGeom prst="line">
              <a:avLst/>
            </a:prstGeom>
            <a:noFill/>
            <a:ln w="57150">
              <a:solidFill>
                <a:srgbClr val="666699"/>
              </a:solidFill>
              <a:round/>
              <a:headEnd type="triangle" w="med" len="me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44" name="Line 20">
              <a:extLst>
                <a:ext uri="{FF2B5EF4-FFF2-40B4-BE49-F238E27FC236}">
                  <a16:creationId xmlns:a16="http://schemas.microsoft.com/office/drawing/2014/main" xmlns="" id="{D21E6A30-0D30-42B7-ACE1-19267B49ED9F}"/>
                </a:ext>
              </a:extLst>
            </p:cNvPr>
            <p:cNvSpPr>
              <a:spLocks noChangeShapeType="1"/>
            </p:cNvSpPr>
            <p:nvPr/>
          </p:nvSpPr>
          <p:spPr bwMode="auto">
            <a:xfrm flipH="1" flipV="1">
              <a:off x="4836" y="2539"/>
              <a:ext cx="492" cy="1"/>
            </a:xfrm>
            <a:prstGeom prst="line">
              <a:avLst/>
            </a:prstGeom>
            <a:noFill/>
            <a:ln w="57150">
              <a:solidFill>
                <a:srgbClr val="666699"/>
              </a:solidFill>
              <a:round/>
              <a:headEnd type="triangle" w="med" len="me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45" name="Line 21">
              <a:extLst>
                <a:ext uri="{FF2B5EF4-FFF2-40B4-BE49-F238E27FC236}">
                  <a16:creationId xmlns:a16="http://schemas.microsoft.com/office/drawing/2014/main" xmlns="" id="{2A6694CA-2688-4517-B7CA-380142B87E58}"/>
                </a:ext>
              </a:extLst>
            </p:cNvPr>
            <p:cNvSpPr>
              <a:spLocks noChangeShapeType="1"/>
            </p:cNvSpPr>
            <p:nvPr/>
          </p:nvSpPr>
          <p:spPr bwMode="auto">
            <a:xfrm flipH="1" flipV="1">
              <a:off x="4838" y="2902"/>
              <a:ext cx="491" cy="267"/>
            </a:xfrm>
            <a:prstGeom prst="line">
              <a:avLst/>
            </a:prstGeom>
            <a:noFill/>
            <a:ln w="57150">
              <a:solidFill>
                <a:srgbClr val="666699"/>
              </a:solidFill>
              <a:round/>
              <a:headEnd type="triangle" w="med" len="me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89093" name="Text Box 22">
            <a:extLst>
              <a:ext uri="{FF2B5EF4-FFF2-40B4-BE49-F238E27FC236}">
                <a16:creationId xmlns:a16="http://schemas.microsoft.com/office/drawing/2014/main" xmlns="" id="{23DE3D60-067B-408E-9DED-2091C6013167}"/>
              </a:ext>
            </a:extLst>
          </p:cNvPr>
          <p:cNvSpPr txBox="1">
            <a:spLocks noChangeArrowheads="1"/>
          </p:cNvSpPr>
          <p:nvPr/>
        </p:nvSpPr>
        <p:spPr bwMode="auto">
          <a:xfrm>
            <a:off x="1998664" y="1836739"/>
            <a:ext cx="1692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7"/>
              </a:buBlip>
              <a:defRPr sz="3200">
                <a:solidFill>
                  <a:schemeClr val="tx1"/>
                </a:solidFill>
                <a:latin typeface="Tahoma" panose="020B0604030504040204" pitchFamily="34" charset="0"/>
              </a:defRPr>
            </a:lvl1pPr>
            <a:lvl2pPr marL="742950" indent="-285750">
              <a:spcBef>
                <a:spcPct val="20000"/>
              </a:spcBef>
              <a:buSzPct val="75000"/>
              <a:buBlip>
                <a:blip r:embed="rId8"/>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fontAlgn="base">
              <a:spcBef>
                <a:spcPct val="50000"/>
              </a:spcBef>
              <a:spcAft>
                <a:spcPct val="0"/>
              </a:spcAft>
              <a:buNone/>
            </a:pPr>
            <a:r>
              <a:rPr lang="en-US" altLang="zh-TW" sz="2000">
                <a:solidFill>
                  <a:srgbClr val="000000"/>
                </a:solidFill>
                <a:latin typeface="Arial" panose="020B0604020202020204" pitchFamily="34" charset="0"/>
                <a:ea typeface="新細明體" panose="02020500000000000000" pitchFamily="18" charset="-120"/>
              </a:rPr>
              <a:t>Migratory water birds </a:t>
            </a:r>
          </a:p>
        </p:txBody>
      </p:sp>
      <p:grpSp>
        <p:nvGrpSpPr>
          <p:cNvPr id="89094" name="Group 23">
            <a:extLst>
              <a:ext uri="{FF2B5EF4-FFF2-40B4-BE49-F238E27FC236}">
                <a16:creationId xmlns:a16="http://schemas.microsoft.com/office/drawing/2014/main" xmlns="" id="{4C26E9F7-05A1-4306-876B-F70246BB0613}"/>
              </a:ext>
            </a:extLst>
          </p:cNvPr>
          <p:cNvGrpSpPr>
            <a:grpSpLocks/>
          </p:cNvGrpSpPr>
          <p:nvPr/>
        </p:nvGrpSpPr>
        <p:grpSpPr bwMode="auto">
          <a:xfrm>
            <a:off x="3352801" y="1836738"/>
            <a:ext cx="2898775" cy="2654300"/>
            <a:chOff x="1296" y="1157"/>
            <a:chExt cx="2054" cy="1672"/>
          </a:xfrm>
        </p:grpSpPr>
        <p:grpSp>
          <p:nvGrpSpPr>
            <p:cNvPr id="89276" name="Group 24">
              <a:extLst>
                <a:ext uri="{FF2B5EF4-FFF2-40B4-BE49-F238E27FC236}">
                  <a16:creationId xmlns:a16="http://schemas.microsoft.com/office/drawing/2014/main" xmlns="" id="{DBE5331E-DC58-47AD-916E-9637E7222E7A}"/>
                </a:ext>
              </a:extLst>
            </p:cNvPr>
            <p:cNvGrpSpPr>
              <a:grpSpLocks/>
            </p:cNvGrpSpPr>
            <p:nvPr/>
          </p:nvGrpSpPr>
          <p:grpSpPr bwMode="auto">
            <a:xfrm>
              <a:off x="1296" y="2070"/>
              <a:ext cx="1632" cy="759"/>
              <a:chOff x="1296" y="2070"/>
              <a:chExt cx="1632" cy="759"/>
            </a:xfrm>
          </p:grpSpPr>
          <p:grpSp>
            <p:nvGrpSpPr>
              <p:cNvPr id="89278" name="Group 25">
                <a:extLst>
                  <a:ext uri="{FF2B5EF4-FFF2-40B4-BE49-F238E27FC236}">
                    <a16:creationId xmlns:a16="http://schemas.microsoft.com/office/drawing/2014/main" xmlns="" id="{0BE1C508-41F6-4881-86A4-2A8E3322E8C4}"/>
                  </a:ext>
                </a:extLst>
              </p:cNvPr>
              <p:cNvGrpSpPr>
                <a:grpSpLocks/>
              </p:cNvGrpSpPr>
              <p:nvPr/>
            </p:nvGrpSpPr>
            <p:grpSpPr bwMode="auto">
              <a:xfrm>
                <a:off x="1920" y="2122"/>
                <a:ext cx="1008" cy="707"/>
                <a:chOff x="2272" y="2805"/>
                <a:chExt cx="1056" cy="793"/>
              </a:xfrm>
            </p:grpSpPr>
            <p:sp>
              <p:nvSpPr>
                <p:cNvPr id="2893850" name="Freeform 26">
                  <a:extLst>
                    <a:ext uri="{FF2B5EF4-FFF2-40B4-BE49-F238E27FC236}">
                      <a16:creationId xmlns:a16="http://schemas.microsoft.com/office/drawing/2014/main" xmlns="" id="{51013DBE-440E-457C-8749-D2EE2CE88D4E}"/>
                    </a:ext>
                  </a:extLst>
                </p:cNvPr>
                <p:cNvSpPr>
                  <a:spLocks/>
                </p:cNvSpPr>
                <p:nvPr/>
              </p:nvSpPr>
              <p:spPr bwMode="auto">
                <a:xfrm>
                  <a:off x="2272" y="2805"/>
                  <a:ext cx="1056" cy="793"/>
                </a:xfrm>
                <a:custGeom>
                  <a:avLst/>
                  <a:gdLst>
                    <a:gd name="T0" fmla="*/ 1760 w 2112"/>
                    <a:gd name="T1" fmla="*/ 59 h 2379"/>
                    <a:gd name="T2" fmla="*/ 1866 w 2112"/>
                    <a:gd name="T3" fmla="*/ 62 h 2379"/>
                    <a:gd name="T4" fmla="*/ 1956 w 2112"/>
                    <a:gd name="T5" fmla="*/ 42 h 2379"/>
                    <a:gd name="T6" fmla="*/ 2003 w 2112"/>
                    <a:gd name="T7" fmla="*/ 229 h 2379"/>
                    <a:gd name="T8" fmla="*/ 2054 w 2112"/>
                    <a:gd name="T9" fmla="*/ 395 h 2379"/>
                    <a:gd name="T10" fmla="*/ 2096 w 2112"/>
                    <a:gd name="T11" fmla="*/ 477 h 2379"/>
                    <a:gd name="T12" fmla="*/ 2010 w 2112"/>
                    <a:gd name="T13" fmla="*/ 551 h 2379"/>
                    <a:gd name="T14" fmla="*/ 2019 w 2112"/>
                    <a:gd name="T15" fmla="*/ 807 h 2379"/>
                    <a:gd name="T16" fmla="*/ 1976 w 2112"/>
                    <a:gd name="T17" fmla="*/ 979 h 2379"/>
                    <a:gd name="T18" fmla="*/ 1916 w 2112"/>
                    <a:gd name="T19" fmla="*/ 1504 h 2379"/>
                    <a:gd name="T20" fmla="*/ 1571 w 2112"/>
                    <a:gd name="T21" fmla="*/ 1844 h 2379"/>
                    <a:gd name="T22" fmla="*/ 1484 w 2112"/>
                    <a:gd name="T23" fmla="*/ 1997 h 2379"/>
                    <a:gd name="T24" fmla="*/ 1347 w 2112"/>
                    <a:gd name="T25" fmla="*/ 2130 h 2379"/>
                    <a:gd name="T26" fmla="*/ 1534 w 2112"/>
                    <a:gd name="T27" fmla="*/ 2179 h 2379"/>
                    <a:gd name="T28" fmla="*/ 1524 w 2112"/>
                    <a:gd name="T29" fmla="*/ 2228 h 2379"/>
                    <a:gd name="T30" fmla="*/ 1477 w 2112"/>
                    <a:gd name="T31" fmla="*/ 2289 h 2379"/>
                    <a:gd name="T32" fmla="*/ 1396 w 2112"/>
                    <a:gd name="T33" fmla="*/ 2225 h 2379"/>
                    <a:gd name="T34" fmla="*/ 1311 w 2112"/>
                    <a:gd name="T35" fmla="*/ 2158 h 2379"/>
                    <a:gd name="T36" fmla="*/ 1238 w 2112"/>
                    <a:gd name="T37" fmla="*/ 2149 h 2379"/>
                    <a:gd name="T38" fmla="*/ 1292 w 2112"/>
                    <a:gd name="T39" fmla="*/ 2217 h 2379"/>
                    <a:gd name="T40" fmla="*/ 1435 w 2112"/>
                    <a:gd name="T41" fmla="*/ 2286 h 2379"/>
                    <a:gd name="T42" fmla="*/ 1365 w 2112"/>
                    <a:gd name="T43" fmla="*/ 2306 h 2379"/>
                    <a:gd name="T44" fmla="*/ 1302 w 2112"/>
                    <a:gd name="T45" fmla="*/ 2343 h 2379"/>
                    <a:gd name="T46" fmla="*/ 1227 w 2112"/>
                    <a:gd name="T47" fmla="*/ 2326 h 2379"/>
                    <a:gd name="T48" fmla="*/ 1163 w 2112"/>
                    <a:gd name="T49" fmla="*/ 2279 h 2379"/>
                    <a:gd name="T50" fmla="*/ 1160 w 2112"/>
                    <a:gd name="T51" fmla="*/ 2221 h 2379"/>
                    <a:gd name="T52" fmla="*/ 1161 w 2112"/>
                    <a:gd name="T53" fmla="*/ 2121 h 2379"/>
                    <a:gd name="T54" fmla="*/ 1174 w 2112"/>
                    <a:gd name="T55" fmla="*/ 2013 h 2379"/>
                    <a:gd name="T56" fmla="*/ 1124 w 2112"/>
                    <a:gd name="T57" fmla="*/ 1919 h 2379"/>
                    <a:gd name="T58" fmla="*/ 1012 w 2112"/>
                    <a:gd name="T59" fmla="*/ 1828 h 2379"/>
                    <a:gd name="T60" fmla="*/ 848 w 2112"/>
                    <a:gd name="T61" fmla="*/ 1707 h 2379"/>
                    <a:gd name="T62" fmla="*/ 751 w 2112"/>
                    <a:gd name="T63" fmla="*/ 1754 h 2379"/>
                    <a:gd name="T64" fmla="*/ 709 w 2112"/>
                    <a:gd name="T65" fmla="*/ 1751 h 2379"/>
                    <a:gd name="T66" fmla="*/ 609 w 2112"/>
                    <a:gd name="T67" fmla="*/ 2009 h 2379"/>
                    <a:gd name="T68" fmla="*/ 585 w 2112"/>
                    <a:gd name="T69" fmla="*/ 1778 h 2379"/>
                    <a:gd name="T70" fmla="*/ 661 w 2112"/>
                    <a:gd name="T71" fmla="*/ 1407 h 2379"/>
                    <a:gd name="T72" fmla="*/ 511 w 2112"/>
                    <a:gd name="T73" fmla="*/ 1749 h 2379"/>
                    <a:gd name="T74" fmla="*/ 425 w 2112"/>
                    <a:gd name="T75" fmla="*/ 1985 h 2379"/>
                    <a:gd name="T76" fmla="*/ 519 w 2112"/>
                    <a:gd name="T77" fmla="*/ 1482 h 2379"/>
                    <a:gd name="T78" fmla="*/ 550 w 2112"/>
                    <a:gd name="T79" fmla="*/ 1327 h 2379"/>
                    <a:gd name="T80" fmla="*/ 353 w 2112"/>
                    <a:gd name="T81" fmla="*/ 1561 h 2379"/>
                    <a:gd name="T82" fmla="*/ 150 w 2112"/>
                    <a:gd name="T83" fmla="*/ 1964 h 2379"/>
                    <a:gd name="T84" fmla="*/ 230 w 2112"/>
                    <a:gd name="T85" fmla="*/ 1537 h 2379"/>
                    <a:gd name="T86" fmla="*/ 518 w 2112"/>
                    <a:gd name="T87" fmla="*/ 1130 h 2379"/>
                    <a:gd name="T88" fmla="*/ 157 w 2112"/>
                    <a:gd name="T89" fmla="*/ 1377 h 2379"/>
                    <a:gd name="T90" fmla="*/ 15 w 2112"/>
                    <a:gd name="T91" fmla="*/ 1572 h 2379"/>
                    <a:gd name="T92" fmla="*/ 125 w 2112"/>
                    <a:gd name="T93" fmla="*/ 1220 h 2379"/>
                    <a:gd name="T94" fmla="*/ 409 w 2112"/>
                    <a:gd name="T95" fmla="*/ 1025 h 2379"/>
                    <a:gd name="T96" fmla="*/ 580 w 2112"/>
                    <a:gd name="T97" fmla="*/ 952 h 2379"/>
                    <a:gd name="T98" fmla="*/ 325 w 2112"/>
                    <a:gd name="T99" fmla="*/ 932 h 2379"/>
                    <a:gd name="T100" fmla="*/ 159 w 2112"/>
                    <a:gd name="T101" fmla="*/ 920 h 2379"/>
                    <a:gd name="T102" fmla="*/ 354 w 2112"/>
                    <a:gd name="T103" fmla="*/ 805 h 2379"/>
                    <a:gd name="T104" fmla="*/ 567 w 2112"/>
                    <a:gd name="T105" fmla="*/ 761 h 2379"/>
                    <a:gd name="T106" fmla="*/ 711 w 2112"/>
                    <a:gd name="T107" fmla="*/ 851 h 2379"/>
                    <a:gd name="T108" fmla="*/ 900 w 2112"/>
                    <a:gd name="T109" fmla="*/ 927 h 2379"/>
                    <a:gd name="T110" fmla="*/ 1043 w 2112"/>
                    <a:gd name="T111" fmla="*/ 904 h 2379"/>
                    <a:gd name="T112" fmla="*/ 1219 w 2112"/>
                    <a:gd name="T113" fmla="*/ 885 h 2379"/>
                    <a:gd name="T114" fmla="*/ 1417 w 2112"/>
                    <a:gd name="T115" fmla="*/ 825 h 2379"/>
                    <a:gd name="T116" fmla="*/ 1600 w 2112"/>
                    <a:gd name="T117" fmla="*/ 523 h 2379"/>
                    <a:gd name="T118" fmla="*/ 1666 w 2112"/>
                    <a:gd name="T119" fmla="*/ 255 h 2379"/>
                    <a:gd name="T120" fmla="*/ 1579 w 2112"/>
                    <a:gd name="T121" fmla="*/ 115 h 2379"/>
                    <a:gd name="T122" fmla="*/ 1652 w 2112"/>
                    <a:gd name="T123" fmla="*/ 73 h 2379"/>
                    <a:gd name="T124" fmla="*/ 1703 w 2112"/>
                    <a:gd name="T125" fmla="*/ 41 h 2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12" h="2379">
                      <a:moveTo>
                        <a:pt x="1709" y="46"/>
                      </a:moveTo>
                      <a:lnTo>
                        <a:pt x="1715" y="51"/>
                      </a:lnTo>
                      <a:lnTo>
                        <a:pt x="1721" y="55"/>
                      </a:lnTo>
                      <a:lnTo>
                        <a:pt x="1727" y="60"/>
                      </a:lnTo>
                      <a:lnTo>
                        <a:pt x="1734" y="64"/>
                      </a:lnTo>
                      <a:lnTo>
                        <a:pt x="1740" y="68"/>
                      </a:lnTo>
                      <a:lnTo>
                        <a:pt x="1747" y="72"/>
                      </a:lnTo>
                      <a:lnTo>
                        <a:pt x="1753" y="74"/>
                      </a:lnTo>
                      <a:lnTo>
                        <a:pt x="1762" y="76"/>
                      </a:lnTo>
                      <a:lnTo>
                        <a:pt x="1763" y="68"/>
                      </a:lnTo>
                      <a:lnTo>
                        <a:pt x="1760" y="59"/>
                      </a:lnTo>
                      <a:lnTo>
                        <a:pt x="1756" y="51"/>
                      </a:lnTo>
                      <a:lnTo>
                        <a:pt x="1750" y="42"/>
                      </a:lnTo>
                      <a:lnTo>
                        <a:pt x="1745" y="35"/>
                      </a:lnTo>
                      <a:lnTo>
                        <a:pt x="1744" y="26"/>
                      </a:lnTo>
                      <a:lnTo>
                        <a:pt x="1747" y="17"/>
                      </a:lnTo>
                      <a:lnTo>
                        <a:pt x="1755" y="7"/>
                      </a:lnTo>
                      <a:lnTo>
                        <a:pt x="1776" y="17"/>
                      </a:lnTo>
                      <a:lnTo>
                        <a:pt x="1799" y="27"/>
                      </a:lnTo>
                      <a:lnTo>
                        <a:pt x="1822" y="37"/>
                      </a:lnTo>
                      <a:lnTo>
                        <a:pt x="1844" y="48"/>
                      </a:lnTo>
                      <a:lnTo>
                        <a:pt x="1866" y="62"/>
                      </a:lnTo>
                      <a:lnTo>
                        <a:pt x="1885" y="76"/>
                      </a:lnTo>
                      <a:lnTo>
                        <a:pt x="1902" y="94"/>
                      </a:lnTo>
                      <a:lnTo>
                        <a:pt x="1917" y="115"/>
                      </a:lnTo>
                      <a:lnTo>
                        <a:pt x="1922" y="105"/>
                      </a:lnTo>
                      <a:lnTo>
                        <a:pt x="1923" y="92"/>
                      </a:lnTo>
                      <a:lnTo>
                        <a:pt x="1924" y="79"/>
                      </a:lnTo>
                      <a:lnTo>
                        <a:pt x="1925" y="65"/>
                      </a:lnTo>
                      <a:lnTo>
                        <a:pt x="1929" y="53"/>
                      </a:lnTo>
                      <a:lnTo>
                        <a:pt x="1933" y="44"/>
                      </a:lnTo>
                      <a:lnTo>
                        <a:pt x="1942" y="41"/>
                      </a:lnTo>
                      <a:lnTo>
                        <a:pt x="1956" y="42"/>
                      </a:lnTo>
                      <a:lnTo>
                        <a:pt x="1965" y="58"/>
                      </a:lnTo>
                      <a:lnTo>
                        <a:pt x="1976" y="75"/>
                      </a:lnTo>
                      <a:lnTo>
                        <a:pt x="1985" y="94"/>
                      </a:lnTo>
                      <a:lnTo>
                        <a:pt x="1993" y="111"/>
                      </a:lnTo>
                      <a:lnTo>
                        <a:pt x="2000" y="129"/>
                      </a:lnTo>
                      <a:lnTo>
                        <a:pt x="2002" y="149"/>
                      </a:lnTo>
                      <a:lnTo>
                        <a:pt x="2001" y="168"/>
                      </a:lnTo>
                      <a:lnTo>
                        <a:pt x="1995" y="187"/>
                      </a:lnTo>
                      <a:lnTo>
                        <a:pt x="1995" y="202"/>
                      </a:lnTo>
                      <a:lnTo>
                        <a:pt x="1999" y="217"/>
                      </a:lnTo>
                      <a:lnTo>
                        <a:pt x="2003" y="229"/>
                      </a:lnTo>
                      <a:lnTo>
                        <a:pt x="2010" y="242"/>
                      </a:lnTo>
                      <a:lnTo>
                        <a:pt x="2018" y="253"/>
                      </a:lnTo>
                      <a:lnTo>
                        <a:pt x="2027" y="264"/>
                      </a:lnTo>
                      <a:lnTo>
                        <a:pt x="2036" y="274"/>
                      </a:lnTo>
                      <a:lnTo>
                        <a:pt x="2046" y="284"/>
                      </a:lnTo>
                      <a:lnTo>
                        <a:pt x="2048" y="302"/>
                      </a:lnTo>
                      <a:lnTo>
                        <a:pt x="2049" y="321"/>
                      </a:lnTo>
                      <a:lnTo>
                        <a:pt x="2048" y="340"/>
                      </a:lnTo>
                      <a:lnTo>
                        <a:pt x="2047" y="360"/>
                      </a:lnTo>
                      <a:lnTo>
                        <a:pt x="2049" y="379"/>
                      </a:lnTo>
                      <a:lnTo>
                        <a:pt x="2054" y="395"/>
                      </a:lnTo>
                      <a:lnTo>
                        <a:pt x="2065" y="408"/>
                      </a:lnTo>
                      <a:lnTo>
                        <a:pt x="2082" y="419"/>
                      </a:lnTo>
                      <a:lnTo>
                        <a:pt x="2087" y="427"/>
                      </a:lnTo>
                      <a:lnTo>
                        <a:pt x="2091" y="433"/>
                      </a:lnTo>
                      <a:lnTo>
                        <a:pt x="2097" y="440"/>
                      </a:lnTo>
                      <a:lnTo>
                        <a:pt x="2103" y="446"/>
                      </a:lnTo>
                      <a:lnTo>
                        <a:pt x="2107" y="454"/>
                      </a:lnTo>
                      <a:lnTo>
                        <a:pt x="2111" y="460"/>
                      </a:lnTo>
                      <a:lnTo>
                        <a:pt x="2112" y="467"/>
                      </a:lnTo>
                      <a:lnTo>
                        <a:pt x="2110" y="474"/>
                      </a:lnTo>
                      <a:lnTo>
                        <a:pt x="2096" y="477"/>
                      </a:lnTo>
                      <a:lnTo>
                        <a:pt x="2083" y="482"/>
                      </a:lnTo>
                      <a:lnTo>
                        <a:pt x="2070" y="486"/>
                      </a:lnTo>
                      <a:lnTo>
                        <a:pt x="2056" y="488"/>
                      </a:lnTo>
                      <a:lnTo>
                        <a:pt x="2042" y="492"/>
                      </a:lnTo>
                      <a:lnTo>
                        <a:pt x="2028" y="496"/>
                      </a:lnTo>
                      <a:lnTo>
                        <a:pt x="2013" y="498"/>
                      </a:lnTo>
                      <a:lnTo>
                        <a:pt x="1997" y="501"/>
                      </a:lnTo>
                      <a:lnTo>
                        <a:pt x="1996" y="514"/>
                      </a:lnTo>
                      <a:lnTo>
                        <a:pt x="1997" y="527"/>
                      </a:lnTo>
                      <a:lnTo>
                        <a:pt x="2003" y="539"/>
                      </a:lnTo>
                      <a:lnTo>
                        <a:pt x="2010" y="551"/>
                      </a:lnTo>
                      <a:lnTo>
                        <a:pt x="2018" y="564"/>
                      </a:lnTo>
                      <a:lnTo>
                        <a:pt x="2026" y="575"/>
                      </a:lnTo>
                      <a:lnTo>
                        <a:pt x="2034" y="587"/>
                      </a:lnTo>
                      <a:lnTo>
                        <a:pt x="2040" y="598"/>
                      </a:lnTo>
                      <a:lnTo>
                        <a:pt x="2042" y="646"/>
                      </a:lnTo>
                      <a:lnTo>
                        <a:pt x="2046" y="697"/>
                      </a:lnTo>
                      <a:lnTo>
                        <a:pt x="2046" y="746"/>
                      </a:lnTo>
                      <a:lnTo>
                        <a:pt x="2036" y="794"/>
                      </a:lnTo>
                      <a:lnTo>
                        <a:pt x="2031" y="799"/>
                      </a:lnTo>
                      <a:lnTo>
                        <a:pt x="2025" y="803"/>
                      </a:lnTo>
                      <a:lnTo>
                        <a:pt x="2019" y="807"/>
                      </a:lnTo>
                      <a:lnTo>
                        <a:pt x="2013" y="810"/>
                      </a:lnTo>
                      <a:lnTo>
                        <a:pt x="2007" y="813"/>
                      </a:lnTo>
                      <a:lnTo>
                        <a:pt x="2000" y="815"/>
                      </a:lnTo>
                      <a:lnTo>
                        <a:pt x="1993" y="816"/>
                      </a:lnTo>
                      <a:lnTo>
                        <a:pt x="1986" y="816"/>
                      </a:lnTo>
                      <a:lnTo>
                        <a:pt x="1997" y="858"/>
                      </a:lnTo>
                      <a:lnTo>
                        <a:pt x="2007" y="903"/>
                      </a:lnTo>
                      <a:lnTo>
                        <a:pt x="2013" y="947"/>
                      </a:lnTo>
                      <a:lnTo>
                        <a:pt x="2018" y="996"/>
                      </a:lnTo>
                      <a:lnTo>
                        <a:pt x="2004" y="1009"/>
                      </a:lnTo>
                      <a:lnTo>
                        <a:pt x="1976" y="979"/>
                      </a:lnTo>
                      <a:lnTo>
                        <a:pt x="1978" y="1030"/>
                      </a:lnTo>
                      <a:lnTo>
                        <a:pt x="1980" y="1079"/>
                      </a:lnTo>
                      <a:lnTo>
                        <a:pt x="1983" y="1130"/>
                      </a:lnTo>
                      <a:lnTo>
                        <a:pt x="1981" y="1181"/>
                      </a:lnTo>
                      <a:lnTo>
                        <a:pt x="1973" y="1249"/>
                      </a:lnTo>
                      <a:lnTo>
                        <a:pt x="1972" y="1317"/>
                      </a:lnTo>
                      <a:lnTo>
                        <a:pt x="1972" y="1382"/>
                      </a:lnTo>
                      <a:lnTo>
                        <a:pt x="1963" y="1445"/>
                      </a:lnTo>
                      <a:lnTo>
                        <a:pt x="1945" y="1463"/>
                      </a:lnTo>
                      <a:lnTo>
                        <a:pt x="1930" y="1482"/>
                      </a:lnTo>
                      <a:lnTo>
                        <a:pt x="1916" y="1504"/>
                      </a:lnTo>
                      <a:lnTo>
                        <a:pt x="1906" y="1527"/>
                      </a:lnTo>
                      <a:lnTo>
                        <a:pt x="1896" y="1550"/>
                      </a:lnTo>
                      <a:lnTo>
                        <a:pt x="1886" y="1574"/>
                      </a:lnTo>
                      <a:lnTo>
                        <a:pt x="1877" y="1597"/>
                      </a:lnTo>
                      <a:lnTo>
                        <a:pt x="1867" y="1620"/>
                      </a:lnTo>
                      <a:lnTo>
                        <a:pt x="1665" y="1844"/>
                      </a:lnTo>
                      <a:lnTo>
                        <a:pt x="1647" y="1855"/>
                      </a:lnTo>
                      <a:lnTo>
                        <a:pt x="1629" y="1856"/>
                      </a:lnTo>
                      <a:lnTo>
                        <a:pt x="1608" y="1852"/>
                      </a:lnTo>
                      <a:lnTo>
                        <a:pt x="1590" y="1847"/>
                      </a:lnTo>
                      <a:lnTo>
                        <a:pt x="1571" y="1844"/>
                      </a:lnTo>
                      <a:lnTo>
                        <a:pt x="1554" y="1846"/>
                      </a:lnTo>
                      <a:lnTo>
                        <a:pt x="1540" y="1857"/>
                      </a:lnTo>
                      <a:lnTo>
                        <a:pt x="1530" y="1881"/>
                      </a:lnTo>
                      <a:lnTo>
                        <a:pt x="1520" y="1895"/>
                      </a:lnTo>
                      <a:lnTo>
                        <a:pt x="1515" y="1911"/>
                      </a:lnTo>
                      <a:lnTo>
                        <a:pt x="1513" y="1929"/>
                      </a:lnTo>
                      <a:lnTo>
                        <a:pt x="1513" y="1946"/>
                      </a:lnTo>
                      <a:lnTo>
                        <a:pt x="1512" y="1963"/>
                      </a:lnTo>
                      <a:lnTo>
                        <a:pt x="1507" y="1977"/>
                      </a:lnTo>
                      <a:lnTo>
                        <a:pt x="1499" y="1989"/>
                      </a:lnTo>
                      <a:lnTo>
                        <a:pt x="1484" y="1997"/>
                      </a:lnTo>
                      <a:lnTo>
                        <a:pt x="1467" y="2008"/>
                      </a:lnTo>
                      <a:lnTo>
                        <a:pt x="1448" y="2016"/>
                      </a:lnTo>
                      <a:lnTo>
                        <a:pt x="1428" y="2022"/>
                      </a:lnTo>
                      <a:lnTo>
                        <a:pt x="1409" y="2030"/>
                      </a:lnTo>
                      <a:lnTo>
                        <a:pt x="1390" y="2038"/>
                      </a:lnTo>
                      <a:lnTo>
                        <a:pt x="1373" y="2051"/>
                      </a:lnTo>
                      <a:lnTo>
                        <a:pt x="1358" y="2067"/>
                      </a:lnTo>
                      <a:lnTo>
                        <a:pt x="1347" y="2089"/>
                      </a:lnTo>
                      <a:lnTo>
                        <a:pt x="1341" y="2104"/>
                      </a:lnTo>
                      <a:lnTo>
                        <a:pt x="1341" y="2119"/>
                      </a:lnTo>
                      <a:lnTo>
                        <a:pt x="1347" y="2130"/>
                      </a:lnTo>
                      <a:lnTo>
                        <a:pt x="1361" y="2137"/>
                      </a:lnTo>
                      <a:lnTo>
                        <a:pt x="1381" y="2136"/>
                      </a:lnTo>
                      <a:lnTo>
                        <a:pt x="1400" y="2141"/>
                      </a:lnTo>
                      <a:lnTo>
                        <a:pt x="1418" y="2147"/>
                      </a:lnTo>
                      <a:lnTo>
                        <a:pt x="1435" y="2156"/>
                      </a:lnTo>
                      <a:lnTo>
                        <a:pt x="1452" y="2163"/>
                      </a:lnTo>
                      <a:lnTo>
                        <a:pt x="1471" y="2168"/>
                      </a:lnTo>
                      <a:lnTo>
                        <a:pt x="1489" y="2169"/>
                      </a:lnTo>
                      <a:lnTo>
                        <a:pt x="1510" y="2164"/>
                      </a:lnTo>
                      <a:lnTo>
                        <a:pt x="1521" y="2172"/>
                      </a:lnTo>
                      <a:lnTo>
                        <a:pt x="1534" y="2179"/>
                      </a:lnTo>
                      <a:lnTo>
                        <a:pt x="1545" y="2188"/>
                      </a:lnTo>
                      <a:lnTo>
                        <a:pt x="1558" y="2196"/>
                      </a:lnTo>
                      <a:lnTo>
                        <a:pt x="1568" y="2206"/>
                      </a:lnTo>
                      <a:lnTo>
                        <a:pt x="1576" y="2217"/>
                      </a:lnTo>
                      <a:lnTo>
                        <a:pt x="1581" y="2230"/>
                      </a:lnTo>
                      <a:lnTo>
                        <a:pt x="1581" y="2244"/>
                      </a:lnTo>
                      <a:lnTo>
                        <a:pt x="1568" y="2246"/>
                      </a:lnTo>
                      <a:lnTo>
                        <a:pt x="1556" y="2243"/>
                      </a:lnTo>
                      <a:lnTo>
                        <a:pt x="1545" y="2239"/>
                      </a:lnTo>
                      <a:lnTo>
                        <a:pt x="1535" y="2235"/>
                      </a:lnTo>
                      <a:lnTo>
                        <a:pt x="1524" y="2228"/>
                      </a:lnTo>
                      <a:lnTo>
                        <a:pt x="1514" y="2223"/>
                      </a:lnTo>
                      <a:lnTo>
                        <a:pt x="1503" y="2219"/>
                      </a:lnTo>
                      <a:lnTo>
                        <a:pt x="1491" y="2216"/>
                      </a:lnTo>
                      <a:lnTo>
                        <a:pt x="1497" y="2238"/>
                      </a:lnTo>
                      <a:lnTo>
                        <a:pt x="1506" y="2263"/>
                      </a:lnTo>
                      <a:lnTo>
                        <a:pt x="1512" y="2286"/>
                      </a:lnTo>
                      <a:lnTo>
                        <a:pt x="1507" y="2310"/>
                      </a:lnTo>
                      <a:lnTo>
                        <a:pt x="1498" y="2306"/>
                      </a:lnTo>
                      <a:lnTo>
                        <a:pt x="1491" y="2301"/>
                      </a:lnTo>
                      <a:lnTo>
                        <a:pt x="1484" y="2295"/>
                      </a:lnTo>
                      <a:lnTo>
                        <a:pt x="1477" y="2289"/>
                      </a:lnTo>
                      <a:lnTo>
                        <a:pt x="1472" y="2281"/>
                      </a:lnTo>
                      <a:lnTo>
                        <a:pt x="1465" y="2274"/>
                      </a:lnTo>
                      <a:lnTo>
                        <a:pt x="1458" y="2268"/>
                      </a:lnTo>
                      <a:lnTo>
                        <a:pt x="1450" y="2262"/>
                      </a:lnTo>
                      <a:lnTo>
                        <a:pt x="1448" y="2264"/>
                      </a:lnTo>
                      <a:lnTo>
                        <a:pt x="1444" y="2265"/>
                      </a:lnTo>
                      <a:lnTo>
                        <a:pt x="1440" y="2265"/>
                      </a:lnTo>
                      <a:lnTo>
                        <a:pt x="1436" y="2265"/>
                      </a:lnTo>
                      <a:lnTo>
                        <a:pt x="1422" y="2254"/>
                      </a:lnTo>
                      <a:lnTo>
                        <a:pt x="1410" y="2239"/>
                      </a:lnTo>
                      <a:lnTo>
                        <a:pt x="1396" y="2225"/>
                      </a:lnTo>
                      <a:lnTo>
                        <a:pt x="1381" y="2210"/>
                      </a:lnTo>
                      <a:lnTo>
                        <a:pt x="1366" y="2199"/>
                      </a:lnTo>
                      <a:lnTo>
                        <a:pt x="1350" y="2193"/>
                      </a:lnTo>
                      <a:lnTo>
                        <a:pt x="1332" y="2194"/>
                      </a:lnTo>
                      <a:lnTo>
                        <a:pt x="1313" y="2204"/>
                      </a:lnTo>
                      <a:lnTo>
                        <a:pt x="1308" y="2196"/>
                      </a:lnTo>
                      <a:lnTo>
                        <a:pt x="1307" y="2189"/>
                      </a:lnTo>
                      <a:lnTo>
                        <a:pt x="1308" y="2182"/>
                      </a:lnTo>
                      <a:lnTo>
                        <a:pt x="1310" y="2173"/>
                      </a:lnTo>
                      <a:lnTo>
                        <a:pt x="1311" y="2165"/>
                      </a:lnTo>
                      <a:lnTo>
                        <a:pt x="1311" y="2158"/>
                      </a:lnTo>
                      <a:lnTo>
                        <a:pt x="1308" y="2152"/>
                      </a:lnTo>
                      <a:lnTo>
                        <a:pt x="1299" y="2147"/>
                      </a:lnTo>
                      <a:lnTo>
                        <a:pt x="1291" y="2147"/>
                      </a:lnTo>
                      <a:lnTo>
                        <a:pt x="1283" y="2148"/>
                      </a:lnTo>
                      <a:lnTo>
                        <a:pt x="1275" y="2151"/>
                      </a:lnTo>
                      <a:lnTo>
                        <a:pt x="1267" y="2153"/>
                      </a:lnTo>
                      <a:lnTo>
                        <a:pt x="1260" y="2154"/>
                      </a:lnTo>
                      <a:lnTo>
                        <a:pt x="1253" y="2153"/>
                      </a:lnTo>
                      <a:lnTo>
                        <a:pt x="1247" y="2149"/>
                      </a:lnTo>
                      <a:lnTo>
                        <a:pt x="1244" y="2141"/>
                      </a:lnTo>
                      <a:lnTo>
                        <a:pt x="1238" y="2149"/>
                      </a:lnTo>
                      <a:lnTo>
                        <a:pt x="1238" y="2158"/>
                      </a:lnTo>
                      <a:lnTo>
                        <a:pt x="1240" y="2167"/>
                      </a:lnTo>
                      <a:lnTo>
                        <a:pt x="1246" y="2175"/>
                      </a:lnTo>
                      <a:lnTo>
                        <a:pt x="1253" y="2184"/>
                      </a:lnTo>
                      <a:lnTo>
                        <a:pt x="1260" y="2194"/>
                      </a:lnTo>
                      <a:lnTo>
                        <a:pt x="1264" y="2204"/>
                      </a:lnTo>
                      <a:lnTo>
                        <a:pt x="1267" y="2214"/>
                      </a:lnTo>
                      <a:lnTo>
                        <a:pt x="1272" y="2216"/>
                      </a:lnTo>
                      <a:lnTo>
                        <a:pt x="1278" y="2217"/>
                      </a:lnTo>
                      <a:lnTo>
                        <a:pt x="1285" y="2219"/>
                      </a:lnTo>
                      <a:lnTo>
                        <a:pt x="1292" y="2217"/>
                      </a:lnTo>
                      <a:lnTo>
                        <a:pt x="1299" y="2217"/>
                      </a:lnTo>
                      <a:lnTo>
                        <a:pt x="1306" y="2217"/>
                      </a:lnTo>
                      <a:lnTo>
                        <a:pt x="1311" y="2219"/>
                      </a:lnTo>
                      <a:lnTo>
                        <a:pt x="1317" y="2221"/>
                      </a:lnTo>
                      <a:lnTo>
                        <a:pt x="1338" y="2222"/>
                      </a:lnTo>
                      <a:lnTo>
                        <a:pt x="1357" y="2227"/>
                      </a:lnTo>
                      <a:lnTo>
                        <a:pt x="1377" y="2233"/>
                      </a:lnTo>
                      <a:lnTo>
                        <a:pt x="1394" y="2242"/>
                      </a:lnTo>
                      <a:lnTo>
                        <a:pt x="1410" y="2254"/>
                      </a:lnTo>
                      <a:lnTo>
                        <a:pt x="1424" y="2269"/>
                      </a:lnTo>
                      <a:lnTo>
                        <a:pt x="1435" y="2286"/>
                      </a:lnTo>
                      <a:lnTo>
                        <a:pt x="1443" y="2307"/>
                      </a:lnTo>
                      <a:lnTo>
                        <a:pt x="1444" y="2316"/>
                      </a:lnTo>
                      <a:lnTo>
                        <a:pt x="1440" y="2322"/>
                      </a:lnTo>
                      <a:lnTo>
                        <a:pt x="1433" y="2327"/>
                      </a:lnTo>
                      <a:lnTo>
                        <a:pt x="1427" y="2331"/>
                      </a:lnTo>
                      <a:lnTo>
                        <a:pt x="1417" y="2327"/>
                      </a:lnTo>
                      <a:lnTo>
                        <a:pt x="1406" y="2322"/>
                      </a:lnTo>
                      <a:lnTo>
                        <a:pt x="1396" y="2320"/>
                      </a:lnTo>
                      <a:lnTo>
                        <a:pt x="1386" y="2315"/>
                      </a:lnTo>
                      <a:lnTo>
                        <a:pt x="1376" y="2311"/>
                      </a:lnTo>
                      <a:lnTo>
                        <a:pt x="1365" y="2306"/>
                      </a:lnTo>
                      <a:lnTo>
                        <a:pt x="1356" y="2300"/>
                      </a:lnTo>
                      <a:lnTo>
                        <a:pt x="1347" y="2293"/>
                      </a:lnTo>
                      <a:lnTo>
                        <a:pt x="1355" y="2312"/>
                      </a:lnTo>
                      <a:lnTo>
                        <a:pt x="1365" y="2334"/>
                      </a:lnTo>
                      <a:lnTo>
                        <a:pt x="1371" y="2357"/>
                      </a:lnTo>
                      <a:lnTo>
                        <a:pt x="1370" y="2379"/>
                      </a:lnTo>
                      <a:lnTo>
                        <a:pt x="1354" y="2379"/>
                      </a:lnTo>
                      <a:lnTo>
                        <a:pt x="1340" y="2374"/>
                      </a:lnTo>
                      <a:lnTo>
                        <a:pt x="1326" y="2365"/>
                      </a:lnTo>
                      <a:lnTo>
                        <a:pt x="1315" y="2355"/>
                      </a:lnTo>
                      <a:lnTo>
                        <a:pt x="1302" y="2343"/>
                      </a:lnTo>
                      <a:lnTo>
                        <a:pt x="1292" y="2331"/>
                      </a:lnTo>
                      <a:lnTo>
                        <a:pt x="1280" y="2318"/>
                      </a:lnTo>
                      <a:lnTo>
                        <a:pt x="1269" y="2307"/>
                      </a:lnTo>
                      <a:lnTo>
                        <a:pt x="1268" y="2323"/>
                      </a:lnTo>
                      <a:lnTo>
                        <a:pt x="1272" y="2341"/>
                      </a:lnTo>
                      <a:lnTo>
                        <a:pt x="1272" y="2357"/>
                      </a:lnTo>
                      <a:lnTo>
                        <a:pt x="1260" y="2369"/>
                      </a:lnTo>
                      <a:lnTo>
                        <a:pt x="1248" y="2369"/>
                      </a:lnTo>
                      <a:lnTo>
                        <a:pt x="1239" y="2355"/>
                      </a:lnTo>
                      <a:lnTo>
                        <a:pt x="1232" y="2342"/>
                      </a:lnTo>
                      <a:lnTo>
                        <a:pt x="1227" y="2326"/>
                      </a:lnTo>
                      <a:lnTo>
                        <a:pt x="1222" y="2311"/>
                      </a:lnTo>
                      <a:lnTo>
                        <a:pt x="1216" y="2296"/>
                      </a:lnTo>
                      <a:lnTo>
                        <a:pt x="1209" y="2283"/>
                      </a:lnTo>
                      <a:lnTo>
                        <a:pt x="1200" y="2272"/>
                      </a:lnTo>
                      <a:lnTo>
                        <a:pt x="1189" y="2262"/>
                      </a:lnTo>
                      <a:lnTo>
                        <a:pt x="1187" y="2268"/>
                      </a:lnTo>
                      <a:lnTo>
                        <a:pt x="1183" y="2270"/>
                      </a:lnTo>
                      <a:lnTo>
                        <a:pt x="1179" y="2273"/>
                      </a:lnTo>
                      <a:lnTo>
                        <a:pt x="1174" y="2274"/>
                      </a:lnTo>
                      <a:lnTo>
                        <a:pt x="1168" y="2276"/>
                      </a:lnTo>
                      <a:lnTo>
                        <a:pt x="1163" y="2279"/>
                      </a:lnTo>
                      <a:lnTo>
                        <a:pt x="1158" y="2283"/>
                      </a:lnTo>
                      <a:lnTo>
                        <a:pt x="1154" y="2290"/>
                      </a:lnTo>
                      <a:lnTo>
                        <a:pt x="1143" y="2288"/>
                      </a:lnTo>
                      <a:lnTo>
                        <a:pt x="1137" y="2280"/>
                      </a:lnTo>
                      <a:lnTo>
                        <a:pt x="1135" y="2269"/>
                      </a:lnTo>
                      <a:lnTo>
                        <a:pt x="1138" y="2258"/>
                      </a:lnTo>
                      <a:lnTo>
                        <a:pt x="1142" y="2247"/>
                      </a:lnTo>
                      <a:lnTo>
                        <a:pt x="1150" y="2241"/>
                      </a:lnTo>
                      <a:lnTo>
                        <a:pt x="1159" y="2235"/>
                      </a:lnTo>
                      <a:lnTo>
                        <a:pt x="1168" y="2227"/>
                      </a:lnTo>
                      <a:lnTo>
                        <a:pt x="1160" y="2221"/>
                      </a:lnTo>
                      <a:lnTo>
                        <a:pt x="1152" y="2215"/>
                      </a:lnTo>
                      <a:lnTo>
                        <a:pt x="1146" y="2207"/>
                      </a:lnTo>
                      <a:lnTo>
                        <a:pt x="1140" y="2199"/>
                      </a:lnTo>
                      <a:lnTo>
                        <a:pt x="1135" y="2190"/>
                      </a:lnTo>
                      <a:lnTo>
                        <a:pt x="1130" y="2182"/>
                      </a:lnTo>
                      <a:lnTo>
                        <a:pt x="1127" y="2173"/>
                      </a:lnTo>
                      <a:lnTo>
                        <a:pt x="1125" y="2164"/>
                      </a:lnTo>
                      <a:lnTo>
                        <a:pt x="1134" y="2153"/>
                      </a:lnTo>
                      <a:lnTo>
                        <a:pt x="1143" y="2142"/>
                      </a:lnTo>
                      <a:lnTo>
                        <a:pt x="1153" y="2132"/>
                      </a:lnTo>
                      <a:lnTo>
                        <a:pt x="1161" y="2121"/>
                      </a:lnTo>
                      <a:lnTo>
                        <a:pt x="1169" y="2109"/>
                      </a:lnTo>
                      <a:lnTo>
                        <a:pt x="1174" y="2096"/>
                      </a:lnTo>
                      <a:lnTo>
                        <a:pt x="1174" y="2083"/>
                      </a:lnTo>
                      <a:lnTo>
                        <a:pt x="1171" y="2068"/>
                      </a:lnTo>
                      <a:lnTo>
                        <a:pt x="1175" y="2055"/>
                      </a:lnTo>
                      <a:lnTo>
                        <a:pt x="1183" y="2042"/>
                      </a:lnTo>
                      <a:lnTo>
                        <a:pt x="1192" y="2031"/>
                      </a:lnTo>
                      <a:lnTo>
                        <a:pt x="1203" y="2020"/>
                      </a:lnTo>
                      <a:lnTo>
                        <a:pt x="1193" y="2018"/>
                      </a:lnTo>
                      <a:lnTo>
                        <a:pt x="1183" y="2015"/>
                      </a:lnTo>
                      <a:lnTo>
                        <a:pt x="1174" y="2013"/>
                      </a:lnTo>
                      <a:lnTo>
                        <a:pt x="1164" y="2009"/>
                      </a:lnTo>
                      <a:lnTo>
                        <a:pt x="1156" y="2005"/>
                      </a:lnTo>
                      <a:lnTo>
                        <a:pt x="1148" y="1999"/>
                      </a:lnTo>
                      <a:lnTo>
                        <a:pt x="1143" y="1990"/>
                      </a:lnTo>
                      <a:lnTo>
                        <a:pt x="1141" y="1979"/>
                      </a:lnTo>
                      <a:lnTo>
                        <a:pt x="1129" y="1973"/>
                      </a:lnTo>
                      <a:lnTo>
                        <a:pt x="1125" y="1964"/>
                      </a:lnTo>
                      <a:lnTo>
                        <a:pt x="1124" y="1952"/>
                      </a:lnTo>
                      <a:lnTo>
                        <a:pt x="1126" y="1940"/>
                      </a:lnTo>
                      <a:lnTo>
                        <a:pt x="1126" y="1929"/>
                      </a:lnTo>
                      <a:lnTo>
                        <a:pt x="1124" y="1919"/>
                      </a:lnTo>
                      <a:lnTo>
                        <a:pt x="1116" y="1913"/>
                      </a:lnTo>
                      <a:lnTo>
                        <a:pt x="1100" y="1913"/>
                      </a:lnTo>
                      <a:lnTo>
                        <a:pt x="1094" y="1903"/>
                      </a:lnTo>
                      <a:lnTo>
                        <a:pt x="1093" y="1889"/>
                      </a:lnTo>
                      <a:lnTo>
                        <a:pt x="1094" y="1876"/>
                      </a:lnTo>
                      <a:lnTo>
                        <a:pt x="1097" y="1863"/>
                      </a:lnTo>
                      <a:lnTo>
                        <a:pt x="1079" y="1858"/>
                      </a:lnTo>
                      <a:lnTo>
                        <a:pt x="1062" y="1853"/>
                      </a:lnTo>
                      <a:lnTo>
                        <a:pt x="1045" y="1846"/>
                      </a:lnTo>
                      <a:lnTo>
                        <a:pt x="1029" y="1836"/>
                      </a:lnTo>
                      <a:lnTo>
                        <a:pt x="1012" y="1828"/>
                      </a:lnTo>
                      <a:lnTo>
                        <a:pt x="998" y="1816"/>
                      </a:lnTo>
                      <a:lnTo>
                        <a:pt x="982" y="1805"/>
                      </a:lnTo>
                      <a:lnTo>
                        <a:pt x="968" y="1793"/>
                      </a:lnTo>
                      <a:lnTo>
                        <a:pt x="953" y="1782"/>
                      </a:lnTo>
                      <a:lnTo>
                        <a:pt x="938" y="1770"/>
                      </a:lnTo>
                      <a:lnTo>
                        <a:pt x="923" y="1757"/>
                      </a:lnTo>
                      <a:lnTo>
                        <a:pt x="908" y="1746"/>
                      </a:lnTo>
                      <a:lnTo>
                        <a:pt x="895" y="1735"/>
                      </a:lnTo>
                      <a:lnTo>
                        <a:pt x="878" y="1724"/>
                      </a:lnTo>
                      <a:lnTo>
                        <a:pt x="864" y="1715"/>
                      </a:lnTo>
                      <a:lnTo>
                        <a:pt x="848" y="1707"/>
                      </a:lnTo>
                      <a:lnTo>
                        <a:pt x="838" y="1698"/>
                      </a:lnTo>
                      <a:lnTo>
                        <a:pt x="830" y="1688"/>
                      </a:lnTo>
                      <a:lnTo>
                        <a:pt x="821" y="1678"/>
                      </a:lnTo>
                      <a:lnTo>
                        <a:pt x="813" y="1669"/>
                      </a:lnTo>
                      <a:lnTo>
                        <a:pt x="805" y="1659"/>
                      </a:lnTo>
                      <a:lnTo>
                        <a:pt x="798" y="1649"/>
                      </a:lnTo>
                      <a:lnTo>
                        <a:pt x="791" y="1639"/>
                      </a:lnTo>
                      <a:lnTo>
                        <a:pt x="786" y="1628"/>
                      </a:lnTo>
                      <a:lnTo>
                        <a:pt x="772" y="1669"/>
                      </a:lnTo>
                      <a:lnTo>
                        <a:pt x="762" y="1710"/>
                      </a:lnTo>
                      <a:lnTo>
                        <a:pt x="751" y="1754"/>
                      </a:lnTo>
                      <a:lnTo>
                        <a:pt x="744" y="1799"/>
                      </a:lnTo>
                      <a:lnTo>
                        <a:pt x="738" y="1844"/>
                      </a:lnTo>
                      <a:lnTo>
                        <a:pt x="731" y="1889"/>
                      </a:lnTo>
                      <a:lnTo>
                        <a:pt x="725" y="1935"/>
                      </a:lnTo>
                      <a:lnTo>
                        <a:pt x="719" y="1979"/>
                      </a:lnTo>
                      <a:lnTo>
                        <a:pt x="703" y="1982"/>
                      </a:lnTo>
                      <a:lnTo>
                        <a:pt x="694" y="1950"/>
                      </a:lnTo>
                      <a:lnTo>
                        <a:pt x="694" y="1913"/>
                      </a:lnTo>
                      <a:lnTo>
                        <a:pt x="698" y="1872"/>
                      </a:lnTo>
                      <a:lnTo>
                        <a:pt x="699" y="1834"/>
                      </a:lnTo>
                      <a:lnTo>
                        <a:pt x="709" y="1751"/>
                      </a:lnTo>
                      <a:lnTo>
                        <a:pt x="716" y="1670"/>
                      </a:lnTo>
                      <a:lnTo>
                        <a:pt x="719" y="1590"/>
                      </a:lnTo>
                      <a:lnTo>
                        <a:pt x="722" y="1507"/>
                      </a:lnTo>
                      <a:lnTo>
                        <a:pt x="699" y="1566"/>
                      </a:lnTo>
                      <a:lnTo>
                        <a:pt x="678" y="1627"/>
                      </a:lnTo>
                      <a:lnTo>
                        <a:pt x="662" y="1688"/>
                      </a:lnTo>
                      <a:lnTo>
                        <a:pt x="647" y="1751"/>
                      </a:lnTo>
                      <a:lnTo>
                        <a:pt x="636" y="1815"/>
                      </a:lnTo>
                      <a:lnTo>
                        <a:pt x="625" y="1879"/>
                      </a:lnTo>
                      <a:lnTo>
                        <a:pt x="616" y="1944"/>
                      </a:lnTo>
                      <a:lnTo>
                        <a:pt x="609" y="2009"/>
                      </a:lnTo>
                      <a:lnTo>
                        <a:pt x="607" y="2013"/>
                      </a:lnTo>
                      <a:lnTo>
                        <a:pt x="602" y="2013"/>
                      </a:lnTo>
                      <a:lnTo>
                        <a:pt x="598" y="2014"/>
                      </a:lnTo>
                      <a:lnTo>
                        <a:pt x="593" y="2014"/>
                      </a:lnTo>
                      <a:lnTo>
                        <a:pt x="583" y="1983"/>
                      </a:lnTo>
                      <a:lnTo>
                        <a:pt x="576" y="1951"/>
                      </a:lnTo>
                      <a:lnTo>
                        <a:pt x="574" y="1916"/>
                      </a:lnTo>
                      <a:lnTo>
                        <a:pt x="574" y="1881"/>
                      </a:lnTo>
                      <a:lnTo>
                        <a:pt x="576" y="1845"/>
                      </a:lnTo>
                      <a:lnTo>
                        <a:pt x="581" y="1810"/>
                      </a:lnTo>
                      <a:lnTo>
                        <a:pt x="585" y="1778"/>
                      </a:lnTo>
                      <a:lnTo>
                        <a:pt x="591" y="1747"/>
                      </a:lnTo>
                      <a:lnTo>
                        <a:pt x="599" y="1701"/>
                      </a:lnTo>
                      <a:lnTo>
                        <a:pt x="608" y="1655"/>
                      </a:lnTo>
                      <a:lnTo>
                        <a:pt x="618" y="1609"/>
                      </a:lnTo>
                      <a:lnTo>
                        <a:pt x="631" y="1564"/>
                      </a:lnTo>
                      <a:lnTo>
                        <a:pt x="643" y="1518"/>
                      </a:lnTo>
                      <a:lnTo>
                        <a:pt x="656" y="1474"/>
                      </a:lnTo>
                      <a:lnTo>
                        <a:pt x="671" y="1429"/>
                      </a:lnTo>
                      <a:lnTo>
                        <a:pt x="687" y="1386"/>
                      </a:lnTo>
                      <a:lnTo>
                        <a:pt x="680" y="1379"/>
                      </a:lnTo>
                      <a:lnTo>
                        <a:pt x="661" y="1407"/>
                      </a:lnTo>
                      <a:lnTo>
                        <a:pt x="643" y="1437"/>
                      </a:lnTo>
                      <a:lnTo>
                        <a:pt x="625" y="1466"/>
                      </a:lnTo>
                      <a:lnTo>
                        <a:pt x="610" y="1496"/>
                      </a:lnTo>
                      <a:lnTo>
                        <a:pt x="596" y="1527"/>
                      </a:lnTo>
                      <a:lnTo>
                        <a:pt x="582" y="1558"/>
                      </a:lnTo>
                      <a:lnTo>
                        <a:pt x="569" y="1590"/>
                      </a:lnTo>
                      <a:lnTo>
                        <a:pt x="557" y="1620"/>
                      </a:lnTo>
                      <a:lnTo>
                        <a:pt x="545" y="1652"/>
                      </a:lnTo>
                      <a:lnTo>
                        <a:pt x="534" y="1685"/>
                      </a:lnTo>
                      <a:lnTo>
                        <a:pt x="522" y="1717"/>
                      </a:lnTo>
                      <a:lnTo>
                        <a:pt x="511" y="1749"/>
                      </a:lnTo>
                      <a:lnTo>
                        <a:pt x="499" y="1781"/>
                      </a:lnTo>
                      <a:lnTo>
                        <a:pt x="487" y="1813"/>
                      </a:lnTo>
                      <a:lnTo>
                        <a:pt x="474" y="1845"/>
                      </a:lnTo>
                      <a:lnTo>
                        <a:pt x="462" y="1876"/>
                      </a:lnTo>
                      <a:lnTo>
                        <a:pt x="457" y="1905"/>
                      </a:lnTo>
                      <a:lnTo>
                        <a:pt x="452" y="1936"/>
                      </a:lnTo>
                      <a:lnTo>
                        <a:pt x="449" y="1966"/>
                      </a:lnTo>
                      <a:lnTo>
                        <a:pt x="449" y="1997"/>
                      </a:lnTo>
                      <a:lnTo>
                        <a:pt x="439" y="1997"/>
                      </a:lnTo>
                      <a:lnTo>
                        <a:pt x="431" y="1993"/>
                      </a:lnTo>
                      <a:lnTo>
                        <a:pt x="425" y="1985"/>
                      </a:lnTo>
                      <a:lnTo>
                        <a:pt x="424" y="1974"/>
                      </a:lnTo>
                      <a:lnTo>
                        <a:pt x="428" y="1920"/>
                      </a:lnTo>
                      <a:lnTo>
                        <a:pt x="432" y="1866"/>
                      </a:lnTo>
                      <a:lnTo>
                        <a:pt x="433" y="1813"/>
                      </a:lnTo>
                      <a:lnTo>
                        <a:pt x="435" y="1761"/>
                      </a:lnTo>
                      <a:lnTo>
                        <a:pt x="440" y="1709"/>
                      </a:lnTo>
                      <a:lnTo>
                        <a:pt x="448" y="1659"/>
                      </a:lnTo>
                      <a:lnTo>
                        <a:pt x="462" y="1609"/>
                      </a:lnTo>
                      <a:lnTo>
                        <a:pt x="481" y="1561"/>
                      </a:lnTo>
                      <a:lnTo>
                        <a:pt x="498" y="1522"/>
                      </a:lnTo>
                      <a:lnTo>
                        <a:pt x="519" y="1482"/>
                      </a:lnTo>
                      <a:lnTo>
                        <a:pt x="539" y="1444"/>
                      </a:lnTo>
                      <a:lnTo>
                        <a:pt x="561" y="1406"/>
                      </a:lnTo>
                      <a:lnTo>
                        <a:pt x="585" y="1368"/>
                      </a:lnTo>
                      <a:lnTo>
                        <a:pt x="608" y="1331"/>
                      </a:lnTo>
                      <a:lnTo>
                        <a:pt x="633" y="1294"/>
                      </a:lnTo>
                      <a:lnTo>
                        <a:pt x="657" y="1258"/>
                      </a:lnTo>
                      <a:lnTo>
                        <a:pt x="635" y="1268"/>
                      </a:lnTo>
                      <a:lnTo>
                        <a:pt x="613" y="1280"/>
                      </a:lnTo>
                      <a:lnTo>
                        <a:pt x="592" y="1295"/>
                      </a:lnTo>
                      <a:lnTo>
                        <a:pt x="570" y="1310"/>
                      </a:lnTo>
                      <a:lnTo>
                        <a:pt x="550" y="1327"/>
                      </a:lnTo>
                      <a:lnTo>
                        <a:pt x="529" y="1345"/>
                      </a:lnTo>
                      <a:lnTo>
                        <a:pt x="510" y="1364"/>
                      </a:lnTo>
                      <a:lnTo>
                        <a:pt x="490" y="1385"/>
                      </a:lnTo>
                      <a:lnTo>
                        <a:pt x="472" y="1406"/>
                      </a:lnTo>
                      <a:lnTo>
                        <a:pt x="454" y="1427"/>
                      </a:lnTo>
                      <a:lnTo>
                        <a:pt x="435" y="1449"/>
                      </a:lnTo>
                      <a:lnTo>
                        <a:pt x="418" y="1472"/>
                      </a:lnTo>
                      <a:lnTo>
                        <a:pt x="401" y="1495"/>
                      </a:lnTo>
                      <a:lnTo>
                        <a:pt x="385" y="1517"/>
                      </a:lnTo>
                      <a:lnTo>
                        <a:pt x="369" y="1539"/>
                      </a:lnTo>
                      <a:lnTo>
                        <a:pt x="353" y="1561"/>
                      </a:lnTo>
                      <a:lnTo>
                        <a:pt x="329" y="1609"/>
                      </a:lnTo>
                      <a:lnTo>
                        <a:pt x="306" y="1657"/>
                      </a:lnTo>
                      <a:lnTo>
                        <a:pt x="284" y="1706"/>
                      </a:lnTo>
                      <a:lnTo>
                        <a:pt x="262" y="1754"/>
                      </a:lnTo>
                      <a:lnTo>
                        <a:pt x="241" y="1803"/>
                      </a:lnTo>
                      <a:lnTo>
                        <a:pt x="219" y="1851"/>
                      </a:lnTo>
                      <a:lnTo>
                        <a:pt x="196" y="1899"/>
                      </a:lnTo>
                      <a:lnTo>
                        <a:pt x="173" y="1947"/>
                      </a:lnTo>
                      <a:lnTo>
                        <a:pt x="165" y="1953"/>
                      </a:lnTo>
                      <a:lnTo>
                        <a:pt x="158" y="1960"/>
                      </a:lnTo>
                      <a:lnTo>
                        <a:pt x="150" y="1964"/>
                      </a:lnTo>
                      <a:lnTo>
                        <a:pt x="141" y="1962"/>
                      </a:lnTo>
                      <a:lnTo>
                        <a:pt x="133" y="1935"/>
                      </a:lnTo>
                      <a:lnTo>
                        <a:pt x="131" y="1908"/>
                      </a:lnTo>
                      <a:lnTo>
                        <a:pt x="133" y="1879"/>
                      </a:lnTo>
                      <a:lnTo>
                        <a:pt x="137" y="1851"/>
                      </a:lnTo>
                      <a:lnTo>
                        <a:pt x="151" y="1799"/>
                      </a:lnTo>
                      <a:lnTo>
                        <a:pt x="165" y="1746"/>
                      </a:lnTo>
                      <a:lnTo>
                        <a:pt x="180" y="1693"/>
                      </a:lnTo>
                      <a:lnTo>
                        <a:pt x="195" y="1640"/>
                      </a:lnTo>
                      <a:lnTo>
                        <a:pt x="212" y="1588"/>
                      </a:lnTo>
                      <a:lnTo>
                        <a:pt x="230" y="1537"/>
                      </a:lnTo>
                      <a:lnTo>
                        <a:pt x="250" y="1485"/>
                      </a:lnTo>
                      <a:lnTo>
                        <a:pt x="273" y="1435"/>
                      </a:lnTo>
                      <a:lnTo>
                        <a:pt x="297" y="1387"/>
                      </a:lnTo>
                      <a:lnTo>
                        <a:pt x="323" y="1340"/>
                      </a:lnTo>
                      <a:lnTo>
                        <a:pt x="353" y="1296"/>
                      </a:lnTo>
                      <a:lnTo>
                        <a:pt x="386" y="1254"/>
                      </a:lnTo>
                      <a:lnTo>
                        <a:pt x="423" y="1215"/>
                      </a:lnTo>
                      <a:lnTo>
                        <a:pt x="462" y="1179"/>
                      </a:lnTo>
                      <a:lnTo>
                        <a:pt x="506" y="1147"/>
                      </a:lnTo>
                      <a:lnTo>
                        <a:pt x="554" y="1117"/>
                      </a:lnTo>
                      <a:lnTo>
                        <a:pt x="518" y="1130"/>
                      </a:lnTo>
                      <a:lnTo>
                        <a:pt x="482" y="1143"/>
                      </a:lnTo>
                      <a:lnTo>
                        <a:pt x="447" y="1159"/>
                      </a:lnTo>
                      <a:lnTo>
                        <a:pt x="412" y="1176"/>
                      </a:lnTo>
                      <a:lnTo>
                        <a:pt x="378" y="1196"/>
                      </a:lnTo>
                      <a:lnTo>
                        <a:pt x="345" y="1217"/>
                      </a:lnTo>
                      <a:lnTo>
                        <a:pt x="312" y="1241"/>
                      </a:lnTo>
                      <a:lnTo>
                        <a:pt x="279" y="1265"/>
                      </a:lnTo>
                      <a:lnTo>
                        <a:pt x="247" y="1291"/>
                      </a:lnTo>
                      <a:lnTo>
                        <a:pt x="216" y="1318"/>
                      </a:lnTo>
                      <a:lnTo>
                        <a:pt x="187" y="1347"/>
                      </a:lnTo>
                      <a:lnTo>
                        <a:pt x="157" y="1377"/>
                      </a:lnTo>
                      <a:lnTo>
                        <a:pt x="128" y="1408"/>
                      </a:lnTo>
                      <a:lnTo>
                        <a:pt x="101" y="1440"/>
                      </a:lnTo>
                      <a:lnTo>
                        <a:pt x="74" y="1474"/>
                      </a:lnTo>
                      <a:lnTo>
                        <a:pt x="48" y="1507"/>
                      </a:lnTo>
                      <a:lnTo>
                        <a:pt x="45" y="1517"/>
                      </a:lnTo>
                      <a:lnTo>
                        <a:pt x="40" y="1527"/>
                      </a:lnTo>
                      <a:lnTo>
                        <a:pt x="37" y="1538"/>
                      </a:lnTo>
                      <a:lnTo>
                        <a:pt x="33" y="1549"/>
                      </a:lnTo>
                      <a:lnTo>
                        <a:pt x="29" y="1558"/>
                      </a:lnTo>
                      <a:lnTo>
                        <a:pt x="23" y="1566"/>
                      </a:lnTo>
                      <a:lnTo>
                        <a:pt x="15" y="1572"/>
                      </a:lnTo>
                      <a:lnTo>
                        <a:pt x="6" y="1576"/>
                      </a:lnTo>
                      <a:lnTo>
                        <a:pt x="0" y="1566"/>
                      </a:lnTo>
                      <a:lnTo>
                        <a:pt x="1" y="1519"/>
                      </a:lnTo>
                      <a:lnTo>
                        <a:pt x="6" y="1475"/>
                      </a:lnTo>
                      <a:lnTo>
                        <a:pt x="11" y="1433"/>
                      </a:lnTo>
                      <a:lnTo>
                        <a:pt x="21" y="1391"/>
                      </a:lnTo>
                      <a:lnTo>
                        <a:pt x="34" y="1353"/>
                      </a:lnTo>
                      <a:lnTo>
                        <a:pt x="52" y="1315"/>
                      </a:lnTo>
                      <a:lnTo>
                        <a:pt x="74" y="1278"/>
                      </a:lnTo>
                      <a:lnTo>
                        <a:pt x="103" y="1243"/>
                      </a:lnTo>
                      <a:lnTo>
                        <a:pt x="125" y="1220"/>
                      </a:lnTo>
                      <a:lnTo>
                        <a:pt x="148" y="1196"/>
                      </a:lnTo>
                      <a:lnTo>
                        <a:pt x="172" y="1175"/>
                      </a:lnTo>
                      <a:lnTo>
                        <a:pt x="196" y="1156"/>
                      </a:lnTo>
                      <a:lnTo>
                        <a:pt x="221" y="1136"/>
                      </a:lnTo>
                      <a:lnTo>
                        <a:pt x="247" y="1119"/>
                      </a:lnTo>
                      <a:lnTo>
                        <a:pt x="274" y="1101"/>
                      </a:lnTo>
                      <a:lnTo>
                        <a:pt x="300" y="1084"/>
                      </a:lnTo>
                      <a:lnTo>
                        <a:pt x="326" y="1069"/>
                      </a:lnTo>
                      <a:lnTo>
                        <a:pt x="354" y="1053"/>
                      </a:lnTo>
                      <a:lnTo>
                        <a:pt x="381" y="1038"/>
                      </a:lnTo>
                      <a:lnTo>
                        <a:pt x="409" y="1025"/>
                      </a:lnTo>
                      <a:lnTo>
                        <a:pt x="438" y="1010"/>
                      </a:lnTo>
                      <a:lnTo>
                        <a:pt x="465" y="995"/>
                      </a:lnTo>
                      <a:lnTo>
                        <a:pt x="492" y="982"/>
                      </a:lnTo>
                      <a:lnTo>
                        <a:pt x="520" y="967"/>
                      </a:lnTo>
                      <a:lnTo>
                        <a:pt x="528" y="964"/>
                      </a:lnTo>
                      <a:lnTo>
                        <a:pt x="536" y="962"/>
                      </a:lnTo>
                      <a:lnTo>
                        <a:pt x="545" y="961"/>
                      </a:lnTo>
                      <a:lnTo>
                        <a:pt x="553" y="958"/>
                      </a:lnTo>
                      <a:lnTo>
                        <a:pt x="562" y="957"/>
                      </a:lnTo>
                      <a:lnTo>
                        <a:pt x="572" y="954"/>
                      </a:lnTo>
                      <a:lnTo>
                        <a:pt x="580" y="952"/>
                      </a:lnTo>
                      <a:lnTo>
                        <a:pt x="586" y="947"/>
                      </a:lnTo>
                      <a:lnTo>
                        <a:pt x="561" y="935"/>
                      </a:lnTo>
                      <a:lnTo>
                        <a:pt x="536" y="925"/>
                      </a:lnTo>
                      <a:lnTo>
                        <a:pt x="511" y="919"/>
                      </a:lnTo>
                      <a:lnTo>
                        <a:pt x="484" y="915"/>
                      </a:lnTo>
                      <a:lnTo>
                        <a:pt x="458" y="913"/>
                      </a:lnTo>
                      <a:lnTo>
                        <a:pt x="432" y="914"/>
                      </a:lnTo>
                      <a:lnTo>
                        <a:pt x="404" y="915"/>
                      </a:lnTo>
                      <a:lnTo>
                        <a:pt x="378" y="920"/>
                      </a:lnTo>
                      <a:lnTo>
                        <a:pt x="352" y="925"/>
                      </a:lnTo>
                      <a:lnTo>
                        <a:pt x="325" y="932"/>
                      </a:lnTo>
                      <a:lnTo>
                        <a:pt x="299" y="940"/>
                      </a:lnTo>
                      <a:lnTo>
                        <a:pt x="274" y="948"/>
                      </a:lnTo>
                      <a:lnTo>
                        <a:pt x="249" y="958"/>
                      </a:lnTo>
                      <a:lnTo>
                        <a:pt x="223" y="968"/>
                      </a:lnTo>
                      <a:lnTo>
                        <a:pt x="199" y="979"/>
                      </a:lnTo>
                      <a:lnTo>
                        <a:pt x="176" y="989"/>
                      </a:lnTo>
                      <a:lnTo>
                        <a:pt x="128" y="989"/>
                      </a:lnTo>
                      <a:lnTo>
                        <a:pt x="129" y="968"/>
                      </a:lnTo>
                      <a:lnTo>
                        <a:pt x="135" y="951"/>
                      </a:lnTo>
                      <a:lnTo>
                        <a:pt x="145" y="935"/>
                      </a:lnTo>
                      <a:lnTo>
                        <a:pt x="159" y="920"/>
                      </a:lnTo>
                      <a:lnTo>
                        <a:pt x="174" y="906"/>
                      </a:lnTo>
                      <a:lnTo>
                        <a:pt x="190" y="894"/>
                      </a:lnTo>
                      <a:lnTo>
                        <a:pt x="206" y="882"/>
                      </a:lnTo>
                      <a:lnTo>
                        <a:pt x="221" y="871"/>
                      </a:lnTo>
                      <a:lnTo>
                        <a:pt x="241" y="864"/>
                      </a:lnTo>
                      <a:lnTo>
                        <a:pt x="260" y="857"/>
                      </a:lnTo>
                      <a:lnTo>
                        <a:pt x="279" y="847"/>
                      </a:lnTo>
                      <a:lnTo>
                        <a:pt x="299" y="837"/>
                      </a:lnTo>
                      <a:lnTo>
                        <a:pt x="317" y="827"/>
                      </a:lnTo>
                      <a:lnTo>
                        <a:pt x="336" y="816"/>
                      </a:lnTo>
                      <a:lnTo>
                        <a:pt x="354" y="805"/>
                      </a:lnTo>
                      <a:lnTo>
                        <a:pt x="373" y="794"/>
                      </a:lnTo>
                      <a:lnTo>
                        <a:pt x="392" y="784"/>
                      </a:lnTo>
                      <a:lnTo>
                        <a:pt x="411" y="776"/>
                      </a:lnTo>
                      <a:lnTo>
                        <a:pt x="431" y="767"/>
                      </a:lnTo>
                      <a:lnTo>
                        <a:pt x="450" y="762"/>
                      </a:lnTo>
                      <a:lnTo>
                        <a:pt x="471" y="757"/>
                      </a:lnTo>
                      <a:lnTo>
                        <a:pt x="491" y="756"/>
                      </a:lnTo>
                      <a:lnTo>
                        <a:pt x="513" y="756"/>
                      </a:lnTo>
                      <a:lnTo>
                        <a:pt x="536" y="760"/>
                      </a:lnTo>
                      <a:lnTo>
                        <a:pt x="552" y="760"/>
                      </a:lnTo>
                      <a:lnTo>
                        <a:pt x="567" y="761"/>
                      </a:lnTo>
                      <a:lnTo>
                        <a:pt x="583" y="765"/>
                      </a:lnTo>
                      <a:lnTo>
                        <a:pt x="598" y="768"/>
                      </a:lnTo>
                      <a:lnTo>
                        <a:pt x="613" y="773"/>
                      </a:lnTo>
                      <a:lnTo>
                        <a:pt x="626" y="781"/>
                      </a:lnTo>
                      <a:lnTo>
                        <a:pt x="640" y="788"/>
                      </a:lnTo>
                      <a:lnTo>
                        <a:pt x="654" y="797"/>
                      </a:lnTo>
                      <a:lnTo>
                        <a:pt x="667" y="805"/>
                      </a:lnTo>
                      <a:lnTo>
                        <a:pt x="678" y="816"/>
                      </a:lnTo>
                      <a:lnTo>
                        <a:pt x="691" y="827"/>
                      </a:lnTo>
                      <a:lnTo>
                        <a:pt x="701" y="839"/>
                      </a:lnTo>
                      <a:lnTo>
                        <a:pt x="711" y="851"/>
                      </a:lnTo>
                      <a:lnTo>
                        <a:pt x="720" y="864"/>
                      </a:lnTo>
                      <a:lnTo>
                        <a:pt x="730" y="878"/>
                      </a:lnTo>
                      <a:lnTo>
                        <a:pt x="738" y="893"/>
                      </a:lnTo>
                      <a:lnTo>
                        <a:pt x="754" y="908"/>
                      </a:lnTo>
                      <a:lnTo>
                        <a:pt x="771" y="916"/>
                      </a:lnTo>
                      <a:lnTo>
                        <a:pt x="790" y="921"/>
                      </a:lnTo>
                      <a:lnTo>
                        <a:pt x="812" y="922"/>
                      </a:lnTo>
                      <a:lnTo>
                        <a:pt x="834" y="924"/>
                      </a:lnTo>
                      <a:lnTo>
                        <a:pt x="856" y="924"/>
                      </a:lnTo>
                      <a:lnTo>
                        <a:pt x="878" y="924"/>
                      </a:lnTo>
                      <a:lnTo>
                        <a:pt x="900" y="927"/>
                      </a:lnTo>
                      <a:lnTo>
                        <a:pt x="915" y="932"/>
                      </a:lnTo>
                      <a:lnTo>
                        <a:pt x="929" y="935"/>
                      </a:lnTo>
                      <a:lnTo>
                        <a:pt x="943" y="935"/>
                      </a:lnTo>
                      <a:lnTo>
                        <a:pt x="956" y="935"/>
                      </a:lnTo>
                      <a:lnTo>
                        <a:pt x="969" y="932"/>
                      </a:lnTo>
                      <a:lnTo>
                        <a:pt x="982" y="930"/>
                      </a:lnTo>
                      <a:lnTo>
                        <a:pt x="994" y="925"/>
                      </a:lnTo>
                      <a:lnTo>
                        <a:pt x="1007" y="920"/>
                      </a:lnTo>
                      <a:lnTo>
                        <a:pt x="1019" y="915"/>
                      </a:lnTo>
                      <a:lnTo>
                        <a:pt x="1031" y="910"/>
                      </a:lnTo>
                      <a:lnTo>
                        <a:pt x="1043" y="904"/>
                      </a:lnTo>
                      <a:lnTo>
                        <a:pt x="1056" y="898"/>
                      </a:lnTo>
                      <a:lnTo>
                        <a:pt x="1069" y="893"/>
                      </a:lnTo>
                      <a:lnTo>
                        <a:pt x="1081" y="888"/>
                      </a:lnTo>
                      <a:lnTo>
                        <a:pt x="1094" y="884"/>
                      </a:lnTo>
                      <a:lnTo>
                        <a:pt x="1106" y="881"/>
                      </a:lnTo>
                      <a:lnTo>
                        <a:pt x="1125" y="881"/>
                      </a:lnTo>
                      <a:lnTo>
                        <a:pt x="1143" y="881"/>
                      </a:lnTo>
                      <a:lnTo>
                        <a:pt x="1163" y="882"/>
                      </a:lnTo>
                      <a:lnTo>
                        <a:pt x="1181" y="883"/>
                      </a:lnTo>
                      <a:lnTo>
                        <a:pt x="1199" y="884"/>
                      </a:lnTo>
                      <a:lnTo>
                        <a:pt x="1219" y="885"/>
                      </a:lnTo>
                      <a:lnTo>
                        <a:pt x="1237" y="887"/>
                      </a:lnTo>
                      <a:lnTo>
                        <a:pt x="1255" y="887"/>
                      </a:lnTo>
                      <a:lnTo>
                        <a:pt x="1274" y="887"/>
                      </a:lnTo>
                      <a:lnTo>
                        <a:pt x="1292" y="885"/>
                      </a:lnTo>
                      <a:lnTo>
                        <a:pt x="1310" y="884"/>
                      </a:lnTo>
                      <a:lnTo>
                        <a:pt x="1327" y="879"/>
                      </a:lnTo>
                      <a:lnTo>
                        <a:pt x="1345" y="874"/>
                      </a:lnTo>
                      <a:lnTo>
                        <a:pt x="1361" y="867"/>
                      </a:lnTo>
                      <a:lnTo>
                        <a:pt x="1377" y="857"/>
                      </a:lnTo>
                      <a:lnTo>
                        <a:pt x="1393" y="846"/>
                      </a:lnTo>
                      <a:lnTo>
                        <a:pt x="1417" y="825"/>
                      </a:lnTo>
                      <a:lnTo>
                        <a:pt x="1439" y="802"/>
                      </a:lnTo>
                      <a:lnTo>
                        <a:pt x="1460" y="778"/>
                      </a:lnTo>
                      <a:lnTo>
                        <a:pt x="1480" y="753"/>
                      </a:lnTo>
                      <a:lnTo>
                        <a:pt x="1499" y="726"/>
                      </a:lnTo>
                      <a:lnTo>
                        <a:pt x="1516" y="700"/>
                      </a:lnTo>
                      <a:lnTo>
                        <a:pt x="1534" y="672"/>
                      </a:lnTo>
                      <a:lnTo>
                        <a:pt x="1550" y="644"/>
                      </a:lnTo>
                      <a:lnTo>
                        <a:pt x="1563" y="614"/>
                      </a:lnTo>
                      <a:lnTo>
                        <a:pt x="1577" y="585"/>
                      </a:lnTo>
                      <a:lnTo>
                        <a:pt x="1589" y="554"/>
                      </a:lnTo>
                      <a:lnTo>
                        <a:pt x="1600" y="523"/>
                      </a:lnTo>
                      <a:lnTo>
                        <a:pt x="1610" y="491"/>
                      </a:lnTo>
                      <a:lnTo>
                        <a:pt x="1619" y="459"/>
                      </a:lnTo>
                      <a:lnTo>
                        <a:pt x="1626" y="427"/>
                      </a:lnTo>
                      <a:lnTo>
                        <a:pt x="1633" y="395"/>
                      </a:lnTo>
                      <a:lnTo>
                        <a:pt x="1629" y="311"/>
                      </a:lnTo>
                      <a:lnTo>
                        <a:pt x="1633" y="300"/>
                      </a:lnTo>
                      <a:lnTo>
                        <a:pt x="1640" y="290"/>
                      </a:lnTo>
                      <a:lnTo>
                        <a:pt x="1647" y="281"/>
                      </a:lnTo>
                      <a:lnTo>
                        <a:pt x="1654" y="273"/>
                      </a:lnTo>
                      <a:lnTo>
                        <a:pt x="1661" y="265"/>
                      </a:lnTo>
                      <a:lnTo>
                        <a:pt x="1666" y="255"/>
                      </a:lnTo>
                      <a:lnTo>
                        <a:pt x="1670" y="244"/>
                      </a:lnTo>
                      <a:lnTo>
                        <a:pt x="1671" y="232"/>
                      </a:lnTo>
                      <a:lnTo>
                        <a:pt x="1680" y="224"/>
                      </a:lnTo>
                      <a:lnTo>
                        <a:pt x="1682" y="215"/>
                      </a:lnTo>
                      <a:lnTo>
                        <a:pt x="1680" y="205"/>
                      </a:lnTo>
                      <a:lnTo>
                        <a:pt x="1674" y="197"/>
                      </a:lnTo>
                      <a:lnTo>
                        <a:pt x="1657" y="181"/>
                      </a:lnTo>
                      <a:lnTo>
                        <a:pt x="1637" y="166"/>
                      </a:lnTo>
                      <a:lnTo>
                        <a:pt x="1616" y="150"/>
                      </a:lnTo>
                      <a:lnTo>
                        <a:pt x="1595" y="133"/>
                      </a:lnTo>
                      <a:lnTo>
                        <a:pt x="1579" y="115"/>
                      </a:lnTo>
                      <a:lnTo>
                        <a:pt x="1568" y="94"/>
                      </a:lnTo>
                      <a:lnTo>
                        <a:pt x="1565" y="69"/>
                      </a:lnTo>
                      <a:lnTo>
                        <a:pt x="1571" y="42"/>
                      </a:lnTo>
                      <a:lnTo>
                        <a:pt x="1583" y="42"/>
                      </a:lnTo>
                      <a:lnTo>
                        <a:pt x="1593" y="43"/>
                      </a:lnTo>
                      <a:lnTo>
                        <a:pt x="1603" y="47"/>
                      </a:lnTo>
                      <a:lnTo>
                        <a:pt x="1613" y="52"/>
                      </a:lnTo>
                      <a:lnTo>
                        <a:pt x="1623" y="58"/>
                      </a:lnTo>
                      <a:lnTo>
                        <a:pt x="1632" y="63"/>
                      </a:lnTo>
                      <a:lnTo>
                        <a:pt x="1641" y="68"/>
                      </a:lnTo>
                      <a:lnTo>
                        <a:pt x="1652" y="73"/>
                      </a:lnTo>
                      <a:lnTo>
                        <a:pt x="1657" y="54"/>
                      </a:lnTo>
                      <a:lnTo>
                        <a:pt x="1660" y="35"/>
                      </a:lnTo>
                      <a:lnTo>
                        <a:pt x="1663" y="15"/>
                      </a:lnTo>
                      <a:lnTo>
                        <a:pt x="1674" y="0"/>
                      </a:lnTo>
                      <a:lnTo>
                        <a:pt x="1682" y="2"/>
                      </a:lnTo>
                      <a:lnTo>
                        <a:pt x="1687" y="7"/>
                      </a:lnTo>
                      <a:lnTo>
                        <a:pt x="1692" y="12"/>
                      </a:lnTo>
                      <a:lnTo>
                        <a:pt x="1694" y="20"/>
                      </a:lnTo>
                      <a:lnTo>
                        <a:pt x="1696" y="27"/>
                      </a:lnTo>
                      <a:lnTo>
                        <a:pt x="1700" y="33"/>
                      </a:lnTo>
                      <a:lnTo>
                        <a:pt x="1703" y="41"/>
                      </a:lnTo>
                      <a:lnTo>
                        <a:pt x="1709" y="4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51" name="Freeform 27">
                  <a:extLst>
                    <a:ext uri="{FF2B5EF4-FFF2-40B4-BE49-F238E27FC236}">
                      <a16:creationId xmlns:a16="http://schemas.microsoft.com/office/drawing/2014/main" xmlns="" id="{139CE4C4-6836-4FC5-BA18-00488F255F06}"/>
                    </a:ext>
                  </a:extLst>
                </p:cNvPr>
                <p:cNvSpPr>
                  <a:spLocks/>
                </p:cNvSpPr>
                <p:nvPr/>
              </p:nvSpPr>
              <p:spPr bwMode="auto">
                <a:xfrm>
                  <a:off x="3069" y="2822"/>
                  <a:ext cx="191" cy="48"/>
                </a:xfrm>
                <a:custGeom>
                  <a:avLst/>
                  <a:gdLst>
                    <a:gd name="T0" fmla="*/ 338 w 383"/>
                    <a:gd name="T1" fmla="*/ 112 h 143"/>
                    <a:gd name="T2" fmla="*/ 348 w 383"/>
                    <a:gd name="T3" fmla="*/ 94 h 143"/>
                    <a:gd name="T4" fmla="*/ 352 w 383"/>
                    <a:gd name="T5" fmla="*/ 68 h 143"/>
                    <a:gd name="T6" fmla="*/ 361 w 383"/>
                    <a:gd name="T7" fmla="*/ 42 h 143"/>
                    <a:gd name="T8" fmla="*/ 373 w 383"/>
                    <a:gd name="T9" fmla="*/ 60 h 143"/>
                    <a:gd name="T10" fmla="*/ 383 w 383"/>
                    <a:gd name="T11" fmla="*/ 112 h 143"/>
                    <a:gd name="T12" fmla="*/ 367 w 383"/>
                    <a:gd name="T13" fmla="*/ 133 h 143"/>
                    <a:gd name="T14" fmla="*/ 345 w 383"/>
                    <a:gd name="T15" fmla="*/ 132 h 143"/>
                    <a:gd name="T16" fmla="*/ 323 w 383"/>
                    <a:gd name="T17" fmla="*/ 131 h 143"/>
                    <a:gd name="T18" fmla="*/ 305 w 383"/>
                    <a:gd name="T19" fmla="*/ 121 h 143"/>
                    <a:gd name="T20" fmla="*/ 287 w 383"/>
                    <a:gd name="T21" fmla="*/ 110 h 143"/>
                    <a:gd name="T22" fmla="*/ 264 w 383"/>
                    <a:gd name="T23" fmla="*/ 107 h 143"/>
                    <a:gd name="T24" fmla="*/ 239 w 383"/>
                    <a:gd name="T25" fmla="*/ 105 h 143"/>
                    <a:gd name="T26" fmla="*/ 213 w 383"/>
                    <a:gd name="T27" fmla="*/ 103 h 143"/>
                    <a:gd name="T28" fmla="*/ 189 w 383"/>
                    <a:gd name="T29" fmla="*/ 105 h 143"/>
                    <a:gd name="T30" fmla="*/ 165 w 383"/>
                    <a:gd name="T31" fmla="*/ 108 h 143"/>
                    <a:gd name="T32" fmla="*/ 143 w 383"/>
                    <a:gd name="T33" fmla="*/ 118 h 143"/>
                    <a:gd name="T34" fmla="*/ 124 w 383"/>
                    <a:gd name="T35" fmla="*/ 133 h 143"/>
                    <a:gd name="T36" fmla="*/ 101 w 383"/>
                    <a:gd name="T37" fmla="*/ 129 h 143"/>
                    <a:gd name="T38" fmla="*/ 70 w 383"/>
                    <a:gd name="T39" fmla="*/ 102 h 143"/>
                    <a:gd name="T40" fmla="*/ 39 w 383"/>
                    <a:gd name="T41" fmla="*/ 74 h 143"/>
                    <a:gd name="T42" fmla="*/ 12 w 383"/>
                    <a:gd name="T43" fmla="*/ 43 h 143"/>
                    <a:gd name="T44" fmla="*/ 13 w 383"/>
                    <a:gd name="T45" fmla="*/ 29 h 143"/>
                    <a:gd name="T46" fmla="*/ 38 w 383"/>
                    <a:gd name="T47" fmla="*/ 44 h 143"/>
                    <a:gd name="T48" fmla="*/ 62 w 383"/>
                    <a:gd name="T49" fmla="*/ 59 h 143"/>
                    <a:gd name="T50" fmla="*/ 86 w 383"/>
                    <a:gd name="T51" fmla="*/ 64 h 143"/>
                    <a:gd name="T52" fmla="*/ 90 w 383"/>
                    <a:gd name="T53" fmla="*/ 17 h 143"/>
                    <a:gd name="T54" fmla="*/ 114 w 383"/>
                    <a:gd name="T55" fmla="*/ 31 h 143"/>
                    <a:gd name="T56" fmla="*/ 141 w 383"/>
                    <a:gd name="T57" fmla="*/ 44 h 143"/>
                    <a:gd name="T58" fmla="*/ 168 w 383"/>
                    <a:gd name="T59" fmla="*/ 60 h 143"/>
                    <a:gd name="T60" fmla="*/ 189 w 383"/>
                    <a:gd name="T61" fmla="*/ 84 h 143"/>
                    <a:gd name="T62" fmla="*/ 208 w 383"/>
                    <a:gd name="T63" fmla="*/ 70 h 143"/>
                    <a:gd name="T64" fmla="*/ 206 w 383"/>
                    <a:gd name="T65" fmla="*/ 48 h 143"/>
                    <a:gd name="T66" fmla="*/ 197 w 383"/>
                    <a:gd name="T67" fmla="*/ 23 h 143"/>
                    <a:gd name="T68" fmla="*/ 193 w 383"/>
                    <a:gd name="T69" fmla="*/ 0 h 143"/>
                    <a:gd name="T70" fmla="*/ 233 w 383"/>
                    <a:gd name="T71" fmla="*/ 17 h 143"/>
                    <a:gd name="T72" fmla="*/ 266 w 383"/>
                    <a:gd name="T73" fmla="*/ 43 h 143"/>
                    <a:gd name="T74" fmla="*/ 297 w 383"/>
                    <a:gd name="T75" fmla="*/ 75 h 143"/>
                    <a:gd name="T76" fmla="*/ 328 w 383"/>
                    <a:gd name="T77" fmla="*/ 11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3" h="143">
                      <a:moveTo>
                        <a:pt x="328" y="111"/>
                      </a:moveTo>
                      <a:lnTo>
                        <a:pt x="338" y="112"/>
                      </a:lnTo>
                      <a:lnTo>
                        <a:pt x="344" y="105"/>
                      </a:lnTo>
                      <a:lnTo>
                        <a:pt x="348" y="94"/>
                      </a:lnTo>
                      <a:lnTo>
                        <a:pt x="353" y="84"/>
                      </a:lnTo>
                      <a:lnTo>
                        <a:pt x="352" y="68"/>
                      </a:lnTo>
                      <a:lnTo>
                        <a:pt x="356" y="53"/>
                      </a:lnTo>
                      <a:lnTo>
                        <a:pt x="361" y="42"/>
                      </a:lnTo>
                      <a:lnTo>
                        <a:pt x="360" y="34"/>
                      </a:lnTo>
                      <a:lnTo>
                        <a:pt x="373" y="60"/>
                      </a:lnTo>
                      <a:lnTo>
                        <a:pt x="381" y="86"/>
                      </a:lnTo>
                      <a:lnTo>
                        <a:pt x="383" y="112"/>
                      </a:lnTo>
                      <a:lnTo>
                        <a:pt x="376" y="138"/>
                      </a:lnTo>
                      <a:lnTo>
                        <a:pt x="367" y="133"/>
                      </a:lnTo>
                      <a:lnTo>
                        <a:pt x="356" y="132"/>
                      </a:lnTo>
                      <a:lnTo>
                        <a:pt x="345" y="132"/>
                      </a:lnTo>
                      <a:lnTo>
                        <a:pt x="334" y="132"/>
                      </a:lnTo>
                      <a:lnTo>
                        <a:pt x="323" y="131"/>
                      </a:lnTo>
                      <a:lnTo>
                        <a:pt x="313" y="127"/>
                      </a:lnTo>
                      <a:lnTo>
                        <a:pt x="305" y="121"/>
                      </a:lnTo>
                      <a:lnTo>
                        <a:pt x="298" y="111"/>
                      </a:lnTo>
                      <a:lnTo>
                        <a:pt x="287" y="110"/>
                      </a:lnTo>
                      <a:lnTo>
                        <a:pt x="275" y="108"/>
                      </a:lnTo>
                      <a:lnTo>
                        <a:pt x="264" y="107"/>
                      </a:lnTo>
                      <a:lnTo>
                        <a:pt x="251" y="106"/>
                      </a:lnTo>
                      <a:lnTo>
                        <a:pt x="239" y="105"/>
                      </a:lnTo>
                      <a:lnTo>
                        <a:pt x="226" y="103"/>
                      </a:lnTo>
                      <a:lnTo>
                        <a:pt x="213" y="103"/>
                      </a:lnTo>
                      <a:lnTo>
                        <a:pt x="202" y="103"/>
                      </a:lnTo>
                      <a:lnTo>
                        <a:pt x="189" y="105"/>
                      </a:lnTo>
                      <a:lnTo>
                        <a:pt x="177" y="106"/>
                      </a:lnTo>
                      <a:lnTo>
                        <a:pt x="165" y="108"/>
                      </a:lnTo>
                      <a:lnTo>
                        <a:pt x="154" y="113"/>
                      </a:lnTo>
                      <a:lnTo>
                        <a:pt x="143" y="118"/>
                      </a:lnTo>
                      <a:lnTo>
                        <a:pt x="133" y="124"/>
                      </a:lnTo>
                      <a:lnTo>
                        <a:pt x="124" y="133"/>
                      </a:lnTo>
                      <a:lnTo>
                        <a:pt x="115" y="143"/>
                      </a:lnTo>
                      <a:lnTo>
                        <a:pt x="101" y="129"/>
                      </a:lnTo>
                      <a:lnTo>
                        <a:pt x="86" y="116"/>
                      </a:lnTo>
                      <a:lnTo>
                        <a:pt x="70" y="102"/>
                      </a:lnTo>
                      <a:lnTo>
                        <a:pt x="55" y="89"/>
                      </a:lnTo>
                      <a:lnTo>
                        <a:pt x="39" y="74"/>
                      </a:lnTo>
                      <a:lnTo>
                        <a:pt x="25" y="59"/>
                      </a:lnTo>
                      <a:lnTo>
                        <a:pt x="12" y="43"/>
                      </a:lnTo>
                      <a:lnTo>
                        <a:pt x="0" y="24"/>
                      </a:lnTo>
                      <a:lnTo>
                        <a:pt x="13" y="29"/>
                      </a:lnTo>
                      <a:lnTo>
                        <a:pt x="25" y="37"/>
                      </a:lnTo>
                      <a:lnTo>
                        <a:pt x="38" y="44"/>
                      </a:lnTo>
                      <a:lnTo>
                        <a:pt x="50" y="53"/>
                      </a:lnTo>
                      <a:lnTo>
                        <a:pt x="62" y="59"/>
                      </a:lnTo>
                      <a:lnTo>
                        <a:pt x="75" y="64"/>
                      </a:lnTo>
                      <a:lnTo>
                        <a:pt x="86" y="64"/>
                      </a:lnTo>
                      <a:lnTo>
                        <a:pt x="99" y="59"/>
                      </a:lnTo>
                      <a:lnTo>
                        <a:pt x="90" y="17"/>
                      </a:lnTo>
                      <a:lnTo>
                        <a:pt x="101" y="24"/>
                      </a:lnTo>
                      <a:lnTo>
                        <a:pt x="114" y="31"/>
                      </a:lnTo>
                      <a:lnTo>
                        <a:pt x="127" y="37"/>
                      </a:lnTo>
                      <a:lnTo>
                        <a:pt x="141" y="44"/>
                      </a:lnTo>
                      <a:lnTo>
                        <a:pt x="155" y="52"/>
                      </a:lnTo>
                      <a:lnTo>
                        <a:pt x="168" y="60"/>
                      </a:lnTo>
                      <a:lnTo>
                        <a:pt x="179" y="70"/>
                      </a:lnTo>
                      <a:lnTo>
                        <a:pt x="189" y="84"/>
                      </a:lnTo>
                      <a:lnTo>
                        <a:pt x="202" y="77"/>
                      </a:lnTo>
                      <a:lnTo>
                        <a:pt x="208" y="70"/>
                      </a:lnTo>
                      <a:lnTo>
                        <a:pt x="209" y="59"/>
                      </a:lnTo>
                      <a:lnTo>
                        <a:pt x="206" y="48"/>
                      </a:lnTo>
                      <a:lnTo>
                        <a:pt x="202" y="36"/>
                      </a:lnTo>
                      <a:lnTo>
                        <a:pt x="197" y="23"/>
                      </a:lnTo>
                      <a:lnTo>
                        <a:pt x="194" y="11"/>
                      </a:lnTo>
                      <a:lnTo>
                        <a:pt x="193" y="0"/>
                      </a:lnTo>
                      <a:lnTo>
                        <a:pt x="213" y="7"/>
                      </a:lnTo>
                      <a:lnTo>
                        <a:pt x="233" y="17"/>
                      </a:lnTo>
                      <a:lnTo>
                        <a:pt x="250" y="29"/>
                      </a:lnTo>
                      <a:lnTo>
                        <a:pt x="266" y="43"/>
                      </a:lnTo>
                      <a:lnTo>
                        <a:pt x="282" y="58"/>
                      </a:lnTo>
                      <a:lnTo>
                        <a:pt x="297" y="75"/>
                      </a:lnTo>
                      <a:lnTo>
                        <a:pt x="312" y="92"/>
                      </a:lnTo>
                      <a:lnTo>
                        <a:pt x="328" y="11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52" name="Freeform 28">
                  <a:extLst>
                    <a:ext uri="{FF2B5EF4-FFF2-40B4-BE49-F238E27FC236}">
                      <a16:creationId xmlns:a16="http://schemas.microsoft.com/office/drawing/2014/main" xmlns="" id="{9E29EC02-3E65-4E53-AC9B-BD3CB2996773}"/>
                    </a:ext>
                  </a:extLst>
                </p:cNvPr>
                <p:cNvSpPr>
                  <a:spLocks/>
                </p:cNvSpPr>
                <p:nvPr/>
              </p:nvSpPr>
              <p:spPr bwMode="auto">
                <a:xfrm>
                  <a:off x="3167" y="2868"/>
                  <a:ext cx="20" cy="1"/>
                </a:xfrm>
                <a:custGeom>
                  <a:avLst/>
                  <a:gdLst>
                    <a:gd name="T0" fmla="*/ 0 w 34"/>
                    <a:gd name="T1" fmla="*/ 34 w 34"/>
                    <a:gd name="T2" fmla="*/ 0 w 34"/>
                  </a:gdLst>
                  <a:ahLst/>
                  <a:cxnLst>
                    <a:cxn ang="0">
                      <a:pos x="T0" y="0"/>
                    </a:cxn>
                    <a:cxn ang="0">
                      <a:pos x="T1" y="0"/>
                    </a:cxn>
                    <a:cxn ang="0">
                      <a:pos x="T2" y="0"/>
                    </a:cxn>
                  </a:cxnLst>
                  <a:rect l="0" t="0" r="r" b="b"/>
                  <a:pathLst>
                    <a:path w="34">
                      <a:moveTo>
                        <a:pt x="0" y="0"/>
                      </a:moveTo>
                      <a:lnTo>
                        <a:pt x="34" y="0"/>
                      </a:lnTo>
                      <a:lnTo>
                        <a:pt x="0"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53" name="Freeform 29">
                  <a:extLst>
                    <a:ext uri="{FF2B5EF4-FFF2-40B4-BE49-F238E27FC236}">
                      <a16:creationId xmlns:a16="http://schemas.microsoft.com/office/drawing/2014/main" xmlns="" id="{957C445F-5F6E-4C7C-BF5F-70B8FD320333}"/>
                    </a:ext>
                  </a:extLst>
                </p:cNvPr>
                <p:cNvSpPr>
                  <a:spLocks/>
                </p:cNvSpPr>
                <p:nvPr/>
              </p:nvSpPr>
              <p:spPr bwMode="auto">
                <a:xfrm>
                  <a:off x="2289" y="2870"/>
                  <a:ext cx="999" cy="596"/>
                </a:xfrm>
                <a:custGeom>
                  <a:avLst/>
                  <a:gdLst>
                    <a:gd name="T0" fmla="*/ 1999 w 1999"/>
                    <a:gd name="T1" fmla="*/ 143 h 1789"/>
                    <a:gd name="T2" fmla="*/ 1944 w 1999"/>
                    <a:gd name="T3" fmla="*/ 106 h 1789"/>
                    <a:gd name="T4" fmla="*/ 1781 w 1999"/>
                    <a:gd name="T5" fmla="*/ 79 h 1789"/>
                    <a:gd name="T6" fmla="*/ 1795 w 1999"/>
                    <a:gd name="T7" fmla="*/ 218 h 1789"/>
                    <a:gd name="T8" fmla="*/ 1881 w 1999"/>
                    <a:gd name="T9" fmla="*/ 251 h 1789"/>
                    <a:gd name="T10" fmla="*/ 1852 w 1999"/>
                    <a:gd name="T11" fmla="*/ 478 h 1789"/>
                    <a:gd name="T12" fmla="*/ 1926 w 1999"/>
                    <a:gd name="T13" fmla="*/ 643 h 1789"/>
                    <a:gd name="T14" fmla="*/ 1952 w 1999"/>
                    <a:gd name="T15" fmla="*/ 758 h 1789"/>
                    <a:gd name="T16" fmla="*/ 1906 w 1999"/>
                    <a:gd name="T17" fmla="*/ 760 h 1789"/>
                    <a:gd name="T18" fmla="*/ 1833 w 1999"/>
                    <a:gd name="T19" fmla="*/ 1351 h 1789"/>
                    <a:gd name="T20" fmla="*/ 1557 w 1999"/>
                    <a:gd name="T21" fmla="*/ 1618 h 1789"/>
                    <a:gd name="T22" fmla="*/ 1418 w 1999"/>
                    <a:gd name="T23" fmla="*/ 1630 h 1789"/>
                    <a:gd name="T24" fmla="*/ 1309 w 1999"/>
                    <a:gd name="T25" fmla="*/ 1711 h 1789"/>
                    <a:gd name="T26" fmla="*/ 1226 w 1999"/>
                    <a:gd name="T27" fmla="*/ 1778 h 1789"/>
                    <a:gd name="T28" fmla="*/ 1137 w 1999"/>
                    <a:gd name="T29" fmla="*/ 1756 h 1789"/>
                    <a:gd name="T30" fmla="*/ 1119 w 1999"/>
                    <a:gd name="T31" fmla="*/ 1699 h 1789"/>
                    <a:gd name="T32" fmla="*/ 1078 w 1999"/>
                    <a:gd name="T33" fmla="*/ 1618 h 1789"/>
                    <a:gd name="T34" fmla="*/ 996 w 1999"/>
                    <a:gd name="T35" fmla="*/ 1610 h 1789"/>
                    <a:gd name="T36" fmla="*/ 889 w 1999"/>
                    <a:gd name="T37" fmla="*/ 1528 h 1789"/>
                    <a:gd name="T38" fmla="*/ 786 w 1999"/>
                    <a:gd name="T39" fmla="*/ 1442 h 1789"/>
                    <a:gd name="T40" fmla="*/ 785 w 1999"/>
                    <a:gd name="T41" fmla="*/ 1285 h 1789"/>
                    <a:gd name="T42" fmla="*/ 785 w 1999"/>
                    <a:gd name="T43" fmla="*/ 1207 h 1789"/>
                    <a:gd name="T44" fmla="*/ 726 w 1999"/>
                    <a:gd name="T45" fmla="*/ 1408 h 1789"/>
                    <a:gd name="T46" fmla="*/ 726 w 1999"/>
                    <a:gd name="T47" fmla="*/ 1218 h 1789"/>
                    <a:gd name="T48" fmla="*/ 606 w 1999"/>
                    <a:gd name="T49" fmla="*/ 1486 h 1789"/>
                    <a:gd name="T50" fmla="*/ 628 w 1999"/>
                    <a:gd name="T51" fmla="*/ 1347 h 1789"/>
                    <a:gd name="T52" fmla="*/ 665 w 1999"/>
                    <a:gd name="T53" fmla="*/ 1106 h 1789"/>
                    <a:gd name="T54" fmla="*/ 532 w 1999"/>
                    <a:gd name="T55" fmla="*/ 1350 h 1789"/>
                    <a:gd name="T56" fmla="*/ 424 w 1999"/>
                    <a:gd name="T57" fmla="*/ 1605 h 1789"/>
                    <a:gd name="T58" fmla="*/ 512 w 1999"/>
                    <a:gd name="T59" fmla="*/ 1285 h 1789"/>
                    <a:gd name="T60" fmla="*/ 694 w 1999"/>
                    <a:gd name="T61" fmla="*/ 1005 h 1789"/>
                    <a:gd name="T62" fmla="*/ 489 w 1999"/>
                    <a:gd name="T63" fmla="*/ 1121 h 1789"/>
                    <a:gd name="T64" fmla="*/ 221 w 1999"/>
                    <a:gd name="T65" fmla="*/ 1508 h 1789"/>
                    <a:gd name="T66" fmla="*/ 146 w 1999"/>
                    <a:gd name="T67" fmla="*/ 1587 h 1789"/>
                    <a:gd name="T68" fmla="*/ 252 w 1999"/>
                    <a:gd name="T69" fmla="*/ 1257 h 1789"/>
                    <a:gd name="T70" fmla="*/ 467 w 1999"/>
                    <a:gd name="T71" fmla="*/ 995 h 1789"/>
                    <a:gd name="T72" fmla="*/ 628 w 1999"/>
                    <a:gd name="T73" fmla="*/ 868 h 1789"/>
                    <a:gd name="T74" fmla="*/ 321 w 1999"/>
                    <a:gd name="T75" fmla="*/ 986 h 1789"/>
                    <a:gd name="T76" fmla="*/ 31 w 1999"/>
                    <a:gd name="T77" fmla="*/ 1246 h 1789"/>
                    <a:gd name="T78" fmla="*/ 123 w 1999"/>
                    <a:gd name="T79" fmla="*/ 1024 h 1789"/>
                    <a:gd name="T80" fmla="*/ 407 w 1999"/>
                    <a:gd name="T81" fmla="*/ 839 h 1789"/>
                    <a:gd name="T82" fmla="*/ 538 w 1999"/>
                    <a:gd name="T83" fmla="*/ 789 h 1789"/>
                    <a:gd name="T84" fmla="*/ 646 w 1999"/>
                    <a:gd name="T85" fmla="*/ 812 h 1789"/>
                    <a:gd name="T86" fmla="*/ 645 w 1999"/>
                    <a:gd name="T87" fmla="*/ 775 h 1789"/>
                    <a:gd name="T88" fmla="*/ 492 w 1999"/>
                    <a:gd name="T89" fmla="*/ 698 h 1789"/>
                    <a:gd name="T90" fmla="*/ 329 w 1999"/>
                    <a:gd name="T91" fmla="*/ 699 h 1789"/>
                    <a:gd name="T92" fmla="*/ 212 w 1999"/>
                    <a:gd name="T93" fmla="*/ 736 h 1789"/>
                    <a:gd name="T94" fmla="*/ 157 w 1999"/>
                    <a:gd name="T95" fmla="*/ 735 h 1789"/>
                    <a:gd name="T96" fmla="*/ 302 w 1999"/>
                    <a:gd name="T97" fmla="*/ 648 h 1789"/>
                    <a:gd name="T98" fmla="*/ 463 w 1999"/>
                    <a:gd name="T99" fmla="*/ 590 h 1789"/>
                    <a:gd name="T100" fmla="*/ 620 w 1999"/>
                    <a:gd name="T101" fmla="*/ 638 h 1789"/>
                    <a:gd name="T102" fmla="*/ 715 w 1999"/>
                    <a:gd name="T103" fmla="*/ 746 h 1789"/>
                    <a:gd name="T104" fmla="*/ 737 w 1999"/>
                    <a:gd name="T105" fmla="*/ 764 h 1789"/>
                    <a:gd name="T106" fmla="*/ 838 w 1999"/>
                    <a:gd name="T107" fmla="*/ 759 h 1789"/>
                    <a:gd name="T108" fmla="*/ 969 w 1999"/>
                    <a:gd name="T109" fmla="*/ 767 h 1789"/>
                    <a:gd name="T110" fmla="*/ 1120 w 1999"/>
                    <a:gd name="T111" fmla="*/ 722 h 1789"/>
                    <a:gd name="T112" fmla="*/ 1295 w 1999"/>
                    <a:gd name="T113" fmla="*/ 717 h 1789"/>
                    <a:gd name="T114" fmla="*/ 1476 w 1999"/>
                    <a:gd name="T115" fmla="*/ 558 h 1789"/>
                    <a:gd name="T116" fmla="*/ 1602 w 1999"/>
                    <a:gd name="T117" fmla="*/ 307 h 1789"/>
                    <a:gd name="T118" fmla="*/ 1662 w 1999"/>
                    <a:gd name="T119" fmla="*/ 63 h 1789"/>
                    <a:gd name="T120" fmla="*/ 1780 w 1999"/>
                    <a:gd name="T121" fmla="*/ 26 h 1789"/>
                    <a:gd name="T122" fmla="*/ 1862 w 1999"/>
                    <a:gd name="T123" fmla="*/ 11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789">
                      <a:moveTo>
                        <a:pt x="1910" y="21"/>
                      </a:moveTo>
                      <a:lnTo>
                        <a:pt x="1925" y="40"/>
                      </a:lnTo>
                      <a:lnTo>
                        <a:pt x="1941" y="56"/>
                      </a:lnTo>
                      <a:lnTo>
                        <a:pt x="1958" y="72"/>
                      </a:lnTo>
                      <a:lnTo>
                        <a:pt x="1974" y="87"/>
                      </a:lnTo>
                      <a:lnTo>
                        <a:pt x="1988" y="103"/>
                      </a:lnTo>
                      <a:lnTo>
                        <a:pt x="1997" y="122"/>
                      </a:lnTo>
                      <a:lnTo>
                        <a:pt x="1999" y="143"/>
                      </a:lnTo>
                      <a:lnTo>
                        <a:pt x="1993" y="169"/>
                      </a:lnTo>
                      <a:lnTo>
                        <a:pt x="1993" y="173"/>
                      </a:lnTo>
                      <a:lnTo>
                        <a:pt x="1984" y="166"/>
                      </a:lnTo>
                      <a:lnTo>
                        <a:pt x="1976" y="155"/>
                      </a:lnTo>
                      <a:lnTo>
                        <a:pt x="1968" y="143"/>
                      </a:lnTo>
                      <a:lnTo>
                        <a:pt x="1961" y="129"/>
                      </a:lnTo>
                      <a:lnTo>
                        <a:pt x="1953" y="117"/>
                      </a:lnTo>
                      <a:lnTo>
                        <a:pt x="1944" y="106"/>
                      </a:lnTo>
                      <a:lnTo>
                        <a:pt x="1934" y="96"/>
                      </a:lnTo>
                      <a:lnTo>
                        <a:pt x="1920" y="90"/>
                      </a:lnTo>
                      <a:lnTo>
                        <a:pt x="1897" y="86"/>
                      </a:lnTo>
                      <a:lnTo>
                        <a:pt x="1873" y="81"/>
                      </a:lnTo>
                      <a:lnTo>
                        <a:pt x="1849" y="76"/>
                      </a:lnTo>
                      <a:lnTo>
                        <a:pt x="1825" y="72"/>
                      </a:lnTo>
                      <a:lnTo>
                        <a:pt x="1803" y="72"/>
                      </a:lnTo>
                      <a:lnTo>
                        <a:pt x="1781" y="79"/>
                      </a:lnTo>
                      <a:lnTo>
                        <a:pt x="1762" y="92"/>
                      </a:lnTo>
                      <a:lnTo>
                        <a:pt x="1746" y="114"/>
                      </a:lnTo>
                      <a:lnTo>
                        <a:pt x="1744" y="135"/>
                      </a:lnTo>
                      <a:lnTo>
                        <a:pt x="1748" y="155"/>
                      </a:lnTo>
                      <a:lnTo>
                        <a:pt x="1755" y="172"/>
                      </a:lnTo>
                      <a:lnTo>
                        <a:pt x="1766" y="188"/>
                      </a:lnTo>
                      <a:lnTo>
                        <a:pt x="1780" y="203"/>
                      </a:lnTo>
                      <a:lnTo>
                        <a:pt x="1795" y="218"/>
                      </a:lnTo>
                      <a:lnTo>
                        <a:pt x="1811" y="230"/>
                      </a:lnTo>
                      <a:lnTo>
                        <a:pt x="1826" y="243"/>
                      </a:lnTo>
                      <a:lnTo>
                        <a:pt x="1834" y="246"/>
                      </a:lnTo>
                      <a:lnTo>
                        <a:pt x="1844" y="247"/>
                      </a:lnTo>
                      <a:lnTo>
                        <a:pt x="1853" y="247"/>
                      </a:lnTo>
                      <a:lnTo>
                        <a:pt x="1864" y="246"/>
                      </a:lnTo>
                      <a:lnTo>
                        <a:pt x="1873" y="247"/>
                      </a:lnTo>
                      <a:lnTo>
                        <a:pt x="1881" y="251"/>
                      </a:lnTo>
                      <a:lnTo>
                        <a:pt x="1887" y="259"/>
                      </a:lnTo>
                      <a:lnTo>
                        <a:pt x="1890" y="270"/>
                      </a:lnTo>
                      <a:lnTo>
                        <a:pt x="1897" y="324"/>
                      </a:lnTo>
                      <a:lnTo>
                        <a:pt x="1888" y="355"/>
                      </a:lnTo>
                      <a:lnTo>
                        <a:pt x="1876" y="384"/>
                      </a:lnTo>
                      <a:lnTo>
                        <a:pt x="1866" y="415"/>
                      </a:lnTo>
                      <a:lnTo>
                        <a:pt x="1857" y="447"/>
                      </a:lnTo>
                      <a:lnTo>
                        <a:pt x="1852" y="478"/>
                      </a:lnTo>
                      <a:lnTo>
                        <a:pt x="1852" y="509"/>
                      </a:lnTo>
                      <a:lnTo>
                        <a:pt x="1860" y="540"/>
                      </a:lnTo>
                      <a:lnTo>
                        <a:pt x="1878" y="571"/>
                      </a:lnTo>
                      <a:lnTo>
                        <a:pt x="1897" y="578"/>
                      </a:lnTo>
                      <a:lnTo>
                        <a:pt x="1911" y="590"/>
                      </a:lnTo>
                      <a:lnTo>
                        <a:pt x="1919" y="606"/>
                      </a:lnTo>
                      <a:lnTo>
                        <a:pt x="1923" y="625"/>
                      </a:lnTo>
                      <a:lnTo>
                        <a:pt x="1926" y="643"/>
                      </a:lnTo>
                      <a:lnTo>
                        <a:pt x="1929" y="663"/>
                      </a:lnTo>
                      <a:lnTo>
                        <a:pt x="1934" y="683"/>
                      </a:lnTo>
                      <a:lnTo>
                        <a:pt x="1942" y="699"/>
                      </a:lnTo>
                      <a:lnTo>
                        <a:pt x="1946" y="714"/>
                      </a:lnTo>
                      <a:lnTo>
                        <a:pt x="1951" y="728"/>
                      </a:lnTo>
                      <a:lnTo>
                        <a:pt x="1955" y="743"/>
                      </a:lnTo>
                      <a:lnTo>
                        <a:pt x="1958" y="760"/>
                      </a:lnTo>
                      <a:lnTo>
                        <a:pt x="1952" y="758"/>
                      </a:lnTo>
                      <a:lnTo>
                        <a:pt x="1947" y="754"/>
                      </a:lnTo>
                      <a:lnTo>
                        <a:pt x="1942" y="751"/>
                      </a:lnTo>
                      <a:lnTo>
                        <a:pt x="1936" y="748"/>
                      </a:lnTo>
                      <a:lnTo>
                        <a:pt x="1930" y="747"/>
                      </a:lnTo>
                      <a:lnTo>
                        <a:pt x="1925" y="747"/>
                      </a:lnTo>
                      <a:lnTo>
                        <a:pt x="1919" y="748"/>
                      </a:lnTo>
                      <a:lnTo>
                        <a:pt x="1913" y="751"/>
                      </a:lnTo>
                      <a:lnTo>
                        <a:pt x="1906" y="760"/>
                      </a:lnTo>
                      <a:lnTo>
                        <a:pt x="1919" y="878"/>
                      </a:lnTo>
                      <a:lnTo>
                        <a:pt x="1916" y="994"/>
                      </a:lnTo>
                      <a:lnTo>
                        <a:pt x="1911" y="1111"/>
                      </a:lnTo>
                      <a:lnTo>
                        <a:pt x="1910" y="1227"/>
                      </a:lnTo>
                      <a:lnTo>
                        <a:pt x="1882" y="1255"/>
                      </a:lnTo>
                      <a:lnTo>
                        <a:pt x="1862" y="1285"/>
                      </a:lnTo>
                      <a:lnTo>
                        <a:pt x="1847" y="1318"/>
                      </a:lnTo>
                      <a:lnTo>
                        <a:pt x="1833" y="1351"/>
                      </a:lnTo>
                      <a:lnTo>
                        <a:pt x="1818" y="1386"/>
                      </a:lnTo>
                      <a:lnTo>
                        <a:pt x="1802" y="1418"/>
                      </a:lnTo>
                      <a:lnTo>
                        <a:pt x="1781" y="1449"/>
                      </a:lnTo>
                      <a:lnTo>
                        <a:pt x="1753" y="1476"/>
                      </a:lnTo>
                      <a:lnTo>
                        <a:pt x="1608" y="1625"/>
                      </a:lnTo>
                      <a:lnTo>
                        <a:pt x="1591" y="1622"/>
                      </a:lnTo>
                      <a:lnTo>
                        <a:pt x="1574" y="1619"/>
                      </a:lnTo>
                      <a:lnTo>
                        <a:pt x="1557" y="1618"/>
                      </a:lnTo>
                      <a:lnTo>
                        <a:pt x="1540" y="1616"/>
                      </a:lnTo>
                      <a:lnTo>
                        <a:pt x="1521" y="1615"/>
                      </a:lnTo>
                      <a:lnTo>
                        <a:pt x="1504" y="1615"/>
                      </a:lnTo>
                      <a:lnTo>
                        <a:pt x="1487" y="1616"/>
                      </a:lnTo>
                      <a:lnTo>
                        <a:pt x="1469" y="1618"/>
                      </a:lnTo>
                      <a:lnTo>
                        <a:pt x="1451" y="1620"/>
                      </a:lnTo>
                      <a:lnTo>
                        <a:pt x="1435" y="1624"/>
                      </a:lnTo>
                      <a:lnTo>
                        <a:pt x="1418" y="1630"/>
                      </a:lnTo>
                      <a:lnTo>
                        <a:pt x="1402" y="1636"/>
                      </a:lnTo>
                      <a:lnTo>
                        <a:pt x="1386" y="1643"/>
                      </a:lnTo>
                      <a:lnTo>
                        <a:pt x="1371" y="1652"/>
                      </a:lnTo>
                      <a:lnTo>
                        <a:pt x="1356" y="1662"/>
                      </a:lnTo>
                      <a:lnTo>
                        <a:pt x="1343" y="1674"/>
                      </a:lnTo>
                      <a:lnTo>
                        <a:pt x="1328" y="1685"/>
                      </a:lnTo>
                      <a:lnTo>
                        <a:pt x="1317" y="1698"/>
                      </a:lnTo>
                      <a:lnTo>
                        <a:pt x="1309" y="1711"/>
                      </a:lnTo>
                      <a:lnTo>
                        <a:pt x="1304" y="1726"/>
                      </a:lnTo>
                      <a:lnTo>
                        <a:pt x="1299" y="1741"/>
                      </a:lnTo>
                      <a:lnTo>
                        <a:pt x="1293" y="1756"/>
                      </a:lnTo>
                      <a:lnTo>
                        <a:pt x="1285" y="1769"/>
                      </a:lnTo>
                      <a:lnTo>
                        <a:pt x="1274" y="1780"/>
                      </a:lnTo>
                      <a:lnTo>
                        <a:pt x="1258" y="1775"/>
                      </a:lnTo>
                      <a:lnTo>
                        <a:pt x="1242" y="1775"/>
                      </a:lnTo>
                      <a:lnTo>
                        <a:pt x="1226" y="1778"/>
                      </a:lnTo>
                      <a:lnTo>
                        <a:pt x="1209" y="1783"/>
                      </a:lnTo>
                      <a:lnTo>
                        <a:pt x="1193" y="1787"/>
                      </a:lnTo>
                      <a:lnTo>
                        <a:pt x="1175" y="1789"/>
                      </a:lnTo>
                      <a:lnTo>
                        <a:pt x="1157" y="1789"/>
                      </a:lnTo>
                      <a:lnTo>
                        <a:pt x="1139" y="1785"/>
                      </a:lnTo>
                      <a:lnTo>
                        <a:pt x="1145" y="1772"/>
                      </a:lnTo>
                      <a:lnTo>
                        <a:pt x="1143" y="1762"/>
                      </a:lnTo>
                      <a:lnTo>
                        <a:pt x="1137" y="1756"/>
                      </a:lnTo>
                      <a:lnTo>
                        <a:pt x="1127" y="1752"/>
                      </a:lnTo>
                      <a:lnTo>
                        <a:pt x="1119" y="1747"/>
                      </a:lnTo>
                      <a:lnTo>
                        <a:pt x="1114" y="1741"/>
                      </a:lnTo>
                      <a:lnTo>
                        <a:pt x="1114" y="1732"/>
                      </a:lnTo>
                      <a:lnTo>
                        <a:pt x="1123" y="1719"/>
                      </a:lnTo>
                      <a:lnTo>
                        <a:pt x="1124" y="1711"/>
                      </a:lnTo>
                      <a:lnTo>
                        <a:pt x="1123" y="1705"/>
                      </a:lnTo>
                      <a:lnTo>
                        <a:pt x="1119" y="1699"/>
                      </a:lnTo>
                      <a:lnTo>
                        <a:pt x="1114" y="1694"/>
                      </a:lnTo>
                      <a:lnTo>
                        <a:pt x="1086" y="1694"/>
                      </a:lnTo>
                      <a:lnTo>
                        <a:pt x="1092" y="1674"/>
                      </a:lnTo>
                      <a:lnTo>
                        <a:pt x="1100" y="1655"/>
                      </a:lnTo>
                      <a:lnTo>
                        <a:pt x="1101" y="1634"/>
                      </a:lnTo>
                      <a:lnTo>
                        <a:pt x="1088" y="1615"/>
                      </a:lnTo>
                      <a:lnTo>
                        <a:pt x="1083" y="1615"/>
                      </a:lnTo>
                      <a:lnTo>
                        <a:pt x="1078" y="1618"/>
                      </a:lnTo>
                      <a:lnTo>
                        <a:pt x="1074" y="1621"/>
                      </a:lnTo>
                      <a:lnTo>
                        <a:pt x="1070" y="1625"/>
                      </a:lnTo>
                      <a:lnTo>
                        <a:pt x="1070" y="1640"/>
                      </a:lnTo>
                      <a:lnTo>
                        <a:pt x="1053" y="1642"/>
                      </a:lnTo>
                      <a:lnTo>
                        <a:pt x="1037" y="1640"/>
                      </a:lnTo>
                      <a:lnTo>
                        <a:pt x="1022" y="1632"/>
                      </a:lnTo>
                      <a:lnTo>
                        <a:pt x="1008" y="1622"/>
                      </a:lnTo>
                      <a:lnTo>
                        <a:pt x="996" y="1610"/>
                      </a:lnTo>
                      <a:lnTo>
                        <a:pt x="982" y="1599"/>
                      </a:lnTo>
                      <a:lnTo>
                        <a:pt x="968" y="1588"/>
                      </a:lnTo>
                      <a:lnTo>
                        <a:pt x="953" y="1581"/>
                      </a:lnTo>
                      <a:lnTo>
                        <a:pt x="942" y="1568"/>
                      </a:lnTo>
                      <a:lnTo>
                        <a:pt x="929" y="1557"/>
                      </a:lnTo>
                      <a:lnTo>
                        <a:pt x="917" y="1546"/>
                      </a:lnTo>
                      <a:lnTo>
                        <a:pt x="903" y="1536"/>
                      </a:lnTo>
                      <a:lnTo>
                        <a:pt x="889" y="1528"/>
                      </a:lnTo>
                      <a:lnTo>
                        <a:pt x="875" y="1518"/>
                      </a:lnTo>
                      <a:lnTo>
                        <a:pt x="861" y="1509"/>
                      </a:lnTo>
                      <a:lnTo>
                        <a:pt x="847" y="1499"/>
                      </a:lnTo>
                      <a:lnTo>
                        <a:pt x="834" y="1489"/>
                      </a:lnTo>
                      <a:lnTo>
                        <a:pt x="820" y="1478"/>
                      </a:lnTo>
                      <a:lnTo>
                        <a:pt x="808" y="1467"/>
                      </a:lnTo>
                      <a:lnTo>
                        <a:pt x="796" y="1456"/>
                      </a:lnTo>
                      <a:lnTo>
                        <a:pt x="786" y="1442"/>
                      </a:lnTo>
                      <a:lnTo>
                        <a:pt x="776" y="1428"/>
                      </a:lnTo>
                      <a:lnTo>
                        <a:pt x="768" y="1412"/>
                      </a:lnTo>
                      <a:lnTo>
                        <a:pt x="761" y="1394"/>
                      </a:lnTo>
                      <a:lnTo>
                        <a:pt x="767" y="1372"/>
                      </a:lnTo>
                      <a:lnTo>
                        <a:pt x="771" y="1351"/>
                      </a:lnTo>
                      <a:lnTo>
                        <a:pt x="775" y="1329"/>
                      </a:lnTo>
                      <a:lnTo>
                        <a:pt x="779" y="1306"/>
                      </a:lnTo>
                      <a:lnTo>
                        <a:pt x="785" y="1285"/>
                      </a:lnTo>
                      <a:lnTo>
                        <a:pt x="791" y="1262"/>
                      </a:lnTo>
                      <a:lnTo>
                        <a:pt x="799" y="1241"/>
                      </a:lnTo>
                      <a:lnTo>
                        <a:pt x="809" y="1222"/>
                      </a:lnTo>
                      <a:lnTo>
                        <a:pt x="809" y="1216"/>
                      </a:lnTo>
                      <a:lnTo>
                        <a:pt x="806" y="1211"/>
                      </a:lnTo>
                      <a:lnTo>
                        <a:pt x="801" y="1207"/>
                      </a:lnTo>
                      <a:lnTo>
                        <a:pt x="798" y="1202"/>
                      </a:lnTo>
                      <a:lnTo>
                        <a:pt x="785" y="1207"/>
                      </a:lnTo>
                      <a:lnTo>
                        <a:pt x="778" y="1218"/>
                      </a:lnTo>
                      <a:lnTo>
                        <a:pt x="772" y="1232"/>
                      </a:lnTo>
                      <a:lnTo>
                        <a:pt x="768" y="1244"/>
                      </a:lnTo>
                      <a:lnTo>
                        <a:pt x="760" y="1276"/>
                      </a:lnTo>
                      <a:lnTo>
                        <a:pt x="751" y="1309"/>
                      </a:lnTo>
                      <a:lnTo>
                        <a:pt x="743" y="1341"/>
                      </a:lnTo>
                      <a:lnTo>
                        <a:pt x="735" y="1375"/>
                      </a:lnTo>
                      <a:lnTo>
                        <a:pt x="726" y="1408"/>
                      </a:lnTo>
                      <a:lnTo>
                        <a:pt x="718" y="1440"/>
                      </a:lnTo>
                      <a:lnTo>
                        <a:pt x="710" y="1473"/>
                      </a:lnTo>
                      <a:lnTo>
                        <a:pt x="701" y="1505"/>
                      </a:lnTo>
                      <a:lnTo>
                        <a:pt x="705" y="1438"/>
                      </a:lnTo>
                      <a:lnTo>
                        <a:pt x="710" y="1366"/>
                      </a:lnTo>
                      <a:lnTo>
                        <a:pt x="718" y="1294"/>
                      </a:lnTo>
                      <a:lnTo>
                        <a:pt x="729" y="1227"/>
                      </a:lnTo>
                      <a:lnTo>
                        <a:pt x="726" y="1218"/>
                      </a:lnTo>
                      <a:lnTo>
                        <a:pt x="723" y="1211"/>
                      </a:lnTo>
                      <a:lnTo>
                        <a:pt x="717" y="1204"/>
                      </a:lnTo>
                      <a:lnTo>
                        <a:pt x="710" y="1202"/>
                      </a:lnTo>
                      <a:lnTo>
                        <a:pt x="681" y="1255"/>
                      </a:lnTo>
                      <a:lnTo>
                        <a:pt x="657" y="1309"/>
                      </a:lnTo>
                      <a:lnTo>
                        <a:pt x="637" y="1367"/>
                      </a:lnTo>
                      <a:lnTo>
                        <a:pt x="620" y="1426"/>
                      </a:lnTo>
                      <a:lnTo>
                        <a:pt x="606" y="1486"/>
                      </a:lnTo>
                      <a:lnTo>
                        <a:pt x="592" y="1547"/>
                      </a:lnTo>
                      <a:lnTo>
                        <a:pt x="580" y="1608"/>
                      </a:lnTo>
                      <a:lnTo>
                        <a:pt x="566" y="1667"/>
                      </a:lnTo>
                      <a:lnTo>
                        <a:pt x="573" y="1605"/>
                      </a:lnTo>
                      <a:lnTo>
                        <a:pt x="583" y="1542"/>
                      </a:lnTo>
                      <a:lnTo>
                        <a:pt x="596" y="1478"/>
                      </a:lnTo>
                      <a:lnTo>
                        <a:pt x="611" y="1413"/>
                      </a:lnTo>
                      <a:lnTo>
                        <a:pt x="628" y="1347"/>
                      </a:lnTo>
                      <a:lnTo>
                        <a:pt x="646" y="1283"/>
                      </a:lnTo>
                      <a:lnTo>
                        <a:pt x="666" y="1219"/>
                      </a:lnTo>
                      <a:lnTo>
                        <a:pt x="688" y="1158"/>
                      </a:lnTo>
                      <a:lnTo>
                        <a:pt x="688" y="1143"/>
                      </a:lnTo>
                      <a:lnTo>
                        <a:pt x="689" y="1129"/>
                      </a:lnTo>
                      <a:lnTo>
                        <a:pt x="686" y="1118"/>
                      </a:lnTo>
                      <a:lnTo>
                        <a:pt x="678" y="1106"/>
                      </a:lnTo>
                      <a:lnTo>
                        <a:pt x="665" y="1106"/>
                      </a:lnTo>
                      <a:lnTo>
                        <a:pt x="644" y="1135"/>
                      </a:lnTo>
                      <a:lnTo>
                        <a:pt x="626" y="1165"/>
                      </a:lnTo>
                      <a:lnTo>
                        <a:pt x="607" y="1195"/>
                      </a:lnTo>
                      <a:lnTo>
                        <a:pt x="591" y="1225"/>
                      </a:lnTo>
                      <a:lnTo>
                        <a:pt x="575" y="1256"/>
                      </a:lnTo>
                      <a:lnTo>
                        <a:pt x="560" y="1287"/>
                      </a:lnTo>
                      <a:lnTo>
                        <a:pt x="546" y="1319"/>
                      </a:lnTo>
                      <a:lnTo>
                        <a:pt x="532" y="1350"/>
                      </a:lnTo>
                      <a:lnTo>
                        <a:pt x="518" y="1382"/>
                      </a:lnTo>
                      <a:lnTo>
                        <a:pt x="505" y="1414"/>
                      </a:lnTo>
                      <a:lnTo>
                        <a:pt x="492" y="1446"/>
                      </a:lnTo>
                      <a:lnTo>
                        <a:pt x="479" y="1478"/>
                      </a:lnTo>
                      <a:lnTo>
                        <a:pt x="465" y="1510"/>
                      </a:lnTo>
                      <a:lnTo>
                        <a:pt x="453" y="1542"/>
                      </a:lnTo>
                      <a:lnTo>
                        <a:pt x="438" y="1573"/>
                      </a:lnTo>
                      <a:lnTo>
                        <a:pt x="424" y="1605"/>
                      </a:lnTo>
                      <a:lnTo>
                        <a:pt x="426" y="1561"/>
                      </a:lnTo>
                      <a:lnTo>
                        <a:pt x="431" y="1518"/>
                      </a:lnTo>
                      <a:lnTo>
                        <a:pt x="439" y="1477"/>
                      </a:lnTo>
                      <a:lnTo>
                        <a:pt x="449" y="1436"/>
                      </a:lnTo>
                      <a:lnTo>
                        <a:pt x="463" y="1397"/>
                      </a:lnTo>
                      <a:lnTo>
                        <a:pt x="477" y="1359"/>
                      </a:lnTo>
                      <a:lnTo>
                        <a:pt x="494" y="1320"/>
                      </a:lnTo>
                      <a:lnTo>
                        <a:pt x="512" y="1285"/>
                      </a:lnTo>
                      <a:lnTo>
                        <a:pt x="532" y="1248"/>
                      </a:lnTo>
                      <a:lnTo>
                        <a:pt x="554" y="1213"/>
                      </a:lnTo>
                      <a:lnTo>
                        <a:pt x="575" y="1177"/>
                      </a:lnTo>
                      <a:lnTo>
                        <a:pt x="598" y="1143"/>
                      </a:lnTo>
                      <a:lnTo>
                        <a:pt x="622" y="1108"/>
                      </a:lnTo>
                      <a:lnTo>
                        <a:pt x="646" y="1074"/>
                      </a:lnTo>
                      <a:lnTo>
                        <a:pt x="670" y="1039"/>
                      </a:lnTo>
                      <a:lnTo>
                        <a:pt x="694" y="1005"/>
                      </a:lnTo>
                      <a:lnTo>
                        <a:pt x="694" y="999"/>
                      </a:lnTo>
                      <a:lnTo>
                        <a:pt x="691" y="994"/>
                      </a:lnTo>
                      <a:lnTo>
                        <a:pt x="686" y="991"/>
                      </a:lnTo>
                      <a:lnTo>
                        <a:pt x="681" y="987"/>
                      </a:lnTo>
                      <a:lnTo>
                        <a:pt x="628" y="1015"/>
                      </a:lnTo>
                      <a:lnTo>
                        <a:pt x="579" y="1047"/>
                      </a:lnTo>
                      <a:lnTo>
                        <a:pt x="533" y="1082"/>
                      </a:lnTo>
                      <a:lnTo>
                        <a:pt x="489" y="1121"/>
                      </a:lnTo>
                      <a:lnTo>
                        <a:pt x="448" y="1163"/>
                      </a:lnTo>
                      <a:lnTo>
                        <a:pt x="409" y="1206"/>
                      </a:lnTo>
                      <a:lnTo>
                        <a:pt x="373" y="1253"/>
                      </a:lnTo>
                      <a:lnTo>
                        <a:pt x="338" y="1301"/>
                      </a:lnTo>
                      <a:lnTo>
                        <a:pt x="306" y="1351"/>
                      </a:lnTo>
                      <a:lnTo>
                        <a:pt x="276" y="1403"/>
                      </a:lnTo>
                      <a:lnTo>
                        <a:pt x="248" y="1455"/>
                      </a:lnTo>
                      <a:lnTo>
                        <a:pt x="221" y="1508"/>
                      </a:lnTo>
                      <a:lnTo>
                        <a:pt x="195" y="1561"/>
                      </a:lnTo>
                      <a:lnTo>
                        <a:pt x="171" y="1614"/>
                      </a:lnTo>
                      <a:lnTo>
                        <a:pt x="148" y="1667"/>
                      </a:lnTo>
                      <a:lnTo>
                        <a:pt x="126" y="1719"/>
                      </a:lnTo>
                      <a:lnTo>
                        <a:pt x="123" y="1719"/>
                      </a:lnTo>
                      <a:lnTo>
                        <a:pt x="129" y="1674"/>
                      </a:lnTo>
                      <a:lnTo>
                        <a:pt x="136" y="1630"/>
                      </a:lnTo>
                      <a:lnTo>
                        <a:pt x="146" y="1587"/>
                      </a:lnTo>
                      <a:lnTo>
                        <a:pt x="157" y="1545"/>
                      </a:lnTo>
                      <a:lnTo>
                        <a:pt x="170" y="1502"/>
                      </a:lnTo>
                      <a:lnTo>
                        <a:pt x="182" y="1460"/>
                      </a:lnTo>
                      <a:lnTo>
                        <a:pt x="196" y="1417"/>
                      </a:lnTo>
                      <a:lnTo>
                        <a:pt x="209" y="1375"/>
                      </a:lnTo>
                      <a:lnTo>
                        <a:pt x="220" y="1335"/>
                      </a:lnTo>
                      <a:lnTo>
                        <a:pt x="235" y="1296"/>
                      </a:lnTo>
                      <a:lnTo>
                        <a:pt x="252" y="1257"/>
                      </a:lnTo>
                      <a:lnTo>
                        <a:pt x="272" y="1219"/>
                      </a:lnTo>
                      <a:lnTo>
                        <a:pt x="294" y="1183"/>
                      </a:lnTo>
                      <a:lnTo>
                        <a:pt x="319" y="1149"/>
                      </a:lnTo>
                      <a:lnTo>
                        <a:pt x="345" y="1114"/>
                      </a:lnTo>
                      <a:lnTo>
                        <a:pt x="374" y="1082"/>
                      </a:lnTo>
                      <a:lnTo>
                        <a:pt x="402" y="1052"/>
                      </a:lnTo>
                      <a:lnTo>
                        <a:pt x="434" y="1022"/>
                      </a:lnTo>
                      <a:lnTo>
                        <a:pt x="467" y="995"/>
                      </a:lnTo>
                      <a:lnTo>
                        <a:pt x="500" y="969"/>
                      </a:lnTo>
                      <a:lnTo>
                        <a:pt x="533" y="944"/>
                      </a:lnTo>
                      <a:lnTo>
                        <a:pt x="567" y="922"/>
                      </a:lnTo>
                      <a:lnTo>
                        <a:pt x="603" y="902"/>
                      </a:lnTo>
                      <a:lnTo>
                        <a:pt x="637" y="884"/>
                      </a:lnTo>
                      <a:lnTo>
                        <a:pt x="634" y="879"/>
                      </a:lnTo>
                      <a:lnTo>
                        <a:pt x="631" y="874"/>
                      </a:lnTo>
                      <a:lnTo>
                        <a:pt x="628" y="868"/>
                      </a:lnTo>
                      <a:lnTo>
                        <a:pt x="623" y="864"/>
                      </a:lnTo>
                      <a:lnTo>
                        <a:pt x="578" y="874"/>
                      </a:lnTo>
                      <a:lnTo>
                        <a:pt x="533" y="886"/>
                      </a:lnTo>
                      <a:lnTo>
                        <a:pt x="488" y="902"/>
                      </a:lnTo>
                      <a:lnTo>
                        <a:pt x="446" y="920"/>
                      </a:lnTo>
                      <a:lnTo>
                        <a:pt x="404" y="939"/>
                      </a:lnTo>
                      <a:lnTo>
                        <a:pt x="361" y="962"/>
                      </a:lnTo>
                      <a:lnTo>
                        <a:pt x="321" y="986"/>
                      </a:lnTo>
                      <a:lnTo>
                        <a:pt x="281" y="1012"/>
                      </a:lnTo>
                      <a:lnTo>
                        <a:pt x="243" y="1040"/>
                      </a:lnTo>
                      <a:lnTo>
                        <a:pt x="205" y="1071"/>
                      </a:lnTo>
                      <a:lnTo>
                        <a:pt x="169" y="1103"/>
                      </a:lnTo>
                      <a:lnTo>
                        <a:pt x="133" y="1137"/>
                      </a:lnTo>
                      <a:lnTo>
                        <a:pt x="98" y="1172"/>
                      </a:lnTo>
                      <a:lnTo>
                        <a:pt x="64" y="1208"/>
                      </a:lnTo>
                      <a:lnTo>
                        <a:pt x="31" y="1246"/>
                      </a:lnTo>
                      <a:lnTo>
                        <a:pt x="0" y="1286"/>
                      </a:lnTo>
                      <a:lnTo>
                        <a:pt x="3" y="1241"/>
                      </a:lnTo>
                      <a:lnTo>
                        <a:pt x="12" y="1200"/>
                      </a:lnTo>
                      <a:lnTo>
                        <a:pt x="26" y="1160"/>
                      </a:lnTo>
                      <a:lnTo>
                        <a:pt x="44" y="1123"/>
                      </a:lnTo>
                      <a:lnTo>
                        <a:pt x="67" y="1089"/>
                      </a:lnTo>
                      <a:lnTo>
                        <a:pt x="93" y="1055"/>
                      </a:lnTo>
                      <a:lnTo>
                        <a:pt x="123" y="1024"/>
                      </a:lnTo>
                      <a:lnTo>
                        <a:pt x="155" y="996"/>
                      </a:lnTo>
                      <a:lnTo>
                        <a:pt x="188" y="969"/>
                      </a:lnTo>
                      <a:lnTo>
                        <a:pt x="224" y="944"/>
                      </a:lnTo>
                      <a:lnTo>
                        <a:pt x="260" y="921"/>
                      </a:lnTo>
                      <a:lnTo>
                        <a:pt x="298" y="899"/>
                      </a:lnTo>
                      <a:lnTo>
                        <a:pt x="335" y="878"/>
                      </a:lnTo>
                      <a:lnTo>
                        <a:pt x="371" y="858"/>
                      </a:lnTo>
                      <a:lnTo>
                        <a:pt x="407" y="839"/>
                      </a:lnTo>
                      <a:lnTo>
                        <a:pt x="440" y="822"/>
                      </a:lnTo>
                      <a:lnTo>
                        <a:pt x="453" y="817"/>
                      </a:lnTo>
                      <a:lnTo>
                        <a:pt x="467" y="811"/>
                      </a:lnTo>
                      <a:lnTo>
                        <a:pt x="480" y="806"/>
                      </a:lnTo>
                      <a:lnTo>
                        <a:pt x="494" y="801"/>
                      </a:lnTo>
                      <a:lnTo>
                        <a:pt x="509" y="796"/>
                      </a:lnTo>
                      <a:lnTo>
                        <a:pt x="523" y="793"/>
                      </a:lnTo>
                      <a:lnTo>
                        <a:pt x="538" y="789"/>
                      </a:lnTo>
                      <a:lnTo>
                        <a:pt x="552" y="786"/>
                      </a:lnTo>
                      <a:lnTo>
                        <a:pt x="566" y="785"/>
                      </a:lnTo>
                      <a:lnTo>
                        <a:pt x="581" y="785"/>
                      </a:lnTo>
                      <a:lnTo>
                        <a:pt x="595" y="786"/>
                      </a:lnTo>
                      <a:lnTo>
                        <a:pt x="609" y="790"/>
                      </a:lnTo>
                      <a:lnTo>
                        <a:pt x="621" y="795"/>
                      </a:lnTo>
                      <a:lnTo>
                        <a:pt x="634" y="802"/>
                      </a:lnTo>
                      <a:lnTo>
                        <a:pt x="646" y="812"/>
                      </a:lnTo>
                      <a:lnTo>
                        <a:pt x="658" y="825"/>
                      </a:lnTo>
                      <a:lnTo>
                        <a:pt x="666" y="826"/>
                      </a:lnTo>
                      <a:lnTo>
                        <a:pt x="672" y="825"/>
                      </a:lnTo>
                      <a:lnTo>
                        <a:pt x="676" y="821"/>
                      </a:lnTo>
                      <a:lnTo>
                        <a:pt x="681" y="815"/>
                      </a:lnTo>
                      <a:lnTo>
                        <a:pt x="681" y="802"/>
                      </a:lnTo>
                      <a:lnTo>
                        <a:pt x="664" y="789"/>
                      </a:lnTo>
                      <a:lnTo>
                        <a:pt x="645" y="775"/>
                      </a:lnTo>
                      <a:lnTo>
                        <a:pt x="628" y="763"/>
                      </a:lnTo>
                      <a:lnTo>
                        <a:pt x="610" y="751"/>
                      </a:lnTo>
                      <a:lnTo>
                        <a:pt x="590" y="740"/>
                      </a:lnTo>
                      <a:lnTo>
                        <a:pt x="571" y="728"/>
                      </a:lnTo>
                      <a:lnTo>
                        <a:pt x="551" y="719"/>
                      </a:lnTo>
                      <a:lnTo>
                        <a:pt x="532" y="711"/>
                      </a:lnTo>
                      <a:lnTo>
                        <a:pt x="511" y="704"/>
                      </a:lnTo>
                      <a:lnTo>
                        <a:pt x="492" y="698"/>
                      </a:lnTo>
                      <a:lnTo>
                        <a:pt x="470" y="693"/>
                      </a:lnTo>
                      <a:lnTo>
                        <a:pt x="449" y="690"/>
                      </a:lnTo>
                      <a:lnTo>
                        <a:pt x="428" y="688"/>
                      </a:lnTo>
                      <a:lnTo>
                        <a:pt x="405" y="689"/>
                      </a:lnTo>
                      <a:lnTo>
                        <a:pt x="383" y="690"/>
                      </a:lnTo>
                      <a:lnTo>
                        <a:pt x="360" y="694"/>
                      </a:lnTo>
                      <a:lnTo>
                        <a:pt x="345" y="696"/>
                      </a:lnTo>
                      <a:lnTo>
                        <a:pt x="329" y="699"/>
                      </a:lnTo>
                      <a:lnTo>
                        <a:pt x="314" y="701"/>
                      </a:lnTo>
                      <a:lnTo>
                        <a:pt x="299" y="706"/>
                      </a:lnTo>
                      <a:lnTo>
                        <a:pt x="284" y="710"/>
                      </a:lnTo>
                      <a:lnTo>
                        <a:pt x="271" y="715"/>
                      </a:lnTo>
                      <a:lnTo>
                        <a:pt x="256" y="720"/>
                      </a:lnTo>
                      <a:lnTo>
                        <a:pt x="241" y="725"/>
                      </a:lnTo>
                      <a:lnTo>
                        <a:pt x="227" y="731"/>
                      </a:lnTo>
                      <a:lnTo>
                        <a:pt x="212" y="736"/>
                      </a:lnTo>
                      <a:lnTo>
                        <a:pt x="199" y="742"/>
                      </a:lnTo>
                      <a:lnTo>
                        <a:pt x="185" y="747"/>
                      </a:lnTo>
                      <a:lnTo>
                        <a:pt x="171" y="753"/>
                      </a:lnTo>
                      <a:lnTo>
                        <a:pt x="156" y="758"/>
                      </a:lnTo>
                      <a:lnTo>
                        <a:pt x="142" y="763"/>
                      </a:lnTo>
                      <a:lnTo>
                        <a:pt x="129" y="768"/>
                      </a:lnTo>
                      <a:lnTo>
                        <a:pt x="142" y="751"/>
                      </a:lnTo>
                      <a:lnTo>
                        <a:pt x="157" y="735"/>
                      </a:lnTo>
                      <a:lnTo>
                        <a:pt x="172" y="720"/>
                      </a:lnTo>
                      <a:lnTo>
                        <a:pt x="189" y="706"/>
                      </a:lnTo>
                      <a:lnTo>
                        <a:pt x="207" y="695"/>
                      </a:lnTo>
                      <a:lnTo>
                        <a:pt x="225" y="684"/>
                      </a:lnTo>
                      <a:lnTo>
                        <a:pt x="243" y="674"/>
                      </a:lnTo>
                      <a:lnTo>
                        <a:pt x="263" y="666"/>
                      </a:lnTo>
                      <a:lnTo>
                        <a:pt x="282" y="657"/>
                      </a:lnTo>
                      <a:lnTo>
                        <a:pt x="302" y="648"/>
                      </a:lnTo>
                      <a:lnTo>
                        <a:pt x="321" y="641"/>
                      </a:lnTo>
                      <a:lnTo>
                        <a:pt x="342" y="632"/>
                      </a:lnTo>
                      <a:lnTo>
                        <a:pt x="361" y="624"/>
                      </a:lnTo>
                      <a:lnTo>
                        <a:pt x="381" y="615"/>
                      </a:lnTo>
                      <a:lnTo>
                        <a:pt x="399" y="605"/>
                      </a:lnTo>
                      <a:lnTo>
                        <a:pt x="417" y="595"/>
                      </a:lnTo>
                      <a:lnTo>
                        <a:pt x="440" y="592"/>
                      </a:lnTo>
                      <a:lnTo>
                        <a:pt x="463" y="590"/>
                      </a:lnTo>
                      <a:lnTo>
                        <a:pt x="485" y="590"/>
                      </a:lnTo>
                      <a:lnTo>
                        <a:pt x="505" y="593"/>
                      </a:lnTo>
                      <a:lnTo>
                        <a:pt x="526" y="596"/>
                      </a:lnTo>
                      <a:lnTo>
                        <a:pt x="547" y="601"/>
                      </a:lnTo>
                      <a:lnTo>
                        <a:pt x="566" y="609"/>
                      </a:lnTo>
                      <a:lnTo>
                        <a:pt x="584" y="616"/>
                      </a:lnTo>
                      <a:lnTo>
                        <a:pt x="603" y="627"/>
                      </a:lnTo>
                      <a:lnTo>
                        <a:pt x="620" y="638"/>
                      </a:lnTo>
                      <a:lnTo>
                        <a:pt x="637" y="652"/>
                      </a:lnTo>
                      <a:lnTo>
                        <a:pt x="653" y="666"/>
                      </a:lnTo>
                      <a:lnTo>
                        <a:pt x="668" y="682"/>
                      </a:lnTo>
                      <a:lnTo>
                        <a:pt x="683" y="699"/>
                      </a:lnTo>
                      <a:lnTo>
                        <a:pt x="697" y="719"/>
                      </a:lnTo>
                      <a:lnTo>
                        <a:pt x="710" y="738"/>
                      </a:lnTo>
                      <a:lnTo>
                        <a:pt x="713" y="742"/>
                      </a:lnTo>
                      <a:lnTo>
                        <a:pt x="715" y="746"/>
                      </a:lnTo>
                      <a:lnTo>
                        <a:pt x="717" y="749"/>
                      </a:lnTo>
                      <a:lnTo>
                        <a:pt x="717" y="753"/>
                      </a:lnTo>
                      <a:lnTo>
                        <a:pt x="710" y="760"/>
                      </a:lnTo>
                      <a:lnTo>
                        <a:pt x="715" y="768"/>
                      </a:lnTo>
                      <a:lnTo>
                        <a:pt x="720" y="770"/>
                      </a:lnTo>
                      <a:lnTo>
                        <a:pt x="725" y="770"/>
                      </a:lnTo>
                      <a:lnTo>
                        <a:pt x="731" y="768"/>
                      </a:lnTo>
                      <a:lnTo>
                        <a:pt x="737" y="764"/>
                      </a:lnTo>
                      <a:lnTo>
                        <a:pt x="743" y="760"/>
                      </a:lnTo>
                      <a:lnTo>
                        <a:pt x="748" y="757"/>
                      </a:lnTo>
                      <a:lnTo>
                        <a:pt x="754" y="756"/>
                      </a:lnTo>
                      <a:lnTo>
                        <a:pt x="770" y="754"/>
                      </a:lnTo>
                      <a:lnTo>
                        <a:pt x="787" y="753"/>
                      </a:lnTo>
                      <a:lnTo>
                        <a:pt x="803" y="754"/>
                      </a:lnTo>
                      <a:lnTo>
                        <a:pt x="820" y="757"/>
                      </a:lnTo>
                      <a:lnTo>
                        <a:pt x="838" y="759"/>
                      </a:lnTo>
                      <a:lnTo>
                        <a:pt x="855" y="762"/>
                      </a:lnTo>
                      <a:lnTo>
                        <a:pt x="871" y="765"/>
                      </a:lnTo>
                      <a:lnTo>
                        <a:pt x="888" y="768"/>
                      </a:lnTo>
                      <a:lnTo>
                        <a:pt x="905" y="769"/>
                      </a:lnTo>
                      <a:lnTo>
                        <a:pt x="921" y="770"/>
                      </a:lnTo>
                      <a:lnTo>
                        <a:pt x="937" y="770"/>
                      </a:lnTo>
                      <a:lnTo>
                        <a:pt x="953" y="769"/>
                      </a:lnTo>
                      <a:lnTo>
                        <a:pt x="969" y="767"/>
                      </a:lnTo>
                      <a:lnTo>
                        <a:pt x="985" y="760"/>
                      </a:lnTo>
                      <a:lnTo>
                        <a:pt x="1000" y="753"/>
                      </a:lnTo>
                      <a:lnTo>
                        <a:pt x="1015" y="743"/>
                      </a:lnTo>
                      <a:lnTo>
                        <a:pt x="1036" y="735"/>
                      </a:lnTo>
                      <a:lnTo>
                        <a:pt x="1056" y="728"/>
                      </a:lnTo>
                      <a:lnTo>
                        <a:pt x="1077" y="725"/>
                      </a:lnTo>
                      <a:lnTo>
                        <a:pt x="1099" y="722"/>
                      </a:lnTo>
                      <a:lnTo>
                        <a:pt x="1120" y="722"/>
                      </a:lnTo>
                      <a:lnTo>
                        <a:pt x="1143" y="722"/>
                      </a:lnTo>
                      <a:lnTo>
                        <a:pt x="1165" y="723"/>
                      </a:lnTo>
                      <a:lnTo>
                        <a:pt x="1187" y="725"/>
                      </a:lnTo>
                      <a:lnTo>
                        <a:pt x="1210" y="726"/>
                      </a:lnTo>
                      <a:lnTo>
                        <a:pt x="1232" y="726"/>
                      </a:lnTo>
                      <a:lnTo>
                        <a:pt x="1253" y="725"/>
                      </a:lnTo>
                      <a:lnTo>
                        <a:pt x="1274" y="722"/>
                      </a:lnTo>
                      <a:lnTo>
                        <a:pt x="1295" y="717"/>
                      </a:lnTo>
                      <a:lnTo>
                        <a:pt x="1315" y="710"/>
                      </a:lnTo>
                      <a:lnTo>
                        <a:pt x="1335" y="700"/>
                      </a:lnTo>
                      <a:lnTo>
                        <a:pt x="1354" y="687"/>
                      </a:lnTo>
                      <a:lnTo>
                        <a:pt x="1380" y="663"/>
                      </a:lnTo>
                      <a:lnTo>
                        <a:pt x="1407" y="638"/>
                      </a:lnTo>
                      <a:lnTo>
                        <a:pt x="1431" y="613"/>
                      </a:lnTo>
                      <a:lnTo>
                        <a:pt x="1454" y="587"/>
                      </a:lnTo>
                      <a:lnTo>
                        <a:pt x="1476" y="558"/>
                      </a:lnTo>
                      <a:lnTo>
                        <a:pt x="1496" y="530"/>
                      </a:lnTo>
                      <a:lnTo>
                        <a:pt x="1516" y="500"/>
                      </a:lnTo>
                      <a:lnTo>
                        <a:pt x="1534" y="471"/>
                      </a:lnTo>
                      <a:lnTo>
                        <a:pt x="1550" y="439"/>
                      </a:lnTo>
                      <a:lnTo>
                        <a:pt x="1565" y="408"/>
                      </a:lnTo>
                      <a:lnTo>
                        <a:pt x="1579" y="375"/>
                      </a:lnTo>
                      <a:lnTo>
                        <a:pt x="1591" y="341"/>
                      </a:lnTo>
                      <a:lnTo>
                        <a:pt x="1602" y="307"/>
                      </a:lnTo>
                      <a:lnTo>
                        <a:pt x="1611" y="272"/>
                      </a:lnTo>
                      <a:lnTo>
                        <a:pt x="1619" y="236"/>
                      </a:lnTo>
                      <a:lnTo>
                        <a:pt x="1624" y="201"/>
                      </a:lnTo>
                      <a:lnTo>
                        <a:pt x="1618" y="128"/>
                      </a:lnTo>
                      <a:lnTo>
                        <a:pt x="1629" y="113"/>
                      </a:lnTo>
                      <a:lnTo>
                        <a:pt x="1640" y="96"/>
                      </a:lnTo>
                      <a:lnTo>
                        <a:pt x="1651" y="79"/>
                      </a:lnTo>
                      <a:lnTo>
                        <a:pt x="1662" y="63"/>
                      </a:lnTo>
                      <a:lnTo>
                        <a:pt x="1675" y="46"/>
                      </a:lnTo>
                      <a:lnTo>
                        <a:pt x="1691" y="35"/>
                      </a:lnTo>
                      <a:lnTo>
                        <a:pt x="1708" y="27"/>
                      </a:lnTo>
                      <a:lnTo>
                        <a:pt x="1730" y="24"/>
                      </a:lnTo>
                      <a:lnTo>
                        <a:pt x="1741" y="23"/>
                      </a:lnTo>
                      <a:lnTo>
                        <a:pt x="1754" y="24"/>
                      </a:lnTo>
                      <a:lnTo>
                        <a:pt x="1768" y="26"/>
                      </a:lnTo>
                      <a:lnTo>
                        <a:pt x="1780" y="26"/>
                      </a:lnTo>
                      <a:lnTo>
                        <a:pt x="1792" y="24"/>
                      </a:lnTo>
                      <a:lnTo>
                        <a:pt x="1802" y="21"/>
                      </a:lnTo>
                      <a:lnTo>
                        <a:pt x="1809" y="13"/>
                      </a:lnTo>
                      <a:lnTo>
                        <a:pt x="1813" y="1"/>
                      </a:lnTo>
                      <a:lnTo>
                        <a:pt x="1827" y="0"/>
                      </a:lnTo>
                      <a:lnTo>
                        <a:pt x="1839" y="2"/>
                      </a:lnTo>
                      <a:lnTo>
                        <a:pt x="1850" y="6"/>
                      </a:lnTo>
                      <a:lnTo>
                        <a:pt x="1862" y="11"/>
                      </a:lnTo>
                      <a:lnTo>
                        <a:pt x="1873" y="16"/>
                      </a:lnTo>
                      <a:lnTo>
                        <a:pt x="1884" y="19"/>
                      </a:lnTo>
                      <a:lnTo>
                        <a:pt x="1896" y="22"/>
                      </a:lnTo>
                      <a:lnTo>
                        <a:pt x="1910" y="2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54" name="Freeform 30">
                  <a:extLst>
                    <a:ext uri="{FF2B5EF4-FFF2-40B4-BE49-F238E27FC236}">
                      <a16:creationId xmlns:a16="http://schemas.microsoft.com/office/drawing/2014/main" xmlns="" id="{E6AD56E8-8BB9-4E46-9401-FD918538A340}"/>
                    </a:ext>
                  </a:extLst>
                </p:cNvPr>
                <p:cNvSpPr>
                  <a:spLocks/>
                </p:cNvSpPr>
                <p:nvPr/>
              </p:nvSpPr>
              <p:spPr bwMode="auto">
                <a:xfrm>
                  <a:off x="3177" y="2904"/>
                  <a:ext cx="133" cy="164"/>
                </a:xfrm>
                <a:custGeom>
                  <a:avLst/>
                  <a:gdLst>
                    <a:gd name="T0" fmla="*/ 186 w 265"/>
                    <a:gd name="T1" fmla="*/ 90 h 488"/>
                    <a:gd name="T2" fmla="*/ 195 w 265"/>
                    <a:gd name="T3" fmla="*/ 102 h 488"/>
                    <a:gd name="T4" fmla="*/ 205 w 265"/>
                    <a:gd name="T5" fmla="*/ 113 h 488"/>
                    <a:gd name="T6" fmla="*/ 215 w 265"/>
                    <a:gd name="T7" fmla="*/ 111 h 488"/>
                    <a:gd name="T8" fmla="*/ 265 w 265"/>
                    <a:gd name="T9" fmla="*/ 156 h 488"/>
                    <a:gd name="T10" fmla="*/ 256 w 265"/>
                    <a:gd name="T11" fmla="*/ 160 h 488"/>
                    <a:gd name="T12" fmla="*/ 246 w 265"/>
                    <a:gd name="T13" fmla="*/ 157 h 488"/>
                    <a:gd name="T14" fmla="*/ 234 w 265"/>
                    <a:gd name="T15" fmla="*/ 152 h 488"/>
                    <a:gd name="T16" fmla="*/ 224 w 265"/>
                    <a:gd name="T17" fmla="*/ 148 h 488"/>
                    <a:gd name="T18" fmla="*/ 229 w 265"/>
                    <a:gd name="T19" fmla="*/ 146 h 488"/>
                    <a:gd name="T20" fmla="*/ 233 w 265"/>
                    <a:gd name="T21" fmla="*/ 141 h 488"/>
                    <a:gd name="T22" fmla="*/ 231 w 265"/>
                    <a:gd name="T23" fmla="*/ 131 h 488"/>
                    <a:gd name="T24" fmla="*/ 224 w 265"/>
                    <a:gd name="T25" fmla="*/ 127 h 488"/>
                    <a:gd name="T26" fmla="*/ 201 w 265"/>
                    <a:gd name="T27" fmla="*/ 131 h 488"/>
                    <a:gd name="T28" fmla="*/ 175 w 265"/>
                    <a:gd name="T29" fmla="*/ 127 h 488"/>
                    <a:gd name="T30" fmla="*/ 153 w 265"/>
                    <a:gd name="T31" fmla="*/ 131 h 488"/>
                    <a:gd name="T32" fmla="*/ 144 w 265"/>
                    <a:gd name="T33" fmla="*/ 158 h 488"/>
                    <a:gd name="T34" fmla="*/ 159 w 265"/>
                    <a:gd name="T35" fmla="*/ 200 h 488"/>
                    <a:gd name="T36" fmla="*/ 162 w 265"/>
                    <a:gd name="T37" fmla="*/ 237 h 488"/>
                    <a:gd name="T38" fmla="*/ 182 w 265"/>
                    <a:gd name="T39" fmla="*/ 271 h 488"/>
                    <a:gd name="T40" fmla="*/ 203 w 265"/>
                    <a:gd name="T41" fmla="*/ 304 h 488"/>
                    <a:gd name="T42" fmla="*/ 208 w 265"/>
                    <a:gd name="T43" fmla="*/ 354 h 488"/>
                    <a:gd name="T44" fmla="*/ 205 w 265"/>
                    <a:gd name="T45" fmla="*/ 426 h 488"/>
                    <a:gd name="T46" fmla="*/ 213 w 265"/>
                    <a:gd name="T47" fmla="*/ 468 h 488"/>
                    <a:gd name="T48" fmla="*/ 202 w 265"/>
                    <a:gd name="T49" fmla="*/ 483 h 488"/>
                    <a:gd name="T50" fmla="*/ 181 w 265"/>
                    <a:gd name="T51" fmla="*/ 488 h 488"/>
                    <a:gd name="T52" fmla="*/ 159 w 265"/>
                    <a:gd name="T53" fmla="*/ 476 h 488"/>
                    <a:gd name="T54" fmla="*/ 139 w 265"/>
                    <a:gd name="T55" fmla="*/ 455 h 488"/>
                    <a:gd name="T56" fmla="*/ 122 w 265"/>
                    <a:gd name="T57" fmla="*/ 437 h 488"/>
                    <a:gd name="T58" fmla="*/ 106 w 265"/>
                    <a:gd name="T59" fmla="*/ 389 h 488"/>
                    <a:gd name="T60" fmla="*/ 122 w 265"/>
                    <a:gd name="T61" fmla="*/ 310 h 488"/>
                    <a:gd name="T62" fmla="*/ 147 w 265"/>
                    <a:gd name="T63" fmla="*/ 236 h 488"/>
                    <a:gd name="T64" fmla="*/ 145 w 265"/>
                    <a:gd name="T65" fmla="*/ 161 h 488"/>
                    <a:gd name="T66" fmla="*/ 110 w 265"/>
                    <a:gd name="T67" fmla="*/ 120 h 488"/>
                    <a:gd name="T68" fmla="*/ 81 w 265"/>
                    <a:gd name="T69" fmla="*/ 113 h 488"/>
                    <a:gd name="T70" fmla="*/ 53 w 265"/>
                    <a:gd name="T71" fmla="*/ 100 h 488"/>
                    <a:gd name="T72" fmla="*/ 27 w 265"/>
                    <a:gd name="T73" fmla="*/ 82 h 488"/>
                    <a:gd name="T74" fmla="*/ 10 w 265"/>
                    <a:gd name="T75" fmla="*/ 60 h 488"/>
                    <a:gd name="T76" fmla="*/ 1 w 265"/>
                    <a:gd name="T77" fmla="*/ 41 h 488"/>
                    <a:gd name="T78" fmla="*/ 3 w 265"/>
                    <a:gd name="T79" fmla="*/ 19 h 488"/>
                    <a:gd name="T80" fmla="*/ 21 w 265"/>
                    <a:gd name="T81" fmla="*/ 5 h 488"/>
                    <a:gd name="T82" fmla="*/ 55 w 265"/>
                    <a:gd name="T83" fmla="*/ 4 h 488"/>
                    <a:gd name="T84" fmla="*/ 102 w 265"/>
                    <a:gd name="T85" fmla="*/ 12 h 488"/>
                    <a:gd name="T86" fmla="*/ 144 w 265"/>
                    <a:gd name="T87" fmla="*/ 26 h 488"/>
                    <a:gd name="T88" fmla="*/ 174 w 265"/>
                    <a:gd name="T89" fmla="*/ 6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5" h="488">
                      <a:moveTo>
                        <a:pt x="182" y="87"/>
                      </a:moveTo>
                      <a:lnTo>
                        <a:pt x="186" y="90"/>
                      </a:lnTo>
                      <a:lnTo>
                        <a:pt x="191" y="95"/>
                      </a:lnTo>
                      <a:lnTo>
                        <a:pt x="195" y="102"/>
                      </a:lnTo>
                      <a:lnTo>
                        <a:pt x="200" y="108"/>
                      </a:lnTo>
                      <a:lnTo>
                        <a:pt x="205" y="113"/>
                      </a:lnTo>
                      <a:lnTo>
                        <a:pt x="209" y="114"/>
                      </a:lnTo>
                      <a:lnTo>
                        <a:pt x="215" y="111"/>
                      </a:lnTo>
                      <a:lnTo>
                        <a:pt x="220" y="104"/>
                      </a:lnTo>
                      <a:lnTo>
                        <a:pt x="265" y="156"/>
                      </a:lnTo>
                      <a:lnTo>
                        <a:pt x="261" y="158"/>
                      </a:lnTo>
                      <a:lnTo>
                        <a:pt x="256" y="160"/>
                      </a:lnTo>
                      <a:lnTo>
                        <a:pt x="250" y="158"/>
                      </a:lnTo>
                      <a:lnTo>
                        <a:pt x="246" y="157"/>
                      </a:lnTo>
                      <a:lnTo>
                        <a:pt x="240" y="155"/>
                      </a:lnTo>
                      <a:lnTo>
                        <a:pt x="234" y="152"/>
                      </a:lnTo>
                      <a:lnTo>
                        <a:pt x="230" y="150"/>
                      </a:lnTo>
                      <a:lnTo>
                        <a:pt x="224" y="148"/>
                      </a:lnTo>
                      <a:lnTo>
                        <a:pt x="226" y="148"/>
                      </a:lnTo>
                      <a:lnTo>
                        <a:pt x="229" y="146"/>
                      </a:lnTo>
                      <a:lnTo>
                        <a:pt x="231" y="143"/>
                      </a:lnTo>
                      <a:lnTo>
                        <a:pt x="233" y="141"/>
                      </a:lnTo>
                      <a:lnTo>
                        <a:pt x="233" y="136"/>
                      </a:lnTo>
                      <a:lnTo>
                        <a:pt x="231" y="131"/>
                      </a:lnTo>
                      <a:lnTo>
                        <a:pt x="228" y="129"/>
                      </a:lnTo>
                      <a:lnTo>
                        <a:pt x="224" y="127"/>
                      </a:lnTo>
                      <a:lnTo>
                        <a:pt x="214" y="131"/>
                      </a:lnTo>
                      <a:lnTo>
                        <a:pt x="201" y="131"/>
                      </a:lnTo>
                      <a:lnTo>
                        <a:pt x="189" y="129"/>
                      </a:lnTo>
                      <a:lnTo>
                        <a:pt x="175" y="127"/>
                      </a:lnTo>
                      <a:lnTo>
                        <a:pt x="163" y="127"/>
                      </a:lnTo>
                      <a:lnTo>
                        <a:pt x="153" y="131"/>
                      </a:lnTo>
                      <a:lnTo>
                        <a:pt x="146" y="141"/>
                      </a:lnTo>
                      <a:lnTo>
                        <a:pt x="144" y="158"/>
                      </a:lnTo>
                      <a:lnTo>
                        <a:pt x="169" y="179"/>
                      </a:lnTo>
                      <a:lnTo>
                        <a:pt x="159" y="200"/>
                      </a:lnTo>
                      <a:lnTo>
                        <a:pt x="158" y="219"/>
                      </a:lnTo>
                      <a:lnTo>
                        <a:pt x="162" y="237"/>
                      </a:lnTo>
                      <a:lnTo>
                        <a:pt x="170" y="253"/>
                      </a:lnTo>
                      <a:lnTo>
                        <a:pt x="182" y="271"/>
                      </a:lnTo>
                      <a:lnTo>
                        <a:pt x="193" y="287"/>
                      </a:lnTo>
                      <a:lnTo>
                        <a:pt x="203" y="304"/>
                      </a:lnTo>
                      <a:lnTo>
                        <a:pt x="210" y="321"/>
                      </a:lnTo>
                      <a:lnTo>
                        <a:pt x="208" y="354"/>
                      </a:lnTo>
                      <a:lnTo>
                        <a:pt x="205" y="390"/>
                      </a:lnTo>
                      <a:lnTo>
                        <a:pt x="205" y="426"/>
                      </a:lnTo>
                      <a:lnTo>
                        <a:pt x="214" y="459"/>
                      </a:lnTo>
                      <a:lnTo>
                        <a:pt x="213" y="468"/>
                      </a:lnTo>
                      <a:lnTo>
                        <a:pt x="208" y="475"/>
                      </a:lnTo>
                      <a:lnTo>
                        <a:pt x="202" y="483"/>
                      </a:lnTo>
                      <a:lnTo>
                        <a:pt x="194" y="486"/>
                      </a:lnTo>
                      <a:lnTo>
                        <a:pt x="181" y="488"/>
                      </a:lnTo>
                      <a:lnTo>
                        <a:pt x="169" y="484"/>
                      </a:lnTo>
                      <a:lnTo>
                        <a:pt x="159" y="476"/>
                      </a:lnTo>
                      <a:lnTo>
                        <a:pt x="149" y="467"/>
                      </a:lnTo>
                      <a:lnTo>
                        <a:pt x="139" y="455"/>
                      </a:lnTo>
                      <a:lnTo>
                        <a:pt x="131" y="446"/>
                      </a:lnTo>
                      <a:lnTo>
                        <a:pt x="122" y="437"/>
                      </a:lnTo>
                      <a:lnTo>
                        <a:pt x="112" y="432"/>
                      </a:lnTo>
                      <a:lnTo>
                        <a:pt x="106" y="389"/>
                      </a:lnTo>
                      <a:lnTo>
                        <a:pt x="111" y="349"/>
                      </a:lnTo>
                      <a:lnTo>
                        <a:pt x="122" y="310"/>
                      </a:lnTo>
                      <a:lnTo>
                        <a:pt x="136" y="273"/>
                      </a:lnTo>
                      <a:lnTo>
                        <a:pt x="147" y="236"/>
                      </a:lnTo>
                      <a:lnTo>
                        <a:pt x="152" y="199"/>
                      </a:lnTo>
                      <a:lnTo>
                        <a:pt x="145" y="161"/>
                      </a:lnTo>
                      <a:lnTo>
                        <a:pt x="123" y="121"/>
                      </a:lnTo>
                      <a:lnTo>
                        <a:pt x="110" y="120"/>
                      </a:lnTo>
                      <a:lnTo>
                        <a:pt x="95" y="116"/>
                      </a:lnTo>
                      <a:lnTo>
                        <a:pt x="81" y="113"/>
                      </a:lnTo>
                      <a:lnTo>
                        <a:pt x="67" y="108"/>
                      </a:lnTo>
                      <a:lnTo>
                        <a:pt x="53" y="100"/>
                      </a:lnTo>
                      <a:lnTo>
                        <a:pt x="40" y="92"/>
                      </a:lnTo>
                      <a:lnTo>
                        <a:pt x="27" y="82"/>
                      </a:lnTo>
                      <a:lnTo>
                        <a:pt x="16" y="69"/>
                      </a:lnTo>
                      <a:lnTo>
                        <a:pt x="10" y="60"/>
                      </a:lnTo>
                      <a:lnTo>
                        <a:pt x="4" y="51"/>
                      </a:lnTo>
                      <a:lnTo>
                        <a:pt x="1" y="41"/>
                      </a:lnTo>
                      <a:lnTo>
                        <a:pt x="0" y="30"/>
                      </a:lnTo>
                      <a:lnTo>
                        <a:pt x="3" y="19"/>
                      </a:lnTo>
                      <a:lnTo>
                        <a:pt x="11" y="12"/>
                      </a:lnTo>
                      <a:lnTo>
                        <a:pt x="21" y="5"/>
                      </a:lnTo>
                      <a:lnTo>
                        <a:pt x="32" y="0"/>
                      </a:lnTo>
                      <a:lnTo>
                        <a:pt x="55" y="4"/>
                      </a:lnTo>
                      <a:lnTo>
                        <a:pt x="77" y="8"/>
                      </a:lnTo>
                      <a:lnTo>
                        <a:pt x="102" y="12"/>
                      </a:lnTo>
                      <a:lnTo>
                        <a:pt x="123" y="18"/>
                      </a:lnTo>
                      <a:lnTo>
                        <a:pt x="144" y="26"/>
                      </a:lnTo>
                      <a:lnTo>
                        <a:pt x="161" y="40"/>
                      </a:lnTo>
                      <a:lnTo>
                        <a:pt x="174" y="60"/>
                      </a:lnTo>
                      <a:lnTo>
                        <a:pt x="182" y="8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55" name="Freeform 31">
                  <a:extLst>
                    <a:ext uri="{FF2B5EF4-FFF2-40B4-BE49-F238E27FC236}">
                      <a16:creationId xmlns:a16="http://schemas.microsoft.com/office/drawing/2014/main" xmlns="" id="{924B318B-4246-4D3A-8077-E27377A50ECC}"/>
                    </a:ext>
                  </a:extLst>
                </p:cNvPr>
                <p:cNvSpPr>
                  <a:spLocks/>
                </p:cNvSpPr>
                <p:nvPr/>
              </p:nvSpPr>
              <p:spPr bwMode="auto">
                <a:xfrm>
                  <a:off x="3203" y="2915"/>
                  <a:ext cx="35" cy="21"/>
                </a:xfrm>
                <a:custGeom>
                  <a:avLst/>
                  <a:gdLst>
                    <a:gd name="T0" fmla="*/ 69 w 72"/>
                    <a:gd name="T1" fmla="*/ 16 h 64"/>
                    <a:gd name="T2" fmla="*/ 71 w 72"/>
                    <a:gd name="T3" fmla="*/ 25 h 64"/>
                    <a:gd name="T4" fmla="*/ 72 w 72"/>
                    <a:gd name="T5" fmla="*/ 35 h 64"/>
                    <a:gd name="T6" fmla="*/ 71 w 72"/>
                    <a:gd name="T7" fmla="*/ 46 h 64"/>
                    <a:gd name="T8" fmla="*/ 71 w 72"/>
                    <a:gd name="T9" fmla="*/ 56 h 64"/>
                    <a:gd name="T10" fmla="*/ 64 w 72"/>
                    <a:gd name="T11" fmla="*/ 56 h 64"/>
                    <a:gd name="T12" fmla="*/ 58 w 72"/>
                    <a:gd name="T13" fmla="*/ 57 h 64"/>
                    <a:gd name="T14" fmla="*/ 51 w 72"/>
                    <a:gd name="T15" fmla="*/ 59 h 64"/>
                    <a:gd name="T16" fmla="*/ 45 w 72"/>
                    <a:gd name="T17" fmla="*/ 62 h 64"/>
                    <a:gd name="T18" fmla="*/ 38 w 72"/>
                    <a:gd name="T19" fmla="*/ 64 h 64"/>
                    <a:gd name="T20" fmla="*/ 31 w 72"/>
                    <a:gd name="T21" fmla="*/ 64 h 64"/>
                    <a:gd name="T22" fmla="*/ 24 w 72"/>
                    <a:gd name="T23" fmla="*/ 63 h 64"/>
                    <a:gd name="T24" fmla="*/ 17 w 72"/>
                    <a:gd name="T25" fmla="*/ 58 h 64"/>
                    <a:gd name="T26" fmla="*/ 9 w 72"/>
                    <a:gd name="T27" fmla="*/ 47 h 64"/>
                    <a:gd name="T28" fmla="*/ 4 w 72"/>
                    <a:gd name="T29" fmla="*/ 35 h 64"/>
                    <a:gd name="T30" fmla="*/ 0 w 72"/>
                    <a:gd name="T31" fmla="*/ 21 h 64"/>
                    <a:gd name="T32" fmla="*/ 1 w 72"/>
                    <a:gd name="T33" fmla="*/ 6 h 64"/>
                    <a:gd name="T34" fmla="*/ 9 w 72"/>
                    <a:gd name="T35" fmla="*/ 4 h 64"/>
                    <a:gd name="T36" fmla="*/ 17 w 72"/>
                    <a:gd name="T37" fmla="*/ 1 h 64"/>
                    <a:gd name="T38" fmla="*/ 27 w 72"/>
                    <a:gd name="T39" fmla="*/ 0 h 64"/>
                    <a:gd name="T40" fmla="*/ 36 w 72"/>
                    <a:gd name="T41" fmla="*/ 0 h 64"/>
                    <a:gd name="T42" fmla="*/ 45 w 72"/>
                    <a:gd name="T43" fmla="*/ 3 h 64"/>
                    <a:gd name="T44" fmla="*/ 54 w 72"/>
                    <a:gd name="T45" fmla="*/ 5 h 64"/>
                    <a:gd name="T46" fmla="*/ 62 w 72"/>
                    <a:gd name="T47" fmla="*/ 10 h 64"/>
                    <a:gd name="T48" fmla="*/ 69 w 72"/>
                    <a:gd name="T4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64">
                      <a:moveTo>
                        <a:pt x="69" y="16"/>
                      </a:moveTo>
                      <a:lnTo>
                        <a:pt x="71" y="25"/>
                      </a:lnTo>
                      <a:lnTo>
                        <a:pt x="72" y="35"/>
                      </a:lnTo>
                      <a:lnTo>
                        <a:pt x="71" y="46"/>
                      </a:lnTo>
                      <a:lnTo>
                        <a:pt x="71" y="56"/>
                      </a:lnTo>
                      <a:lnTo>
                        <a:pt x="64" y="56"/>
                      </a:lnTo>
                      <a:lnTo>
                        <a:pt x="58" y="57"/>
                      </a:lnTo>
                      <a:lnTo>
                        <a:pt x="51" y="59"/>
                      </a:lnTo>
                      <a:lnTo>
                        <a:pt x="45" y="62"/>
                      </a:lnTo>
                      <a:lnTo>
                        <a:pt x="38" y="64"/>
                      </a:lnTo>
                      <a:lnTo>
                        <a:pt x="31" y="64"/>
                      </a:lnTo>
                      <a:lnTo>
                        <a:pt x="24" y="63"/>
                      </a:lnTo>
                      <a:lnTo>
                        <a:pt x="17" y="58"/>
                      </a:lnTo>
                      <a:lnTo>
                        <a:pt x="9" y="47"/>
                      </a:lnTo>
                      <a:lnTo>
                        <a:pt x="4" y="35"/>
                      </a:lnTo>
                      <a:lnTo>
                        <a:pt x="0" y="21"/>
                      </a:lnTo>
                      <a:lnTo>
                        <a:pt x="1" y="6"/>
                      </a:lnTo>
                      <a:lnTo>
                        <a:pt x="9" y="4"/>
                      </a:lnTo>
                      <a:lnTo>
                        <a:pt x="17" y="1"/>
                      </a:lnTo>
                      <a:lnTo>
                        <a:pt x="27" y="0"/>
                      </a:lnTo>
                      <a:lnTo>
                        <a:pt x="36" y="0"/>
                      </a:lnTo>
                      <a:lnTo>
                        <a:pt x="45" y="3"/>
                      </a:lnTo>
                      <a:lnTo>
                        <a:pt x="54" y="5"/>
                      </a:lnTo>
                      <a:lnTo>
                        <a:pt x="62" y="10"/>
                      </a:lnTo>
                      <a:lnTo>
                        <a:pt x="69" y="1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56" name="Freeform 32">
                  <a:extLst>
                    <a:ext uri="{FF2B5EF4-FFF2-40B4-BE49-F238E27FC236}">
                      <a16:creationId xmlns:a16="http://schemas.microsoft.com/office/drawing/2014/main" xmlns="" id="{1DD34E2A-6B24-4255-90AA-FB1D3139BA2E}"/>
                    </a:ext>
                  </a:extLst>
                </p:cNvPr>
                <p:cNvSpPr>
                  <a:spLocks/>
                </p:cNvSpPr>
                <p:nvPr/>
              </p:nvSpPr>
              <p:spPr bwMode="auto">
                <a:xfrm>
                  <a:off x="3057" y="3087"/>
                  <a:ext cx="57" cy="46"/>
                </a:xfrm>
                <a:custGeom>
                  <a:avLst/>
                  <a:gdLst>
                    <a:gd name="T0" fmla="*/ 67 w 116"/>
                    <a:gd name="T1" fmla="*/ 94 h 122"/>
                    <a:gd name="T2" fmla="*/ 75 w 116"/>
                    <a:gd name="T3" fmla="*/ 89 h 122"/>
                    <a:gd name="T4" fmla="*/ 80 w 116"/>
                    <a:gd name="T5" fmla="*/ 81 h 122"/>
                    <a:gd name="T6" fmla="*/ 87 w 116"/>
                    <a:gd name="T7" fmla="*/ 74 h 122"/>
                    <a:gd name="T8" fmla="*/ 93 w 116"/>
                    <a:gd name="T9" fmla="*/ 67 h 122"/>
                    <a:gd name="T10" fmla="*/ 97 w 116"/>
                    <a:gd name="T11" fmla="*/ 58 h 122"/>
                    <a:gd name="T12" fmla="*/ 103 w 116"/>
                    <a:gd name="T13" fmla="*/ 49 h 122"/>
                    <a:gd name="T14" fmla="*/ 109 w 116"/>
                    <a:gd name="T15" fmla="*/ 42 h 122"/>
                    <a:gd name="T16" fmla="*/ 115 w 116"/>
                    <a:gd name="T17" fmla="*/ 35 h 122"/>
                    <a:gd name="T18" fmla="*/ 116 w 116"/>
                    <a:gd name="T19" fmla="*/ 47 h 122"/>
                    <a:gd name="T20" fmla="*/ 113 w 116"/>
                    <a:gd name="T21" fmla="*/ 59 h 122"/>
                    <a:gd name="T22" fmla="*/ 110 w 116"/>
                    <a:gd name="T23" fmla="*/ 70 h 122"/>
                    <a:gd name="T24" fmla="*/ 104 w 116"/>
                    <a:gd name="T25" fmla="*/ 81 h 122"/>
                    <a:gd name="T26" fmla="*/ 97 w 116"/>
                    <a:gd name="T27" fmla="*/ 91 h 122"/>
                    <a:gd name="T28" fmla="*/ 89 w 116"/>
                    <a:gd name="T29" fmla="*/ 102 h 122"/>
                    <a:gd name="T30" fmla="*/ 81 w 116"/>
                    <a:gd name="T31" fmla="*/ 111 h 122"/>
                    <a:gd name="T32" fmla="*/ 73 w 116"/>
                    <a:gd name="T33" fmla="*/ 121 h 122"/>
                    <a:gd name="T34" fmla="*/ 61 w 116"/>
                    <a:gd name="T35" fmla="*/ 122 h 122"/>
                    <a:gd name="T36" fmla="*/ 52 w 116"/>
                    <a:gd name="T37" fmla="*/ 117 h 122"/>
                    <a:gd name="T38" fmla="*/ 46 w 116"/>
                    <a:gd name="T39" fmla="*/ 106 h 122"/>
                    <a:gd name="T40" fmla="*/ 44 w 116"/>
                    <a:gd name="T41" fmla="*/ 94 h 122"/>
                    <a:gd name="T42" fmla="*/ 44 w 116"/>
                    <a:gd name="T43" fmla="*/ 83 h 122"/>
                    <a:gd name="T44" fmla="*/ 46 w 116"/>
                    <a:gd name="T45" fmla="*/ 73 h 122"/>
                    <a:gd name="T46" fmla="*/ 48 w 116"/>
                    <a:gd name="T47" fmla="*/ 64 h 122"/>
                    <a:gd name="T48" fmla="*/ 48 w 116"/>
                    <a:gd name="T49" fmla="*/ 57 h 122"/>
                    <a:gd name="T50" fmla="*/ 44 w 116"/>
                    <a:gd name="T51" fmla="*/ 59 h 122"/>
                    <a:gd name="T52" fmla="*/ 40 w 116"/>
                    <a:gd name="T53" fmla="*/ 63 h 122"/>
                    <a:gd name="T54" fmla="*/ 36 w 116"/>
                    <a:gd name="T55" fmla="*/ 65 h 122"/>
                    <a:gd name="T56" fmla="*/ 32 w 116"/>
                    <a:gd name="T57" fmla="*/ 68 h 122"/>
                    <a:gd name="T58" fmla="*/ 28 w 116"/>
                    <a:gd name="T59" fmla="*/ 70 h 122"/>
                    <a:gd name="T60" fmla="*/ 23 w 116"/>
                    <a:gd name="T61" fmla="*/ 70 h 122"/>
                    <a:gd name="T62" fmla="*/ 17 w 116"/>
                    <a:gd name="T63" fmla="*/ 70 h 122"/>
                    <a:gd name="T64" fmla="*/ 12 w 116"/>
                    <a:gd name="T65" fmla="*/ 69 h 122"/>
                    <a:gd name="T66" fmla="*/ 2 w 116"/>
                    <a:gd name="T67" fmla="*/ 58 h 122"/>
                    <a:gd name="T68" fmla="*/ 0 w 116"/>
                    <a:gd name="T69" fmla="*/ 44 h 122"/>
                    <a:gd name="T70" fmla="*/ 1 w 116"/>
                    <a:gd name="T71" fmla="*/ 30 h 122"/>
                    <a:gd name="T72" fmla="*/ 2 w 116"/>
                    <a:gd name="T73" fmla="*/ 15 h 122"/>
                    <a:gd name="T74" fmla="*/ 6 w 116"/>
                    <a:gd name="T75" fmla="*/ 11 h 122"/>
                    <a:gd name="T76" fmla="*/ 9 w 116"/>
                    <a:gd name="T77" fmla="*/ 9 h 122"/>
                    <a:gd name="T78" fmla="*/ 14 w 116"/>
                    <a:gd name="T79" fmla="*/ 7 h 122"/>
                    <a:gd name="T80" fmla="*/ 18 w 116"/>
                    <a:gd name="T81" fmla="*/ 7 h 122"/>
                    <a:gd name="T82" fmla="*/ 21 w 116"/>
                    <a:gd name="T83" fmla="*/ 42 h 122"/>
                    <a:gd name="T84" fmla="*/ 28 w 116"/>
                    <a:gd name="T85" fmla="*/ 38 h 122"/>
                    <a:gd name="T86" fmla="*/ 33 w 116"/>
                    <a:gd name="T87" fmla="*/ 33 h 122"/>
                    <a:gd name="T88" fmla="*/ 39 w 116"/>
                    <a:gd name="T89" fmla="*/ 27 h 122"/>
                    <a:gd name="T90" fmla="*/ 45 w 116"/>
                    <a:gd name="T91" fmla="*/ 21 h 122"/>
                    <a:gd name="T92" fmla="*/ 49 w 116"/>
                    <a:gd name="T93" fmla="*/ 15 h 122"/>
                    <a:gd name="T94" fmla="*/ 55 w 116"/>
                    <a:gd name="T95" fmla="*/ 10 h 122"/>
                    <a:gd name="T96" fmla="*/ 61 w 116"/>
                    <a:gd name="T97" fmla="*/ 4 h 122"/>
                    <a:gd name="T98" fmla="*/ 67 w 116"/>
                    <a:gd name="T99" fmla="*/ 0 h 122"/>
                    <a:gd name="T100" fmla="*/ 73 w 116"/>
                    <a:gd name="T101" fmla="*/ 11 h 122"/>
                    <a:gd name="T102" fmla="*/ 76 w 116"/>
                    <a:gd name="T103" fmla="*/ 21 h 122"/>
                    <a:gd name="T104" fmla="*/ 75 w 116"/>
                    <a:gd name="T105" fmla="*/ 33 h 122"/>
                    <a:gd name="T106" fmla="*/ 71 w 116"/>
                    <a:gd name="T107" fmla="*/ 44 h 122"/>
                    <a:gd name="T108" fmla="*/ 68 w 116"/>
                    <a:gd name="T109" fmla="*/ 57 h 122"/>
                    <a:gd name="T110" fmla="*/ 64 w 116"/>
                    <a:gd name="T111" fmla="*/ 69 h 122"/>
                    <a:gd name="T112" fmla="*/ 64 w 116"/>
                    <a:gd name="T113" fmla="*/ 81 h 122"/>
                    <a:gd name="T114" fmla="*/ 67 w 116"/>
                    <a:gd name="T11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122">
                      <a:moveTo>
                        <a:pt x="67" y="94"/>
                      </a:moveTo>
                      <a:lnTo>
                        <a:pt x="75" y="89"/>
                      </a:lnTo>
                      <a:lnTo>
                        <a:pt x="80" y="81"/>
                      </a:lnTo>
                      <a:lnTo>
                        <a:pt x="87" y="74"/>
                      </a:lnTo>
                      <a:lnTo>
                        <a:pt x="93" y="67"/>
                      </a:lnTo>
                      <a:lnTo>
                        <a:pt x="97" y="58"/>
                      </a:lnTo>
                      <a:lnTo>
                        <a:pt x="103" y="49"/>
                      </a:lnTo>
                      <a:lnTo>
                        <a:pt x="109" y="42"/>
                      </a:lnTo>
                      <a:lnTo>
                        <a:pt x="115" y="35"/>
                      </a:lnTo>
                      <a:lnTo>
                        <a:pt x="116" y="47"/>
                      </a:lnTo>
                      <a:lnTo>
                        <a:pt x="113" y="59"/>
                      </a:lnTo>
                      <a:lnTo>
                        <a:pt x="110" y="70"/>
                      </a:lnTo>
                      <a:lnTo>
                        <a:pt x="104" y="81"/>
                      </a:lnTo>
                      <a:lnTo>
                        <a:pt x="97" y="91"/>
                      </a:lnTo>
                      <a:lnTo>
                        <a:pt x="89" y="102"/>
                      </a:lnTo>
                      <a:lnTo>
                        <a:pt x="81" y="111"/>
                      </a:lnTo>
                      <a:lnTo>
                        <a:pt x="73" y="121"/>
                      </a:lnTo>
                      <a:lnTo>
                        <a:pt x="61" y="122"/>
                      </a:lnTo>
                      <a:lnTo>
                        <a:pt x="52" y="117"/>
                      </a:lnTo>
                      <a:lnTo>
                        <a:pt x="46" y="106"/>
                      </a:lnTo>
                      <a:lnTo>
                        <a:pt x="44" y="94"/>
                      </a:lnTo>
                      <a:lnTo>
                        <a:pt x="44" y="83"/>
                      </a:lnTo>
                      <a:lnTo>
                        <a:pt x="46" y="73"/>
                      </a:lnTo>
                      <a:lnTo>
                        <a:pt x="48" y="64"/>
                      </a:lnTo>
                      <a:lnTo>
                        <a:pt x="48" y="57"/>
                      </a:lnTo>
                      <a:lnTo>
                        <a:pt x="44" y="59"/>
                      </a:lnTo>
                      <a:lnTo>
                        <a:pt x="40" y="63"/>
                      </a:lnTo>
                      <a:lnTo>
                        <a:pt x="36" y="65"/>
                      </a:lnTo>
                      <a:lnTo>
                        <a:pt x="32" y="68"/>
                      </a:lnTo>
                      <a:lnTo>
                        <a:pt x="28" y="70"/>
                      </a:lnTo>
                      <a:lnTo>
                        <a:pt x="23" y="70"/>
                      </a:lnTo>
                      <a:lnTo>
                        <a:pt x="17" y="70"/>
                      </a:lnTo>
                      <a:lnTo>
                        <a:pt x="12" y="69"/>
                      </a:lnTo>
                      <a:lnTo>
                        <a:pt x="2" y="58"/>
                      </a:lnTo>
                      <a:lnTo>
                        <a:pt x="0" y="44"/>
                      </a:lnTo>
                      <a:lnTo>
                        <a:pt x="1" y="30"/>
                      </a:lnTo>
                      <a:lnTo>
                        <a:pt x="2" y="15"/>
                      </a:lnTo>
                      <a:lnTo>
                        <a:pt x="6" y="11"/>
                      </a:lnTo>
                      <a:lnTo>
                        <a:pt x="9" y="9"/>
                      </a:lnTo>
                      <a:lnTo>
                        <a:pt x="14" y="7"/>
                      </a:lnTo>
                      <a:lnTo>
                        <a:pt x="18" y="7"/>
                      </a:lnTo>
                      <a:lnTo>
                        <a:pt x="21" y="42"/>
                      </a:lnTo>
                      <a:lnTo>
                        <a:pt x="28" y="38"/>
                      </a:lnTo>
                      <a:lnTo>
                        <a:pt x="33" y="33"/>
                      </a:lnTo>
                      <a:lnTo>
                        <a:pt x="39" y="27"/>
                      </a:lnTo>
                      <a:lnTo>
                        <a:pt x="45" y="21"/>
                      </a:lnTo>
                      <a:lnTo>
                        <a:pt x="49" y="15"/>
                      </a:lnTo>
                      <a:lnTo>
                        <a:pt x="55" y="10"/>
                      </a:lnTo>
                      <a:lnTo>
                        <a:pt x="61" y="4"/>
                      </a:lnTo>
                      <a:lnTo>
                        <a:pt x="67" y="0"/>
                      </a:lnTo>
                      <a:lnTo>
                        <a:pt x="73" y="11"/>
                      </a:lnTo>
                      <a:lnTo>
                        <a:pt x="76" y="21"/>
                      </a:lnTo>
                      <a:lnTo>
                        <a:pt x="75" y="33"/>
                      </a:lnTo>
                      <a:lnTo>
                        <a:pt x="71" y="44"/>
                      </a:lnTo>
                      <a:lnTo>
                        <a:pt x="68" y="57"/>
                      </a:lnTo>
                      <a:lnTo>
                        <a:pt x="64" y="69"/>
                      </a:lnTo>
                      <a:lnTo>
                        <a:pt x="64" y="81"/>
                      </a:lnTo>
                      <a:lnTo>
                        <a:pt x="67" y="9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57" name="Freeform 33">
                  <a:extLst>
                    <a:ext uri="{FF2B5EF4-FFF2-40B4-BE49-F238E27FC236}">
                      <a16:creationId xmlns:a16="http://schemas.microsoft.com/office/drawing/2014/main" xmlns="" id="{2D763E6C-E105-41C0-8E9D-AA4B6558B447}"/>
                    </a:ext>
                  </a:extLst>
                </p:cNvPr>
                <p:cNvSpPr>
                  <a:spLocks/>
                </p:cNvSpPr>
                <p:nvPr/>
              </p:nvSpPr>
              <p:spPr bwMode="auto">
                <a:xfrm>
                  <a:off x="3150" y="3089"/>
                  <a:ext cx="61" cy="58"/>
                </a:xfrm>
                <a:custGeom>
                  <a:avLst/>
                  <a:gdLst>
                    <a:gd name="T0" fmla="*/ 118 w 122"/>
                    <a:gd name="T1" fmla="*/ 94 h 173"/>
                    <a:gd name="T2" fmla="*/ 112 w 122"/>
                    <a:gd name="T3" fmla="*/ 110 h 173"/>
                    <a:gd name="T4" fmla="*/ 106 w 122"/>
                    <a:gd name="T5" fmla="*/ 126 h 173"/>
                    <a:gd name="T6" fmla="*/ 98 w 122"/>
                    <a:gd name="T7" fmla="*/ 141 h 173"/>
                    <a:gd name="T8" fmla="*/ 88 w 122"/>
                    <a:gd name="T9" fmla="*/ 153 h 173"/>
                    <a:gd name="T10" fmla="*/ 75 w 122"/>
                    <a:gd name="T11" fmla="*/ 146 h 173"/>
                    <a:gd name="T12" fmla="*/ 67 w 122"/>
                    <a:gd name="T13" fmla="*/ 132 h 173"/>
                    <a:gd name="T14" fmla="*/ 60 w 122"/>
                    <a:gd name="T15" fmla="*/ 116 h 173"/>
                    <a:gd name="T16" fmla="*/ 56 w 122"/>
                    <a:gd name="T17" fmla="*/ 101 h 173"/>
                    <a:gd name="T18" fmla="*/ 48 w 122"/>
                    <a:gd name="T19" fmla="*/ 119 h 173"/>
                    <a:gd name="T20" fmla="*/ 44 w 122"/>
                    <a:gd name="T21" fmla="*/ 137 h 173"/>
                    <a:gd name="T22" fmla="*/ 41 w 122"/>
                    <a:gd name="T23" fmla="*/ 156 h 173"/>
                    <a:gd name="T24" fmla="*/ 33 w 122"/>
                    <a:gd name="T25" fmla="*/ 173 h 173"/>
                    <a:gd name="T26" fmla="*/ 11 w 122"/>
                    <a:gd name="T27" fmla="*/ 173 h 173"/>
                    <a:gd name="T28" fmla="*/ 3 w 122"/>
                    <a:gd name="T29" fmla="*/ 134 h 173"/>
                    <a:gd name="T30" fmla="*/ 0 w 122"/>
                    <a:gd name="T31" fmla="*/ 92 h 173"/>
                    <a:gd name="T32" fmla="*/ 3 w 122"/>
                    <a:gd name="T33" fmla="*/ 51 h 173"/>
                    <a:gd name="T34" fmla="*/ 15 w 122"/>
                    <a:gd name="T35" fmla="*/ 15 h 173"/>
                    <a:gd name="T36" fmla="*/ 18 w 122"/>
                    <a:gd name="T37" fmla="*/ 16 h 173"/>
                    <a:gd name="T38" fmla="*/ 22 w 122"/>
                    <a:gd name="T39" fmla="*/ 18 h 173"/>
                    <a:gd name="T40" fmla="*/ 23 w 122"/>
                    <a:gd name="T41" fmla="*/ 21 h 173"/>
                    <a:gd name="T42" fmla="*/ 24 w 122"/>
                    <a:gd name="T43" fmla="*/ 25 h 173"/>
                    <a:gd name="T44" fmla="*/ 22 w 122"/>
                    <a:gd name="T45" fmla="*/ 51 h 173"/>
                    <a:gd name="T46" fmla="*/ 18 w 122"/>
                    <a:gd name="T47" fmla="*/ 76 h 173"/>
                    <a:gd name="T48" fmla="*/ 17 w 122"/>
                    <a:gd name="T49" fmla="*/ 100 h 173"/>
                    <a:gd name="T50" fmla="*/ 24 w 122"/>
                    <a:gd name="T51" fmla="*/ 126 h 173"/>
                    <a:gd name="T52" fmla="*/ 34 w 122"/>
                    <a:gd name="T53" fmla="*/ 101 h 173"/>
                    <a:gd name="T54" fmla="*/ 41 w 122"/>
                    <a:gd name="T55" fmla="*/ 74 h 173"/>
                    <a:gd name="T56" fmla="*/ 46 w 122"/>
                    <a:gd name="T57" fmla="*/ 48 h 173"/>
                    <a:gd name="T58" fmla="*/ 54 w 122"/>
                    <a:gd name="T59" fmla="*/ 23 h 173"/>
                    <a:gd name="T60" fmla="*/ 70 w 122"/>
                    <a:gd name="T61" fmla="*/ 36 h 173"/>
                    <a:gd name="T62" fmla="*/ 74 w 122"/>
                    <a:gd name="T63" fmla="*/ 60 h 173"/>
                    <a:gd name="T64" fmla="*/ 77 w 122"/>
                    <a:gd name="T65" fmla="*/ 87 h 173"/>
                    <a:gd name="T66" fmla="*/ 86 w 122"/>
                    <a:gd name="T67" fmla="*/ 109 h 173"/>
                    <a:gd name="T68" fmla="*/ 98 w 122"/>
                    <a:gd name="T69" fmla="*/ 85 h 173"/>
                    <a:gd name="T70" fmla="*/ 105 w 122"/>
                    <a:gd name="T71" fmla="*/ 58 h 173"/>
                    <a:gd name="T72" fmla="*/ 109 w 122"/>
                    <a:gd name="T73" fmla="*/ 29 h 173"/>
                    <a:gd name="T74" fmla="*/ 113 w 122"/>
                    <a:gd name="T75" fmla="*/ 0 h 173"/>
                    <a:gd name="T76" fmla="*/ 122 w 122"/>
                    <a:gd name="T77" fmla="*/ 21 h 173"/>
                    <a:gd name="T78" fmla="*/ 122 w 122"/>
                    <a:gd name="T79" fmla="*/ 45 h 173"/>
                    <a:gd name="T80" fmla="*/ 119 w 122"/>
                    <a:gd name="T81" fmla="*/ 69 h 173"/>
                    <a:gd name="T82" fmla="*/ 118 w 122"/>
                    <a:gd name="T83" fmla="*/ 9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73">
                      <a:moveTo>
                        <a:pt x="118" y="94"/>
                      </a:moveTo>
                      <a:lnTo>
                        <a:pt x="112" y="110"/>
                      </a:lnTo>
                      <a:lnTo>
                        <a:pt x="106" y="126"/>
                      </a:lnTo>
                      <a:lnTo>
                        <a:pt x="98" y="141"/>
                      </a:lnTo>
                      <a:lnTo>
                        <a:pt x="88" y="153"/>
                      </a:lnTo>
                      <a:lnTo>
                        <a:pt x="75" y="146"/>
                      </a:lnTo>
                      <a:lnTo>
                        <a:pt x="67" y="132"/>
                      </a:lnTo>
                      <a:lnTo>
                        <a:pt x="60" y="116"/>
                      </a:lnTo>
                      <a:lnTo>
                        <a:pt x="56" y="101"/>
                      </a:lnTo>
                      <a:lnTo>
                        <a:pt x="48" y="119"/>
                      </a:lnTo>
                      <a:lnTo>
                        <a:pt x="44" y="137"/>
                      </a:lnTo>
                      <a:lnTo>
                        <a:pt x="41" y="156"/>
                      </a:lnTo>
                      <a:lnTo>
                        <a:pt x="33" y="173"/>
                      </a:lnTo>
                      <a:lnTo>
                        <a:pt x="11" y="173"/>
                      </a:lnTo>
                      <a:lnTo>
                        <a:pt x="3" y="134"/>
                      </a:lnTo>
                      <a:lnTo>
                        <a:pt x="0" y="92"/>
                      </a:lnTo>
                      <a:lnTo>
                        <a:pt x="3" y="51"/>
                      </a:lnTo>
                      <a:lnTo>
                        <a:pt x="15" y="15"/>
                      </a:lnTo>
                      <a:lnTo>
                        <a:pt x="18" y="16"/>
                      </a:lnTo>
                      <a:lnTo>
                        <a:pt x="22" y="18"/>
                      </a:lnTo>
                      <a:lnTo>
                        <a:pt x="23" y="21"/>
                      </a:lnTo>
                      <a:lnTo>
                        <a:pt x="24" y="25"/>
                      </a:lnTo>
                      <a:lnTo>
                        <a:pt x="22" y="51"/>
                      </a:lnTo>
                      <a:lnTo>
                        <a:pt x="18" y="76"/>
                      </a:lnTo>
                      <a:lnTo>
                        <a:pt x="17" y="100"/>
                      </a:lnTo>
                      <a:lnTo>
                        <a:pt x="24" y="126"/>
                      </a:lnTo>
                      <a:lnTo>
                        <a:pt x="34" y="101"/>
                      </a:lnTo>
                      <a:lnTo>
                        <a:pt x="41" y="74"/>
                      </a:lnTo>
                      <a:lnTo>
                        <a:pt x="46" y="48"/>
                      </a:lnTo>
                      <a:lnTo>
                        <a:pt x="54" y="23"/>
                      </a:lnTo>
                      <a:lnTo>
                        <a:pt x="70" y="36"/>
                      </a:lnTo>
                      <a:lnTo>
                        <a:pt x="74" y="60"/>
                      </a:lnTo>
                      <a:lnTo>
                        <a:pt x="77" y="87"/>
                      </a:lnTo>
                      <a:lnTo>
                        <a:pt x="86" y="109"/>
                      </a:lnTo>
                      <a:lnTo>
                        <a:pt x="98" y="85"/>
                      </a:lnTo>
                      <a:lnTo>
                        <a:pt x="105" y="58"/>
                      </a:lnTo>
                      <a:lnTo>
                        <a:pt x="109" y="29"/>
                      </a:lnTo>
                      <a:lnTo>
                        <a:pt x="113" y="0"/>
                      </a:lnTo>
                      <a:lnTo>
                        <a:pt x="122" y="21"/>
                      </a:lnTo>
                      <a:lnTo>
                        <a:pt x="122" y="45"/>
                      </a:lnTo>
                      <a:lnTo>
                        <a:pt x="119" y="69"/>
                      </a:lnTo>
                      <a:lnTo>
                        <a:pt x="118" y="9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58" name="Freeform 34">
                  <a:extLst>
                    <a:ext uri="{FF2B5EF4-FFF2-40B4-BE49-F238E27FC236}">
                      <a16:creationId xmlns:a16="http://schemas.microsoft.com/office/drawing/2014/main" xmlns="" id="{F6DD5228-24B7-4851-AB1F-9B631A27960B}"/>
                    </a:ext>
                  </a:extLst>
                </p:cNvPr>
                <p:cNvSpPr>
                  <a:spLocks/>
                </p:cNvSpPr>
                <p:nvPr/>
              </p:nvSpPr>
              <p:spPr bwMode="auto">
                <a:xfrm>
                  <a:off x="2665" y="3185"/>
                  <a:ext cx="272" cy="38"/>
                </a:xfrm>
                <a:custGeom>
                  <a:avLst/>
                  <a:gdLst>
                    <a:gd name="T0" fmla="*/ 545 w 545"/>
                    <a:gd name="T1" fmla="*/ 0 h 116"/>
                    <a:gd name="T2" fmla="*/ 541 w 545"/>
                    <a:gd name="T3" fmla="*/ 9 h 116"/>
                    <a:gd name="T4" fmla="*/ 537 w 545"/>
                    <a:gd name="T5" fmla="*/ 18 h 116"/>
                    <a:gd name="T6" fmla="*/ 531 w 545"/>
                    <a:gd name="T7" fmla="*/ 24 h 116"/>
                    <a:gd name="T8" fmla="*/ 524 w 545"/>
                    <a:gd name="T9" fmla="*/ 29 h 116"/>
                    <a:gd name="T10" fmla="*/ 517 w 545"/>
                    <a:gd name="T11" fmla="*/ 35 h 116"/>
                    <a:gd name="T12" fmla="*/ 509 w 545"/>
                    <a:gd name="T13" fmla="*/ 39 h 116"/>
                    <a:gd name="T14" fmla="*/ 501 w 545"/>
                    <a:gd name="T15" fmla="*/ 44 h 116"/>
                    <a:gd name="T16" fmla="*/ 494 w 545"/>
                    <a:gd name="T17" fmla="*/ 47 h 116"/>
                    <a:gd name="T18" fmla="*/ 466 w 545"/>
                    <a:gd name="T19" fmla="*/ 58 h 116"/>
                    <a:gd name="T20" fmla="*/ 437 w 545"/>
                    <a:gd name="T21" fmla="*/ 68 h 116"/>
                    <a:gd name="T22" fmla="*/ 406 w 545"/>
                    <a:gd name="T23" fmla="*/ 78 h 116"/>
                    <a:gd name="T24" fmla="*/ 377 w 545"/>
                    <a:gd name="T25" fmla="*/ 88 h 116"/>
                    <a:gd name="T26" fmla="*/ 344 w 545"/>
                    <a:gd name="T27" fmla="*/ 97 h 116"/>
                    <a:gd name="T28" fmla="*/ 314 w 545"/>
                    <a:gd name="T29" fmla="*/ 103 h 116"/>
                    <a:gd name="T30" fmla="*/ 281 w 545"/>
                    <a:gd name="T31" fmla="*/ 109 h 116"/>
                    <a:gd name="T32" fmla="*/ 249 w 545"/>
                    <a:gd name="T33" fmla="*/ 114 h 116"/>
                    <a:gd name="T34" fmla="*/ 217 w 545"/>
                    <a:gd name="T35" fmla="*/ 116 h 116"/>
                    <a:gd name="T36" fmla="*/ 185 w 545"/>
                    <a:gd name="T37" fmla="*/ 116 h 116"/>
                    <a:gd name="T38" fmla="*/ 153 w 545"/>
                    <a:gd name="T39" fmla="*/ 115 h 116"/>
                    <a:gd name="T40" fmla="*/ 121 w 545"/>
                    <a:gd name="T41" fmla="*/ 111 h 116"/>
                    <a:gd name="T42" fmla="*/ 90 w 545"/>
                    <a:gd name="T43" fmla="*/ 104 h 116"/>
                    <a:gd name="T44" fmla="*/ 59 w 545"/>
                    <a:gd name="T45" fmla="*/ 95 h 116"/>
                    <a:gd name="T46" fmla="*/ 29 w 545"/>
                    <a:gd name="T47" fmla="*/ 83 h 116"/>
                    <a:gd name="T48" fmla="*/ 0 w 545"/>
                    <a:gd name="T49" fmla="*/ 67 h 116"/>
                    <a:gd name="T50" fmla="*/ 16 w 545"/>
                    <a:gd name="T51" fmla="*/ 71 h 116"/>
                    <a:gd name="T52" fmla="*/ 31 w 545"/>
                    <a:gd name="T53" fmla="*/ 74 h 116"/>
                    <a:gd name="T54" fmla="*/ 48 w 545"/>
                    <a:gd name="T55" fmla="*/ 78 h 116"/>
                    <a:gd name="T56" fmla="*/ 64 w 545"/>
                    <a:gd name="T57" fmla="*/ 82 h 116"/>
                    <a:gd name="T58" fmla="*/ 80 w 545"/>
                    <a:gd name="T59" fmla="*/ 87 h 116"/>
                    <a:gd name="T60" fmla="*/ 97 w 545"/>
                    <a:gd name="T61" fmla="*/ 90 h 116"/>
                    <a:gd name="T62" fmla="*/ 114 w 545"/>
                    <a:gd name="T63" fmla="*/ 93 h 116"/>
                    <a:gd name="T64" fmla="*/ 131 w 545"/>
                    <a:gd name="T65" fmla="*/ 97 h 116"/>
                    <a:gd name="T66" fmla="*/ 149 w 545"/>
                    <a:gd name="T67" fmla="*/ 99 h 116"/>
                    <a:gd name="T68" fmla="*/ 166 w 545"/>
                    <a:gd name="T69" fmla="*/ 100 h 116"/>
                    <a:gd name="T70" fmla="*/ 184 w 545"/>
                    <a:gd name="T71" fmla="*/ 102 h 116"/>
                    <a:gd name="T72" fmla="*/ 201 w 545"/>
                    <a:gd name="T73" fmla="*/ 103 h 116"/>
                    <a:gd name="T74" fmla="*/ 218 w 545"/>
                    <a:gd name="T75" fmla="*/ 102 h 116"/>
                    <a:gd name="T76" fmla="*/ 237 w 545"/>
                    <a:gd name="T77" fmla="*/ 100 h 116"/>
                    <a:gd name="T78" fmla="*/ 254 w 545"/>
                    <a:gd name="T79" fmla="*/ 98 h 116"/>
                    <a:gd name="T80" fmla="*/ 272 w 545"/>
                    <a:gd name="T81" fmla="*/ 94 h 116"/>
                    <a:gd name="T82" fmla="*/ 291 w 545"/>
                    <a:gd name="T83" fmla="*/ 90 h 116"/>
                    <a:gd name="T84" fmla="*/ 308 w 545"/>
                    <a:gd name="T85" fmla="*/ 87 h 116"/>
                    <a:gd name="T86" fmla="*/ 326 w 545"/>
                    <a:gd name="T87" fmla="*/ 83 h 116"/>
                    <a:gd name="T88" fmla="*/ 343 w 545"/>
                    <a:gd name="T89" fmla="*/ 78 h 116"/>
                    <a:gd name="T90" fmla="*/ 360 w 545"/>
                    <a:gd name="T91" fmla="*/ 74 h 116"/>
                    <a:gd name="T92" fmla="*/ 379 w 545"/>
                    <a:gd name="T93" fmla="*/ 70 h 116"/>
                    <a:gd name="T94" fmla="*/ 396 w 545"/>
                    <a:gd name="T95" fmla="*/ 65 h 116"/>
                    <a:gd name="T96" fmla="*/ 413 w 545"/>
                    <a:gd name="T97" fmla="*/ 58 h 116"/>
                    <a:gd name="T98" fmla="*/ 430 w 545"/>
                    <a:gd name="T99" fmla="*/ 54 h 116"/>
                    <a:gd name="T100" fmla="*/ 448 w 545"/>
                    <a:gd name="T101" fmla="*/ 47 h 116"/>
                    <a:gd name="T102" fmla="*/ 464 w 545"/>
                    <a:gd name="T103" fmla="*/ 40 h 116"/>
                    <a:gd name="T104" fmla="*/ 481 w 545"/>
                    <a:gd name="T105" fmla="*/ 34 h 116"/>
                    <a:gd name="T106" fmla="*/ 497 w 545"/>
                    <a:gd name="T107" fmla="*/ 26 h 116"/>
                    <a:gd name="T108" fmla="*/ 513 w 545"/>
                    <a:gd name="T109" fmla="*/ 18 h 116"/>
                    <a:gd name="T110" fmla="*/ 529 w 545"/>
                    <a:gd name="T111" fmla="*/ 9 h 116"/>
                    <a:gd name="T112" fmla="*/ 545 w 545"/>
                    <a:gd name="T11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116">
                      <a:moveTo>
                        <a:pt x="545" y="0"/>
                      </a:moveTo>
                      <a:lnTo>
                        <a:pt x="541" y="9"/>
                      </a:lnTo>
                      <a:lnTo>
                        <a:pt x="537" y="18"/>
                      </a:lnTo>
                      <a:lnTo>
                        <a:pt x="531" y="24"/>
                      </a:lnTo>
                      <a:lnTo>
                        <a:pt x="524" y="29"/>
                      </a:lnTo>
                      <a:lnTo>
                        <a:pt x="517" y="35"/>
                      </a:lnTo>
                      <a:lnTo>
                        <a:pt x="509" y="39"/>
                      </a:lnTo>
                      <a:lnTo>
                        <a:pt x="501" y="44"/>
                      </a:lnTo>
                      <a:lnTo>
                        <a:pt x="494" y="47"/>
                      </a:lnTo>
                      <a:lnTo>
                        <a:pt x="466" y="58"/>
                      </a:lnTo>
                      <a:lnTo>
                        <a:pt x="437" y="68"/>
                      </a:lnTo>
                      <a:lnTo>
                        <a:pt x="406" y="78"/>
                      </a:lnTo>
                      <a:lnTo>
                        <a:pt x="377" y="88"/>
                      </a:lnTo>
                      <a:lnTo>
                        <a:pt x="344" y="97"/>
                      </a:lnTo>
                      <a:lnTo>
                        <a:pt x="314" y="103"/>
                      </a:lnTo>
                      <a:lnTo>
                        <a:pt x="281" y="109"/>
                      </a:lnTo>
                      <a:lnTo>
                        <a:pt x="249" y="114"/>
                      </a:lnTo>
                      <a:lnTo>
                        <a:pt x="217" y="116"/>
                      </a:lnTo>
                      <a:lnTo>
                        <a:pt x="185" y="116"/>
                      </a:lnTo>
                      <a:lnTo>
                        <a:pt x="153" y="115"/>
                      </a:lnTo>
                      <a:lnTo>
                        <a:pt x="121" y="111"/>
                      </a:lnTo>
                      <a:lnTo>
                        <a:pt x="90" y="104"/>
                      </a:lnTo>
                      <a:lnTo>
                        <a:pt x="59" y="95"/>
                      </a:lnTo>
                      <a:lnTo>
                        <a:pt x="29" y="83"/>
                      </a:lnTo>
                      <a:lnTo>
                        <a:pt x="0" y="67"/>
                      </a:lnTo>
                      <a:lnTo>
                        <a:pt x="16" y="71"/>
                      </a:lnTo>
                      <a:lnTo>
                        <a:pt x="31" y="74"/>
                      </a:lnTo>
                      <a:lnTo>
                        <a:pt x="48" y="78"/>
                      </a:lnTo>
                      <a:lnTo>
                        <a:pt x="64" y="82"/>
                      </a:lnTo>
                      <a:lnTo>
                        <a:pt x="80" y="87"/>
                      </a:lnTo>
                      <a:lnTo>
                        <a:pt x="97" y="90"/>
                      </a:lnTo>
                      <a:lnTo>
                        <a:pt x="114" y="93"/>
                      </a:lnTo>
                      <a:lnTo>
                        <a:pt x="131" y="97"/>
                      </a:lnTo>
                      <a:lnTo>
                        <a:pt x="149" y="99"/>
                      </a:lnTo>
                      <a:lnTo>
                        <a:pt x="166" y="100"/>
                      </a:lnTo>
                      <a:lnTo>
                        <a:pt x="184" y="102"/>
                      </a:lnTo>
                      <a:lnTo>
                        <a:pt x="201" y="103"/>
                      </a:lnTo>
                      <a:lnTo>
                        <a:pt x="218" y="102"/>
                      </a:lnTo>
                      <a:lnTo>
                        <a:pt x="237" y="100"/>
                      </a:lnTo>
                      <a:lnTo>
                        <a:pt x="254" y="98"/>
                      </a:lnTo>
                      <a:lnTo>
                        <a:pt x="272" y="94"/>
                      </a:lnTo>
                      <a:lnTo>
                        <a:pt x="291" y="90"/>
                      </a:lnTo>
                      <a:lnTo>
                        <a:pt x="308" y="87"/>
                      </a:lnTo>
                      <a:lnTo>
                        <a:pt x="326" y="83"/>
                      </a:lnTo>
                      <a:lnTo>
                        <a:pt x="343" y="78"/>
                      </a:lnTo>
                      <a:lnTo>
                        <a:pt x="360" y="74"/>
                      </a:lnTo>
                      <a:lnTo>
                        <a:pt x="379" y="70"/>
                      </a:lnTo>
                      <a:lnTo>
                        <a:pt x="396" y="65"/>
                      </a:lnTo>
                      <a:lnTo>
                        <a:pt x="413" y="58"/>
                      </a:lnTo>
                      <a:lnTo>
                        <a:pt x="430" y="54"/>
                      </a:lnTo>
                      <a:lnTo>
                        <a:pt x="448" y="47"/>
                      </a:lnTo>
                      <a:lnTo>
                        <a:pt x="464" y="40"/>
                      </a:lnTo>
                      <a:lnTo>
                        <a:pt x="481" y="34"/>
                      </a:lnTo>
                      <a:lnTo>
                        <a:pt x="497" y="26"/>
                      </a:lnTo>
                      <a:lnTo>
                        <a:pt x="513" y="18"/>
                      </a:lnTo>
                      <a:lnTo>
                        <a:pt x="529" y="9"/>
                      </a:lnTo>
                      <a:lnTo>
                        <a:pt x="54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59" name="Freeform 35">
                  <a:extLst>
                    <a:ext uri="{FF2B5EF4-FFF2-40B4-BE49-F238E27FC236}">
                      <a16:creationId xmlns:a16="http://schemas.microsoft.com/office/drawing/2014/main" xmlns="" id="{867CBDAF-2A33-4CDD-892E-51804BE15305}"/>
                    </a:ext>
                  </a:extLst>
                </p:cNvPr>
                <p:cNvSpPr>
                  <a:spLocks/>
                </p:cNvSpPr>
                <p:nvPr/>
              </p:nvSpPr>
              <p:spPr bwMode="auto">
                <a:xfrm>
                  <a:off x="2744" y="3202"/>
                  <a:ext cx="297" cy="101"/>
                </a:xfrm>
                <a:custGeom>
                  <a:avLst/>
                  <a:gdLst>
                    <a:gd name="T0" fmla="*/ 595 w 595"/>
                    <a:gd name="T1" fmla="*/ 41 h 304"/>
                    <a:gd name="T2" fmla="*/ 589 w 595"/>
                    <a:gd name="T3" fmla="*/ 121 h 304"/>
                    <a:gd name="T4" fmla="*/ 566 w 595"/>
                    <a:gd name="T5" fmla="*/ 195 h 304"/>
                    <a:gd name="T6" fmla="*/ 525 w 595"/>
                    <a:gd name="T7" fmla="*/ 257 h 304"/>
                    <a:gd name="T8" fmla="*/ 466 w 595"/>
                    <a:gd name="T9" fmla="*/ 293 h 304"/>
                    <a:gd name="T10" fmla="*/ 409 w 595"/>
                    <a:gd name="T11" fmla="*/ 302 h 304"/>
                    <a:gd name="T12" fmla="*/ 349 w 595"/>
                    <a:gd name="T13" fmla="*/ 302 h 304"/>
                    <a:gd name="T14" fmla="*/ 289 w 595"/>
                    <a:gd name="T15" fmla="*/ 295 h 304"/>
                    <a:gd name="T16" fmla="*/ 227 w 595"/>
                    <a:gd name="T17" fmla="*/ 283 h 304"/>
                    <a:gd name="T18" fmla="*/ 165 w 595"/>
                    <a:gd name="T19" fmla="*/ 268 h 304"/>
                    <a:gd name="T20" fmla="*/ 103 w 595"/>
                    <a:gd name="T21" fmla="*/ 256 h 304"/>
                    <a:gd name="T22" fmla="*/ 40 w 595"/>
                    <a:gd name="T23" fmla="*/ 248 h 304"/>
                    <a:gd name="T24" fmla="*/ 1 w 595"/>
                    <a:gd name="T25" fmla="*/ 242 h 304"/>
                    <a:gd name="T26" fmla="*/ 1 w 595"/>
                    <a:gd name="T27" fmla="*/ 221 h 304"/>
                    <a:gd name="T28" fmla="*/ 6 w 595"/>
                    <a:gd name="T29" fmla="*/ 210 h 304"/>
                    <a:gd name="T30" fmla="*/ 10 w 595"/>
                    <a:gd name="T31" fmla="*/ 207 h 304"/>
                    <a:gd name="T32" fmla="*/ 18 w 595"/>
                    <a:gd name="T33" fmla="*/ 223 h 304"/>
                    <a:gd name="T34" fmla="*/ 39 w 595"/>
                    <a:gd name="T35" fmla="*/ 236 h 304"/>
                    <a:gd name="T36" fmla="*/ 68 w 595"/>
                    <a:gd name="T37" fmla="*/ 236 h 304"/>
                    <a:gd name="T38" fmla="*/ 99 w 595"/>
                    <a:gd name="T39" fmla="*/ 236 h 304"/>
                    <a:gd name="T40" fmla="*/ 133 w 595"/>
                    <a:gd name="T41" fmla="*/ 246 h 304"/>
                    <a:gd name="T42" fmla="*/ 177 w 595"/>
                    <a:gd name="T43" fmla="*/ 258 h 304"/>
                    <a:gd name="T44" fmla="*/ 220 w 595"/>
                    <a:gd name="T45" fmla="*/ 269 h 304"/>
                    <a:gd name="T46" fmla="*/ 266 w 595"/>
                    <a:gd name="T47" fmla="*/ 277 h 304"/>
                    <a:gd name="T48" fmla="*/ 312 w 595"/>
                    <a:gd name="T49" fmla="*/ 283 h 304"/>
                    <a:gd name="T50" fmla="*/ 358 w 595"/>
                    <a:gd name="T51" fmla="*/ 284 h 304"/>
                    <a:gd name="T52" fmla="*/ 404 w 595"/>
                    <a:gd name="T53" fmla="*/ 283 h 304"/>
                    <a:gd name="T54" fmla="*/ 449 w 595"/>
                    <a:gd name="T55" fmla="*/ 277 h 304"/>
                    <a:gd name="T56" fmla="*/ 501 w 595"/>
                    <a:gd name="T57" fmla="*/ 249 h 304"/>
                    <a:gd name="T58" fmla="*/ 542 w 595"/>
                    <a:gd name="T59" fmla="*/ 194 h 304"/>
                    <a:gd name="T60" fmla="*/ 566 w 595"/>
                    <a:gd name="T61" fmla="*/ 127 h 304"/>
                    <a:gd name="T62" fmla="*/ 576 w 595"/>
                    <a:gd name="T63" fmla="*/ 53 h 304"/>
                    <a:gd name="T64" fmla="*/ 577 w 595"/>
                    <a:gd name="T65" fmla="*/ 9 h 304"/>
                    <a:gd name="T66" fmla="*/ 588 w 595"/>
                    <a:gd name="T6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5" h="304">
                      <a:moveTo>
                        <a:pt x="593" y="0"/>
                      </a:moveTo>
                      <a:lnTo>
                        <a:pt x="595" y="41"/>
                      </a:lnTo>
                      <a:lnTo>
                        <a:pt x="593" y="82"/>
                      </a:lnTo>
                      <a:lnTo>
                        <a:pt x="589" y="121"/>
                      </a:lnTo>
                      <a:lnTo>
                        <a:pt x="580" y="159"/>
                      </a:lnTo>
                      <a:lnTo>
                        <a:pt x="566" y="195"/>
                      </a:lnTo>
                      <a:lnTo>
                        <a:pt x="548" y="228"/>
                      </a:lnTo>
                      <a:lnTo>
                        <a:pt x="525" y="257"/>
                      </a:lnTo>
                      <a:lnTo>
                        <a:pt x="495" y="281"/>
                      </a:lnTo>
                      <a:lnTo>
                        <a:pt x="466" y="293"/>
                      </a:lnTo>
                      <a:lnTo>
                        <a:pt x="438" y="299"/>
                      </a:lnTo>
                      <a:lnTo>
                        <a:pt x="409" y="302"/>
                      </a:lnTo>
                      <a:lnTo>
                        <a:pt x="379" y="304"/>
                      </a:lnTo>
                      <a:lnTo>
                        <a:pt x="349" y="302"/>
                      </a:lnTo>
                      <a:lnTo>
                        <a:pt x="320" y="300"/>
                      </a:lnTo>
                      <a:lnTo>
                        <a:pt x="289" y="295"/>
                      </a:lnTo>
                      <a:lnTo>
                        <a:pt x="258" y="289"/>
                      </a:lnTo>
                      <a:lnTo>
                        <a:pt x="227" y="283"/>
                      </a:lnTo>
                      <a:lnTo>
                        <a:pt x="196" y="275"/>
                      </a:lnTo>
                      <a:lnTo>
                        <a:pt x="165" y="268"/>
                      </a:lnTo>
                      <a:lnTo>
                        <a:pt x="134" y="262"/>
                      </a:lnTo>
                      <a:lnTo>
                        <a:pt x="103" y="256"/>
                      </a:lnTo>
                      <a:lnTo>
                        <a:pt x="71" y="251"/>
                      </a:lnTo>
                      <a:lnTo>
                        <a:pt x="40" y="248"/>
                      </a:lnTo>
                      <a:lnTo>
                        <a:pt x="9" y="247"/>
                      </a:lnTo>
                      <a:lnTo>
                        <a:pt x="1" y="242"/>
                      </a:lnTo>
                      <a:lnTo>
                        <a:pt x="0" y="232"/>
                      </a:lnTo>
                      <a:lnTo>
                        <a:pt x="1" y="221"/>
                      </a:lnTo>
                      <a:lnTo>
                        <a:pt x="5" y="212"/>
                      </a:lnTo>
                      <a:lnTo>
                        <a:pt x="6" y="210"/>
                      </a:lnTo>
                      <a:lnTo>
                        <a:pt x="8" y="207"/>
                      </a:lnTo>
                      <a:lnTo>
                        <a:pt x="10" y="207"/>
                      </a:lnTo>
                      <a:lnTo>
                        <a:pt x="14" y="207"/>
                      </a:lnTo>
                      <a:lnTo>
                        <a:pt x="18" y="223"/>
                      </a:lnTo>
                      <a:lnTo>
                        <a:pt x="28" y="232"/>
                      </a:lnTo>
                      <a:lnTo>
                        <a:pt x="39" y="236"/>
                      </a:lnTo>
                      <a:lnTo>
                        <a:pt x="53" y="237"/>
                      </a:lnTo>
                      <a:lnTo>
                        <a:pt x="68" y="236"/>
                      </a:lnTo>
                      <a:lnTo>
                        <a:pt x="84" y="235"/>
                      </a:lnTo>
                      <a:lnTo>
                        <a:pt x="99" y="236"/>
                      </a:lnTo>
                      <a:lnTo>
                        <a:pt x="112" y="240"/>
                      </a:lnTo>
                      <a:lnTo>
                        <a:pt x="133" y="246"/>
                      </a:lnTo>
                      <a:lnTo>
                        <a:pt x="155" y="252"/>
                      </a:lnTo>
                      <a:lnTo>
                        <a:pt x="177" y="258"/>
                      </a:lnTo>
                      <a:lnTo>
                        <a:pt x="198" y="264"/>
                      </a:lnTo>
                      <a:lnTo>
                        <a:pt x="220" y="269"/>
                      </a:lnTo>
                      <a:lnTo>
                        <a:pt x="243" y="273"/>
                      </a:lnTo>
                      <a:lnTo>
                        <a:pt x="266" y="277"/>
                      </a:lnTo>
                      <a:lnTo>
                        <a:pt x="289" y="280"/>
                      </a:lnTo>
                      <a:lnTo>
                        <a:pt x="312" y="283"/>
                      </a:lnTo>
                      <a:lnTo>
                        <a:pt x="335" y="284"/>
                      </a:lnTo>
                      <a:lnTo>
                        <a:pt x="358" y="284"/>
                      </a:lnTo>
                      <a:lnTo>
                        <a:pt x="382" y="284"/>
                      </a:lnTo>
                      <a:lnTo>
                        <a:pt x="404" y="283"/>
                      </a:lnTo>
                      <a:lnTo>
                        <a:pt x="427" y="280"/>
                      </a:lnTo>
                      <a:lnTo>
                        <a:pt x="449" y="277"/>
                      </a:lnTo>
                      <a:lnTo>
                        <a:pt x="472" y="272"/>
                      </a:lnTo>
                      <a:lnTo>
                        <a:pt x="501" y="249"/>
                      </a:lnTo>
                      <a:lnTo>
                        <a:pt x="524" y="223"/>
                      </a:lnTo>
                      <a:lnTo>
                        <a:pt x="542" y="194"/>
                      </a:lnTo>
                      <a:lnTo>
                        <a:pt x="556" y="162"/>
                      </a:lnTo>
                      <a:lnTo>
                        <a:pt x="566" y="127"/>
                      </a:lnTo>
                      <a:lnTo>
                        <a:pt x="573" y="90"/>
                      </a:lnTo>
                      <a:lnTo>
                        <a:pt x="576" y="53"/>
                      </a:lnTo>
                      <a:lnTo>
                        <a:pt x="577" y="15"/>
                      </a:lnTo>
                      <a:lnTo>
                        <a:pt x="577" y="9"/>
                      </a:lnTo>
                      <a:lnTo>
                        <a:pt x="582" y="4"/>
                      </a:lnTo>
                      <a:lnTo>
                        <a:pt x="588" y="0"/>
                      </a:lnTo>
                      <a:lnTo>
                        <a:pt x="593"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60" name="Freeform 36">
                  <a:extLst>
                    <a:ext uri="{FF2B5EF4-FFF2-40B4-BE49-F238E27FC236}">
                      <a16:creationId xmlns:a16="http://schemas.microsoft.com/office/drawing/2014/main" xmlns="" id="{BCB8FB86-EEFB-461D-9D13-60216D68A27A}"/>
                    </a:ext>
                  </a:extLst>
                </p:cNvPr>
                <p:cNvSpPr>
                  <a:spLocks/>
                </p:cNvSpPr>
                <p:nvPr/>
              </p:nvSpPr>
              <p:spPr bwMode="auto">
                <a:xfrm>
                  <a:off x="2714" y="3253"/>
                  <a:ext cx="217" cy="18"/>
                </a:xfrm>
                <a:custGeom>
                  <a:avLst/>
                  <a:gdLst>
                    <a:gd name="T0" fmla="*/ 433 w 433"/>
                    <a:gd name="T1" fmla="*/ 3 h 53"/>
                    <a:gd name="T2" fmla="*/ 429 w 433"/>
                    <a:gd name="T3" fmla="*/ 13 h 53"/>
                    <a:gd name="T4" fmla="*/ 423 w 433"/>
                    <a:gd name="T5" fmla="*/ 20 h 53"/>
                    <a:gd name="T6" fmla="*/ 415 w 433"/>
                    <a:gd name="T7" fmla="*/ 25 h 53"/>
                    <a:gd name="T8" fmla="*/ 406 w 433"/>
                    <a:gd name="T9" fmla="*/ 29 h 53"/>
                    <a:gd name="T10" fmla="*/ 395 w 433"/>
                    <a:gd name="T11" fmla="*/ 30 h 53"/>
                    <a:gd name="T12" fmla="*/ 385 w 433"/>
                    <a:gd name="T13" fmla="*/ 31 h 53"/>
                    <a:gd name="T14" fmla="*/ 376 w 433"/>
                    <a:gd name="T15" fmla="*/ 33 h 53"/>
                    <a:gd name="T16" fmla="*/ 367 w 433"/>
                    <a:gd name="T17" fmla="*/ 35 h 53"/>
                    <a:gd name="T18" fmla="*/ 344 w 433"/>
                    <a:gd name="T19" fmla="*/ 40 h 53"/>
                    <a:gd name="T20" fmla="*/ 321 w 433"/>
                    <a:gd name="T21" fmla="*/ 43 h 53"/>
                    <a:gd name="T22" fmla="*/ 298 w 433"/>
                    <a:gd name="T23" fmla="*/ 47 h 53"/>
                    <a:gd name="T24" fmla="*/ 275 w 433"/>
                    <a:gd name="T25" fmla="*/ 50 h 53"/>
                    <a:gd name="T26" fmla="*/ 252 w 433"/>
                    <a:gd name="T27" fmla="*/ 52 h 53"/>
                    <a:gd name="T28" fmla="*/ 229 w 433"/>
                    <a:gd name="T29" fmla="*/ 53 h 53"/>
                    <a:gd name="T30" fmla="*/ 206 w 433"/>
                    <a:gd name="T31" fmla="*/ 53 h 53"/>
                    <a:gd name="T32" fmla="*/ 183 w 433"/>
                    <a:gd name="T33" fmla="*/ 53 h 53"/>
                    <a:gd name="T34" fmla="*/ 161 w 433"/>
                    <a:gd name="T35" fmla="*/ 52 h 53"/>
                    <a:gd name="T36" fmla="*/ 136 w 433"/>
                    <a:gd name="T37" fmla="*/ 51 h 53"/>
                    <a:gd name="T38" fmla="*/ 114 w 433"/>
                    <a:gd name="T39" fmla="*/ 48 h 53"/>
                    <a:gd name="T40" fmla="*/ 91 w 433"/>
                    <a:gd name="T41" fmla="*/ 45 h 53"/>
                    <a:gd name="T42" fmla="*/ 68 w 433"/>
                    <a:gd name="T43" fmla="*/ 41 h 53"/>
                    <a:gd name="T44" fmla="*/ 46 w 433"/>
                    <a:gd name="T45" fmla="*/ 37 h 53"/>
                    <a:gd name="T46" fmla="*/ 23 w 433"/>
                    <a:gd name="T47" fmla="*/ 32 h 53"/>
                    <a:gd name="T48" fmla="*/ 0 w 433"/>
                    <a:gd name="T49" fmla="*/ 27 h 53"/>
                    <a:gd name="T50" fmla="*/ 5 w 433"/>
                    <a:gd name="T51" fmla="*/ 15 h 53"/>
                    <a:gd name="T52" fmla="*/ 30 w 433"/>
                    <a:gd name="T53" fmla="*/ 20 h 53"/>
                    <a:gd name="T54" fmla="*/ 56 w 433"/>
                    <a:gd name="T55" fmla="*/ 25 h 53"/>
                    <a:gd name="T56" fmla="*/ 83 w 433"/>
                    <a:gd name="T57" fmla="*/ 29 h 53"/>
                    <a:gd name="T58" fmla="*/ 110 w 433"/>
                    <a:gd name="T59" fmla="*/ 32 h 53"/>
                    <a:gd name="T60" fmla="*/ 136 w 433"/>
                    <a:gd name="T61" fmla="*/ 33 h 53"/>
                    <a:gd name="T62" fmla="*/ 164 w 433"/>
                    <a:gd name="T63" fmla="*/ 35 h 53"/>
                    <a:gd name="T64" fmla="*/ 191 w 433"/>
                    <a:gd name="T65" fmla="*/ 36 h 53"/>
                    <a:gd name="T66" fmla="*/ 218 w 433"/>
                    <a:gd name="T67" fmla="*/ 35 h 53"/>
                    <a:gd name="T68" fmla="*/ 245 w 433"/>
                    <a:gd name="T69" fmla="*/ 33 h 53"/>
                    <a:gd name="T70" fmla="*/ 273 w 433"/>
                    <a:gd name="T71" fmla="*/ 32 h 53"/>
                    <a:gd name="T72" fmla="*/ 299 w 433"/>
                    <a:gd name="T73" fmla="*/ 29 h 53"/>
                    <a:gd name="T74" fmla="*/ 327 w 433"/>
                    <a:gd name="T75" fmla="*/ 25 h 53"/>
                    <a:gd name="T76" fmla="*/ 353 w 433"/>
                    <a:gd name="T77" fmla="*/ 20 h 53"/>
                    <a:gd name="T78" fmla="*/ 379 w 433"/>
                    <a:gd name="T79" fmla="*/ 15 h 53"/>
                    <a:gd name="T80" fmla="*/ 406 w 433"/>
                    <a:gd name="T81" fmla="*/ 8 h 53"/>
                    <a:gd name="T82" fmla="*/ 431 w 433"/>
                    <a:gd name="T83" fmla="*/ 0 h 53"/>
                    <a:gd name="T84" fmla="*/ 433 w 433"/>
                    <a:gd name="T85"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3" h="53">
                      <a:moveTo>
                        <a:pt x="433" y="3"/>
                      </a:moveTo>
                      <a:lnTo>
                        <a:pt x="429" y="13"/>
                      </a:lnTo>
                      <a:lnTo>
                        <a:pt x="423" y="20"/>
                      </a:lnTo>
                      <a:lnTo>
                        <a:pt x="415" y="25"/>
                      </a:lnTo>
                      <a:lnTo>
                        <a:pt x="406" y="29"/>
                      </a:lnTo>
                      <a:lnTo>
                        <a:pt x="395" y="30"/>
                      </a:lnTo>
                      <a:lnTo>
                        <a:pt x="385" y="31"/>
                      </a:lnTo>
                      <a:lnTo>
                        <a:pt x="376" y="33"/>
                      </a:lnTo>
                      <a:lnTo>
                        <a:pt x="367" y="35"/>
                      </a:lnTo>
                      <a:lnTo>
                        <a:pt x="344" y="40"/>
                      </a:lnTo>
                      <a:lnTo>
                        <a:pt x="321" y="43"/>
                      </a:lnTo>
                      <a:lnTo>
                        <a:pt x="298" y="47"/>
                      </a:lnTo>
                      <a:lnTo>
                        <a:pt x="275" y="50"/>
                      </a:lnTo>
                      <a:lnTo>
                        <a:pt x="252" y="52"/>
                      </a:lnTo>
                      <a:lnTo>
                        <a:pt x="229" y="53"/>
                      </a:lnTo>
                      <a:lnTo>
                        <a:pt x="206" y="53"/>
                      </a:lnTo>
                      <a:lnTo>
                        <a:pt x="183" y="53"/>
                      </a:lnTo>
                      <a:lnTo>
                        <a:pt x="161" y="52"/>
                      </a:lnTo>
                      <a:lnTo>
                        <a:pt x="136" y="51"/>
                      </a:lnTo>
                      <a:lnTo>
                        <a:pt x="114" y="48"/>
                      </a:lnTo>
                      <a:lnTo>
                        <a:pt x="91" y="45"/>
                      </a:lnTo>
                      <a:lnTo>
                        <a:pt x="68" y="41"/>
                      </a:lnTo>
                      <a:lnTo>
                        <a:pt x="46" y="37"/>
                      </a:lnTo>
                      <a:lnTo>
                        <a:pt x="23" y="32"/>
                      </a:lnTo>
                      <a:lnTo>
                        <a:pt x="0" y="27"/>
                      </a:lnTo>
                      <a:lnTo>
                        <a:pt x="5" y="15"/>
                      </a:lnTo>
                      <a:lnTo>
                        <a:pt x="30" y="20"/>
                      </a:lnTo>
                      <a:lnTo>
                        <a:pt x="56" y="25"/>
                      </a:lnTo>
                      <a:lnTo>
                        <a:pt x="83" y="29"/>
                      </a:lnTo>
                      <a:lnTo>
                        <a:pt x="110" y="32"/>
                      </a:lnTo>
                      <a:lnTo>
                        <a:pt x="136" y="33"/>
                      </a:lnTo>
                      <a:lnTo>
                        <a:pt x="164" y="35"/>
                      </a:lnTo>
                      <a:lnTo>
                        <a:pt x="191" y="36"/>
                      </a:lnTo>
                      <a:lnTo>
                        <a:pt x="218" y="35"/>
                      </a:lnTo>
                      <a:lnTo>
                        <a:pt x="245" y="33"/>
                      </a:lnTo>
                      <a:lnTo>
                        <a:pt x="273" y="32"/>
                      </a:lnTo>
                      <a:lnTo>
                        <a:pt x="299" y="29"/>
                      </a:lnTo>
                      <a:lnTo>
                        <a:pt x="327" y="25"/>
                      </a:lnTo>
                      <a:lnTo>
                        <a:pt x="353" y="20"/>
                      </a:lnTo>
                      <a:lnTo>
                        <a:pt x="379" y="15"/>
                      </a:lnTo>
                      <a:lnTo>
                        <a:pt x="406" y="8"/>
                      </a:lnTo>
                      <a:lnTo>
                        <a:pt x="431" y="0"/>
                      </a:lnTo>
                      <a:lnTo>
                        <a:pt x="433" y="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61" name="Freeform 37">
                  <a:extLst>
                    <a:ext uri="{FF2B5EF4-FFF2-40B4-BE49-F238E27FC236}">
                      <a16:creationId xmlns:a16="http://schemas.microsoft.com/office/drawing/2014/main" xmlns="" id="{90BAE142-6358-4996-9D86-CAEC9C98B409}"/>
                    </a:ext>
                  </a:extLst>
                </p:cNvPr>
                <p:cNvSpPr>
                  <a:spLocks/>
                </p:cNvSpPr>
                <p:nvPr/>
              </p:nvSpPr>
              <p:spPr bwMode="auto">
                <a:xfrm>
                  <a:off x="2740" y="3296"/>
                  <a:ext cx="126" cy="63"/>
                </a:xfrm>
                <a:custGeom>
                  <a:avLst/>
                  <a:gdLst>
                    <a:gd name="T0" fmla="*/ 243 w 252"/>
                    <a:gd name="T1" fmla="*/ 168 h 190"/>
                    <a:gd name="T2" fmla="*/ 252 w 252"/>
                    <a:gd name="T3" fmla="*/ 168 h 190"/>
                    <a:gd name="T4" fmla="*/ 252 w 252"/>
                    <a:gd name="T5" fmla="*/ 173 h 190"/>
                    <a:gd name="T6" fmla="*/ 252 w 252"/>
                    <a:gd name="T7" fmla="*/ 180 h 190"/>
                    <a:gd name="T8" fmla="*/ 250 w 252"/>
                    <a:gd name="T9" fmla="*/ 188 h 190"/>
                    <a:gd name="T10" fmla="*/ 243 w 252"/>
                    <a:gd name="T11" fmla="*/ 190 h 190"/>
                    <a:gd name="T12" fmla="*/ 224 w 252"/>
                    <a:gd name="T13" fmla="*/ 188 h 190"/>
                    <a:gd name="T14" fmla="*/ 206 w 252"/>
                    <a:gd name="T15" fmla="*/ 183 h 190"/>
                    <a:gd name="T16" fmla="*/ 189 w 252"/>
                    <a:gd name="T17" fmla="*/ 176 h 190"/>
                    <a:gd name="T18" fmla="*/ 172 w 252"/>
                    <a:gd name="T19" fmla="*/ 168 h 190"/>
                    <a:gd name="T20" fmla="*/ 154 w 252"/>
                    <a:gd name="T21" fmla="*/ 160 h 190"/>
                    <a:gd name="T22" fmla="*/ 138 w 252"/>
                    <a:gd name="T23" fmla="*/ 148 h 190"/>
                    <a:gd name="T24" fmla="*/ 122 w 252"/>
                    <a:gd name="T25" fmla="*/ 137 h 190"/>
                    <a:gd name="T26" fmla="*/ 108 w 252"/>
                    <a:gd name="T27" fmla="*/ 125 h 190"/>
                    <a:gd name="T28" fmla="*/ 93 w 252"/>
                    <a:gd name="T29" fmla="*/ 111 h 190"/>
                    <a:gd name="T30" fmla="*/ 78 w 252"/>
                    <a:gd name="T31" fmla="*/ 98 h 190"/>
                    <a:gd name="T32" fmla="*/ 64 w 252"/>
                    <a:gd name="T33" fmla="*/ 83 h 190"/>
                    <a:gd name="T34" fmla="*/ 50 w 252"/>
                    <a:gd name="T35" fmla="*/ 68 h 190"/>
                    <a:gd name="T36" fmla="*/ 38 w 252"/>
                    <a:gd name="T37" fmla="*/ 53 h 190"/>
                    <a:gd name="T38" fmla="*/ 24 w 252"/>
                    <a:gd name="T39" fmla="*/ 37 h 190"/>
                    <a:gd name="T40" fmla="*/ 11 w 252"/>
                    <a:gd name="T41" fmla="*/ 23 h 190"/>
                    <a:gd name="T42" fmla="*/ 0 w 252"/>
                    <a:gd name="T43" fmla="*/ 8 h 190"/>
                    <a:gd name="T44" fmla="*/ 2 w 252"/>
                    <a:gd name="T45" fmla="*/ 0 h 190"/>
                    <a:gd name="T46" fmla="*/ 16 w 252"/>
                    <a:gd name="T47" fmla="*/ 13 h 190"/>
                    <a:gd name="T48" fmla="*/ 31 w 252"/>
                    <a:gd name="T49" fmla="*/ 25 h 190"/>
                    <a:gd name="T50" fmla="*/ 45 w 252"/>
                    <a:gd name="T51" fmla="*/ 39 h 190"/>
                    <a:gd name="T52" fmla="*/ 58 w 252"/>
                    <a:gd name="T53" fmla="*/ 52 h 190"/>
                    <a:gd name="T54" fmla="*/ 72 w 252"/>
                    <a:gd name="T55" fmla="*/ 66 h 190"/>
                    <a:gd name="T56" fmla="*/ 86 w 252"/>
                    <a:gd name="T57" fmla="*/ 79 h 190"/>
                    <a:gd name="T58" fmla="*/ 100 w 252"/>
                    <a:gd name="T59" fmla="*/ 92 h 190"/>
                    <a:gd name="T60" fmla="*/ 114 w 252"/>
                    <a:gd name="T61" fmla="*/ 104 h 190"/>
                    <a:gd name="T62" fmla="*/ 129 w 252"/>
                    <a:gd name="T63" fmla="*/ 116 h 190"/>
                    <a:gd name="T64" fmla="*/ 143 w 252"/>
                    <a:gd name="T65" fmla="*/ 127 h 190"/>
                    <a:gd name="T66" fmla="*/ 159 w 252"/>
                    <a:gd name="T67" fmla="*/ 137 h 190"/>
                    <a:gd name="T68" fmla="*/ 174 w 252"/>
                    <a:gd name="T69" fmla="*/ 147 h 190"/>
                    <a:gd name="T70" fmla="*/ 190 w 252"/>
                    <a:gd name="T71" fmla="*/ 155 h 190"/>
                    <a:gd name="T72" fmla="*/ 207 w 252"/>
                    <a:gd name="T73" fmla="*/ 161 h 190"/>
                    <a:gd name="T74" fmla="*/ 224 w 252"/>
                    <a:gd name="T75" fmla="*/ 166 h 190"/>
                    <a:gd name="T76" fmla="*/ 243 w 252"/>
                    <a:gd name="T7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2" h="190">
                      <a:moveTo>
                        <a:pt x="243" y="168"/>
                      </a:moveTo>
                      <a:lnTo>
                        <a:pt x="252" y="168"/>
                      </a:lnTo>
                      <a:lnTo>
                        <a:pt x="252" y="173"/>
                      </a:lnTo>
                      <a:lnTo>
                        <a:pt x="252" y="180"/>
                      </a:lnTo>
                      <a:lnTo>
                        <a:pt x="250" y="188"/>
                      </a:lnTo>
                      <a:lnTo>
                        <a:pt x="243" y="190"/>
                      </a:lnTo>
                      <a:lnTo>
                        <a:pt x="224" y="188"/>
                      </a:lnTo>
                      <a:lnTo>
                        <a:pt x="206" y="183"/>
                      </a:lnTo>
                      <a:lnTo>
                        <a:pt x="189" y="176"/>
                      </a:lnTo>
                      <a:lnTo>
                        <a:pt x="172" y="168"/>
                      </a:lnTo>
                      <a:lnTo>
                        <a:pt x="154" y="160"/>
                      </a:lnTo>
                      <a:lnTo>
                        <a:pt x="138" y="148"/>
                      </a:lnTo>
                      <a:lnTo>
                        <a:pt x="122" y="137"/>
                      </a:lnTo>
                      <a:lnTo>
                        <a:pt x="108" y="125"/>
                      </a:lnTo>
                      <a:lnTo>
                        <a:pt x="93" y="111"/>
                      </a:lnTo>
                      <a:lnTo>
                        <a:pt x="78" y="98"/>
                      </a:lnTo>
                      <a:lnTo>
                        <a:pt x="64" y="83"/>
                      </a:lnTo>
                      <a:lnTo>
                        <a:pt x="50" y="68"/>
                      </a:lnTo>
                      <a:lnTo>
                        <a:pt x="38" y="53"/>
                      </a:lnTo>
                      <a:lnTo>
                        <a:pt x="24" y="37"/>
                      </a:lnTo>
                      <a:lnTo>
                        <a:pt x="11" y="23"/>
                      </a:lnTo>
                      <a:lnTo>
                        <a:pt x="0" y="8"/>
                      </a:lnTo>
                      <a:lnTo>
                        <a:pt x="2" y="0"/>
                      </a:lnTo>
                      <a:lnTo>
                        <a:pt x="16" y="13"/>
                      </a:lnTo>
                      <a:lnTo>
                        <a:pt x="31" y="25"/>
                      </a:lnTo>
                      <a:lnTo>
                        <a:pt x="45" y="39"/>
                      </a:lnTo>
                      <a:lnTo>
                        <a:pt x="58" y="52"/>
                      </a:lnTo>
                      <a:lnTo>
                        <a:pt x="72" y="66"/>
                      </a:lnTo>
                      <a:lnTo>
                        <a:pt x="86" y="79"/>
                      </a:lnTo>
                      <a:lnTo>
                        <a:pt x="100" y="92"/>
                      </a:lnTo>
                      <a:lnTo>
                        <a:pt x="114" y="104"/>
                      </a:lnTo>
                      <a:lnTo>
                        <a:pt x="129" y="116"/>
                      </a:lnTo>
                      <a:lnTo>
                        <a:pt x="143" y="127"/>
                      </a:lnTo>
                      <a:lnTo>
                        <a:pt x="159" y="137"/>
                      </a:lnTo>
                      <a:lnTo>
                        <a:pt x="174" y="147"/>
                      </a:lnTo>
                      <a:lnTo>
                        <a:pt x="190" y="155"/>
                      </a:lnTo>
                      <a:lnTo>
                        <a:pt x="207" y="161"/>
                      </a:lnTo>
                      <a:lnTo>
                        <a:pt x="224" y="166"/>
                      </a:lnTo>
                      <a:lnTo>
                        <a:pt x="243" y="16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62" name="Freeform 38">
                  <a:extLst>
                    <a:ext uri="{FF2B5EF4-FFF2-40B4-BE49-F238E27FC236}">
                      <a16:creationId xmlns:a16="http://schemas.microsoft.com/office/drawing/2014/main" xmlns="" id="{33EB1648-AB1C-4115-9B97-339653E76594}"/>
                    </a:ext>
                  </a:extLst>
                </p:cNvPr>
                <p:cNvSpPr>
                  <a:spLocks/>
                </p:cNvSpPr>
                <p:nvPr/>
              </p:nvSpPr>
              <p:spPr bwMode="auto">
                <a:xfrm>
                  <a:off x="2701" y="3302"/>
                  <a:ext cx="99" cy="71"/>
                </a:xfrm>
                <a:custGeom>
                  <a:avLst/>
                  <a:gdLst>
                    <a:gd name="T0" fmla="*/ 183 w 197"/>
                    <a:gd name="T1" fmla="*/ 185 h 214"/>
                    <a:gd name="T2" fmla="*/ 189 w 197"/>
                    <a:gd name="T3" fmla="*/ 192 h 214"/>
                    <a:gd name="T4" fmla="*/ 192 w 197"/>
                    <a:gd name="T5" fmla="*/ 199 h 214"/>
                    <a:gd name="T6" fmla="*/ 195 w 197"/>
                    <a:gd name="T7" fmla="*/ 207 h 214"/>
                    <a:gd name="T8" fmla="*/ 197 w 197"/>
                    <a:gd name="T9" fmla="*/ 214 h 214"/>
                    <a:gd name="T10" fmla="*/ 176 w 197"/>
                    <a:gd name="T11" fmla="*/ 214 h 214"/>
                    <a:gd name="T12" fmla="*/ 150 w 197"/>
                    <a:gd name="T13" fmla="*/ 193 h 214"/>
                    <a:gd name="T14" fmla="*/ 123 w 197"/>
                    <a:gd name="T15" fmla="*/ 171 h 214"/>
                    <a:gd name="T16" fmla="*/ 96 w 197"/>
                    <a:gd name="T17" fmla="*/ 145 h 214"/>
                    <a:gd name="T18" fmla="*/ 71 w 197"/>
                    <a:gd name="T19" fmla="*/ 118 h 214"/>
                    <a:gd name="T20" fmla="*/ 48 w 197"/>
                    <a:gd name="T21" fmla="*/ 90 h 214"/>
                    <a:gd name="T22" fmla="*/ 29 w 197"/>
                    <a:gd name="T23" fmla="*/ 60 h 214"/>
                    <a:gd name="T24" fmla="*/ 13 w 197"/>
                    <a:gd name="T25" fmla="*/ 29 h 214"/>
                    <a:gd name="T26" fmla="*/ 0 w 197"/>
                    <a:gd name="T27" fmla="*/ 0 h 214"/>
                    <a:gd name="T28" fmla="*/ 9 w 197"/>
                    <a:gd name="T29" fmla="*/ 13 h 214"/>
                    <a:gd name="T30" fmla="*/ 19 w 197"/>
                    <a:gd name="T31" fmla="*/ 26 h 214"/>
                    <a:gd name="T32" fmla="*/ 29 w 197"/>
                    <a:gd name="T33" fmla="*/ 39 h 214"/>
                    <a:gd name="T34" fmla="*/ 39 w 197"/>
                    <a:gd name="T35" fmla="*/ 53 h 214"/>
                    <a:gd name="T36" fmla="*/ 49 w 197"/>
                    <a:gd name="T37" fmla="*/ 66 h 214"/>
                    <a:gd name="T38" fmla="*/ 60 w 197"/>
                    <a:gd name="T39" fmla="*/ 79 h 214"/>
                    <a:gd name="T40" fmla="*/ 71 w 197"/>
                    <a:gd name="T41" fmla="*/ 91 h 214"/>
                    <a:gd name="T42" fmla="*/ 82 w 197"/>
                    <a:gd name="T43" fmla="*/ 103 h 214"/>
                    <a:gd name="T44" fmla="*/ 94 w 197"/>
                    <a:gd name="T45" fmla="*/ 116 h 214"/>
                    <a:gd name="T46" fmla="*/ 105 w 197"/>
                    <a:gd name="T47" fmla="*/ 128 h 214"/>
                    <a:gd name="T48" fmla="*/ 118 w 197"/>
                    <a:gd name="T49" fmla="*/ 139 h 214"/>
                    <a:gd name="T50" fmla="*/ 131 w 197"/>
                    <a:gd name="T51" fmla="*/ 149 h 214"/>
                    <a:gd name="T52" fmla="*/ 143 w 197"/>
                    <a:gd name="T53" fmla="*/ 159 h 214"/>
                    <a:gd name="T54" fmla="*/ 156 w 197"/>
                    <a:gd name="T55" fmla="*/ 169 h 214"/>
                    <a:gd name="T56" fmla="*/ 170 w 197"/>
                    <a:gd name="T57" fmla="*/ 177 h 214"/>
                    <a:gd name="T58" fmla="*/ 183 w 197"/>
                    <a:gd name="T59" fmla="*/ 18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7" h="214">
                      <a:moveTo>
                        <a:pt x="183" y="185"/>
                      </a:moveTo>
                      <a:lnTo>
                        <a:pt x="189" y="192"/>
                      </a:lnTo>
                      <a:lnTo>
                        <a:pt x="192" y="199"/>
                      </a:lnTo>
                      <a:lnTo>
                        <a:pt x="195" y="207"/>
                      </a:lnTo>
                      <a:lnTo>
                        <a:pt x="197" y="214"/>
                      </a:lnTo>
                      <a:lnTo>
                        <a:pt x="176" y="214"/>
                      </a:lnTo>
                      <a:lnTo>
                        <a:pt x="150" y="193"/>
                      </a:lnTo>
                      <a:lnTo>
                        <a:pt x="123" y="171"/>
                      </a:lnTo>
                      <a:lnTo>
                        <a:pt x="96" y="145"/>
                      </a:lnTo>
                      <a:lnTo>
                        <a:pt x="71" y="118"/>
                      </a:lnTo>
                      <a:lnTo>
                        <a:pt x="48" y="90"/>
                      </a:lnTo>
                      <a:lnTo>
                        <a:pt x="29" y="60"/>
                      </a:lnTo>
                      <a:lnTo>
                        <a:pt x="13" y="29"/>
                      </a:lnTo>
                      <a:lnTo>
                        <a:pt x="0" y="0"/>
                      </a:lnTo>
                      <a:lnTo>
                        <a:pt x="9" y="13"/>
                      </a:lnTo>
                      <a:lnTo>
                        <a:pt x="19" y="26"/>
                      </a:lnTo>
                      <a:lnTo>
                        <a:pt x="29" y="39"/>
                      </a:lnTo>
                      <a:lnTo>
                        <a:pt x="39" y="53"/>
                      </a:lnTo>
                      <a:lnTo>
                        <a:pt x="49" y="66"/>
                      </a:lnTo>
                      <a:lnTo>
                        <a:pt x="60" y="79"/>
                      </a:lnTo>
                      <a:lnTo>
                        <a:pt x="71" y="91"/>
                      </a:lnTo>
                      <a:lnTo>
                        <a:pt x="82" y="103"/>
                      </a:lnTo>
                      <a:lnTo>
                        <a:pt x="94" y="116"/>
                      </a:lnTo>
                      <a:lnTo>
                        <a:pt x="105" y="128"/>
                      </a:lnTo>
                      <a:lnTo>
                        <a:pt x="118" y="139"/>
                      </a:lnTo>
                      <a:lnTo>
                        <a:pt x="131" y="149"/>
                      </a:lnTo>
                      <a:lnTo>
                        <a:pt x="143" y="159"/>
                      </a:lnTo>
                      <a:lnTo>
                        <a:pt x="156" y="169"/>
                      </a:lnTo>
                      <a:lnTo>
                        <a:pt x="170" y="177"/>
                      </a:lnTo>
                      <a:lnTo>
                        <a:pt x="183" y="18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63" name="Freeform 39">
                  <a:extLst>
                    <a:ext uri="{FF2B5EF4-FFF2-40B4-BE49-F238E27FC236}">
                      <a16:creationId xmlns:a16="http://schemas.microsoft.com/office/drawing/2014/main" xmlns="" id="{F1632F04-07EB-4359-8E0C-57AF852B8FFF}"/>
                    </a:ext>
                  </a:extLst>
                </p:cNvPr>
                <p:cNvSpPr>
                  <a:spLocks/>
                </p:cNvSpPr>
                <p:nvPr/>
              </p:nvSpPr>
              <p:spPr bwMode="auto">
                <a:xfrm>
                  <a:off x="2942" y="3420"/>
                  <a:ext cx="93" cy="54"/>
                </a:xfrm>
                <a:custGeom>
                  <a:avLst/>
                  <a:gdLst>
                    <a:gd name="T0" fmla="*/ 183 w 183"/>
                    <a:gd name="T1" fmla="*/ 0 h 153"/>
                    <a:gd name="T2" fmla="*/ 170 w 183"/>
                    <a:gd name="T3" fmla="*/ 21 h 153"/>
                    <a:gd name="T4" fmla="*/ 159 w 183"/>
                    <a:gd name="T5" fmla="*/ 46 h 153"/>
                    <a:gd name="T6" fmla="*/ 150 w 183"/>
                    <a:gd name="T7" fmla="*/ 72 h 153"/>
                    <a:gd name="T8" fmla="*/ 141 w 183"/>
                    <a:gd name="T9" fmla="*/ 100 h 153"/>
                    <a:gd name="T10" fmla="*/ 129 w 183"/>
                    <a:gd name="T11" fmla="*/ 123 h 153"/>
                    <a:gd name="T12" fmla="*/ 113 w 183"/>
                    <a:gd name="T13" fmla="*/ 140 h 153"/>
                    <a:gd name="T14" fmla="*/ 89 w 183"/>
                    <a:gd name="T15" fmla="*/ 151 h 153"/>
                    <a:gd name="T16" fmla="*/ 57 w 183"/>
                    <a:gd name="T17" fmla="*/ 153 h 153"/>
                    <a:gd name="T18" fmla="*/ 50 w 183"/>
                    <a:gd name="T19" fmla="*/ 150 h 153"/>
                    <a:gd name="T20" fmla="*/ 44 w 183"/>
                    <a:gd name="T21" fmla="*/ 149 h 153"/>
                    <a:gd name="T22" fmla="*/ 37 w 183"/>
                    <a:gd name="T23" fmla="*/ 149 h 153"/>
                    <a:gd name="T24" fmla="*/ 30 w 183"/>
                    <a:gd name="T25" fmla="*/ 148 h 153"/>
                    <a:gd name="T26" fmla="*/ 23 w 183"/>
                    <a:gd name="T27" fmla="*/ 149 h 153"/>
                    <a:gd name="T28" fmla="*/ 15 w 183"/>
                    <a:gd name="T29" fmla="*/ 149 h 153"/>
                    <a:gd name="T30" fmla="*/ 8 w 183"/>
                    <a:gd name="T31" fmla="*/ 148 h 153"/>
                    <a:gd name="T32" fmla="*/ 0 w 183"/>
                    <a:gd name="T33" fmla="*/ 148 h 153"/>
                    <a:gd name="T34" fmla="*/ 10 w 183"/>
                    <a:gd name="T35" fmla="*/ 133 h 153"/>
                    <a:gd name="T36" fmla="*/ 20 w 183"/>
                    <a:gd name="T37" fmla="*/ 117 h 153"/>
                    <a:gd name="T38" fmla="*/ 26 w 183"/>
                    <a:gd name="T39" fmla="*/ 100 h 153"/>
                    <a:gd name="T40" fmla="*/ 33 w 183"/>
                    <a:gd name="T41" fmla="*/ 82 h 153"/>
                    <a:gd name="T42" fmla="*/ 42 w 183"/>
                    <a:gd name="T43" fmla="*/ 66 h 153"/>
                    <a:gd name="T44" fmla="*/ 54 w 183"/>
                    <a:gd name="T45" fmla="*/ 54 h 153"/>
                    <a:gd name="T46" fmla="*/ 68 w 183"/>
                    <a:gd name="T47" fmla="*/ 45 h 153"/>
                    <a:gd name="T48" fmla="*/ 87 w 183"/>
                    <a:gd name="T49" fmla="*/ 42 h 153"/>
                    <a:gd name="T50" fmla="*/ 96 w 183"/>
                    <a:gd name="T51" fmla="*/ 33 h 153"/>
                    <a:gd name="T52" fmla="*/ 107 w 183"/>
                    <a:gd name="T53" fmla="*/ 24 h 153"/>
                    <a:gd name="T54" fmla="*/ 118 w 183"/>
                    <a:gd name="T55" fmla="*/ 17 h 153"/>
                    <a:gd name="T56" fmla="*/ 131 w 183"/>
                    <a:gd name="T57" fmla="*/ 11 h 153"/>
                    <a:gd name="T58" fmla="*/ 144 w 183"/>
                    <a:gd name="T59" fmla="*/ 6 h 153"/>
                    <a:gd name="T60" fmla="*/ 157 w 183"/>
                    <a:gd name="T61" fmla="*/ 2 h 153"/>
                    <a:gd name="T62" fmla="*/ 171 w 183"/>
                    <a:gd name="T63" fmla="*/ 0 h 153"/>
                    <a:gd name="T64" fmla="*/ 183 w 183"/>
                    <a:gd name="T6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 h="153">
                      <a:moveTo>
                        <a:pt x="183" y="0"/>
                      </a:moveTo>
                      <a:lnTo>
                        <a:pt x="170" y="21"/>
                      </a:lnTo>
                      <a:lnTo>
                        <a:pt x="159" y="46"/>
                      </a:lnTo>
                      <a:lnTo>
                        <a:pt x="150" y="72"/>
                      </a:lnTo>
                      <a:lnTo>
                        <a:pt x="141" y="100"/>
                      </a:lnTo>
                      <a:lnTo>
                        <a:pt x="129" y="123"/>
                      </a:lnTo>
                      <a:lnTo>
                        <a:pt x="113" y="140"/>
                      </a:lnTo>
                      <a:lnTo>
                        <a:pt x="89" y="151"/>
                      </a:lnTo>
                      <a:lnTo>
                        <a:pt x="57" y="153"/>
                      </a:lnTo>
                      <a:lnTo>
                        <a:pt x="50" y="150"/>
                      </a:lnTo>
                      <a:lnTo>
                        <a:pt x="44" y="149"/>
                      </a:lnTo>
                      <a:lnTo>
                        <a:pt x="37" y="149"/>
                      </a:lnTo>
                      <a:lnTo>
                        <a:pt x="30" y="148"/>
                      </a:lnTo>
                      <a:lnTo>
                        <a:pt x="23" y="149"/>
                      </a:lnTo>
                      <a:lnTo>
                        <a:pt x="15" y="149"/>
                      </a:lnTo>
                      <a:lnTo>
                        <a:pt x="8" y="148"/>
                      </a:lnTo>
                      <a:lnTo>
                        <a:pt x="0" y="148"/>
                      </a:lnTo>
                      <a:lnTo>
                        <a:pt x="10" y="133"/>
                      </a:lnTo>
                      <a:lnTo>
                        <a:pt x="20" y="117"/>
                      </a:lnTo>
                      <a:lnTo>
                        <a:pt x="26" y="100"/>
                      </a:lnTo>
                      <a:lnTo>
                        <a:pt x="33" y="82"/>
                      </a:lnTo>
                      <a:lnTo>
                        <a:pt x="42" y="66"/>
                      </a:lnTo>
                      <a:lnTo>
                        <a:pt x="54" y="54"/>
                      </a:lnTo>
                      <a:lnTo>
                        <a:pt x="68" y="45"/>
                      </a:lnTo>
                      <a:lnTo>
                        <a:pt x="87" y="42"/>
                      </a:lnTo>
                      <a:lnTo>
                        <a:pt x="96" y="33"/>
                      </a:lnTo>
                      <a:lnTo>
                        <a:pt x="107" y="24"/>
                      </a:lnTo>
                      <a:lnTo>
                        <a:pt x="118" y="17"/>
                      </a:lnTo>
                      <a:lnTo>
                        <a:pt x="131" y="11"/>
                      </a:lnTo>
                      <a:lnTo>
                        <a:pt x="144" y="6"/>
                      </a:lnTo>
                      <a:lnTo>
                        <a:pt x="157" y="2"/>
                      </a:lnTo>
                      <a:lnTo>
                        <a:pt x="171" y="0"/>
                      </a:lnTo>
                      <a:lnTo>
                        <a:pt x="183"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64" name="Freeform 40">
                  <a:extLst>
                    <a:ext uri="{FF2B5EF4-FFF2-40B4-BE49-F238E27FC236}">
                      <a16:creationId xmlns:a16="http://schemas.microsoft.com/office/drawing/2014/main" xmlns="" id="{3F608BB0-3FE2-4816-A3E4-A059D6B94647}"/>
                    </a:ext>
                  </a:extLst>
                </p:cNvPr>
                <p:cNvSpPr>
                  <a:spLocks/>
                </p:cNvSpPr>
                <p:nvPr/>
              </p:nvSpPr>
              <p:spPr bwMode="auto">
                <a:xfrm>
                  <a:off x="2853" y="3473"/>
                  <a:ext cx="60" cy="79"/>
                </a:xfrm>
                <a:custGeom>
                  <a:avLst/>
                  <a:gdLst>
                    <a:gd name="T0" fmla="*/ 113 w 122"/>
                    <a:gd name="T1" fmla="*/ 4 h 236"/>
                    <a:gd name="T2" fmla="*/ 106 w 122"/>
                    <a:gd name="T3" fmla="*/ 22 h 236"/>
                    <a:gd name="T4" fmla="*/ 97 w 122"/>
                    <a:gd name="T5" fmla="*/ 41 h 236"/>
                    <a:gd name="T6" fmla="*/ 87 w 122"/>
                    <a:gd name="T7" fmla="*/ 58 h 236"/>
                    <a:gd name="T8" fmla="*/ 77 w 122"/>
                    <a:gd name="T9" fmla="*/ 75 h 236"/>
                    <a:gd name="T10" fmla="*/ 68 w 122"/>
                    <a:gd name="T11" fmla="*/ 93 h 236"/>
                    <a:gd name="T12" fmla="*/ 58 w 122"/>
                    <a:gd name="T13" fmla="*/ 110 h 236"/>
                    <a:gd name="T14" fmla="*/ 50 w 122"/>
                    <a:gd name="T15" fmla="*/ 128 h 236"/>
                    <a:gd name="T16" fmla="*/ 42 w 122"/>
                    <a:gd name="T17" fmla="*/ 147 h 236"/>
                    <a:gd name="T18" fmla="*/ 44 w 122"/>
                    <a:gd name="T19" fmla="*/ 160 h 236"/>
                    <a:gd name="T20" fmla="*/ 48 w 122"/>
                    <a:gd name="T21" fmla="*/ 172 h 236"/>
                    <a:gd name="T22" fmla="*/ 55 w 122"/>
                    <a:gd name="T23" fmla="*/ 183 h 236"/>
                    <a:gd name="T24" fmla="*/ 62 w 122"/>
                    <a:gd name="T25" fmla="*/ 193 h 236"/>
                    <a:gd name="T26" fmla="*/ 69 w 122"/>
                    <a:gd name="T27" fmla="*/ 202 h 236"/>
                    <a:gd name="T28" fmla="*/ 76 w 122"/>
                    <a:gd name="T29" fmla="*/ 214 h 236"/>
                    <a:gd name="T30" fmla="*/ 79 w 122"/>
                    <a:gd name="T31" fmla="*/ 223 h 236"/>
                    <a:gd name="T32" fmla="*/ 81 w 122"/>
                    <a:gd name="T33" fmla="*/ 236 h 236"/>
                    <a:gd name="T34" fmla="*/ 69 w 122"/>
                    <a:gd name="T35" fmla="*/ 230 h 236"/>
                    <a:gd name="T36" fmla="*/ 59 w 122"/>
                    <a:gd name="T37" fmla="*/ 222 h 236"/>
                    <a:gd name="T38" fmla="*/ 48 w 122"/>
                    <a:gd name="T39" fmla="*/ 214 h 236"/>
                    <a:gd name="T40" fmla="*/ 38 w 122"/>
                    <a:gd name="T41" fmla="*/ 205 h 236"/>
                    <a:gd name="T42" fmla="*/ 28 w 122"/>
                    <a:gd name="T43" fmla="*/ 196 h 236"/>
                    <a:gd name="T44" fmla="*/ 19 w 122"/>
                    <a:gd name="T45" fmla="*/ 186 h 236"/>
                    <a:gd name="T46" fmla="*/ 10 w 122"/>
                    <a:gd name="T47" fmla="*/ 177 h 236"/>
                    <a:gd name="T48" fmla="*/ 0 w 122"/>
                    <a:gd name="T49" fmla="*/ 167 h 236"/>
                    <a:gd name="T50" fmla="*/ 18 w 122"/>
                    <a:gd name="T51" fmla="*/ 151 h 236"/>
                    <a:gd name="T52" fmla="*/ 28 w 122"/>
                    <a:gd name="T53" fmla="*/ 132 h 236"/>
                    <a:gd name="T54" fmla="*/ 34 w 122"/>
                    <a:gd name="T55" fmla="*/ 111 h 236"/>
                    <a:gd name="T56" fmla="*/ 37 w 122"/>
                    <a:gd name="T57" fmla="*/ 90 h 236"/>
                    <a:gd name="T58" fmla="*/ 40 w 122"/>
                    <a:gd name="T59" fmla="*/ 69 h 236"/>
                    <a:gd name="T60" fmla="*/ 46 w 122"/>
                    <a:gd name="T61" fmla="*/ 50 h 236"/>
                    <a:gd name="T62" fmla="*/ 56 w 122"/>
                    <a:gd name="T63" fmla="*/ 31 h 236"/>
                    <a:gd name="T64" fmla="*/ 74 w 122"/>
                    <a:gd name="T65" fmla="*/ 15 h 236"/>
                    <a:gd name="T66" fmla="*/ 78 w 122"/>
                    <a:gd name="T67" fmla="*/ 13 h 236"/>
                    <a:gd name="T68" fmla="*/ 84 w 122"/>
                    <a:gd name="T69" fmla="*/ 9 h 236"/>
                    <a:gd name="T70" fmla="*/ 90 w 122"/>
                    <a:gd name="T71" fmla="*/ 6 h 236"/>
                    <a:gd name="T72" fmla="*/ 97 w 122"/>
                    <a:gd name="T73" fmla="*/ 4 h 236"/>
                    <a:gd name="T74" fmla="*/ 102 w 122"/>
                    <a:gd name="T75" fmla="*/ 1 h 236"/>
                    <a:gd name="T76" fmla="*/ 109 w 122"/>
                    <a:gd name="T77" fmla="*/ 0 h 236"/>
                    <a:gd name="T78" fmla="*/ 115 w 122"/>
                    <a:gd name="T79" fmla="*/ 1 h 236"/>
                    <a:gd name="T80" fmla="*/ 122 w 122"/>
                    <a:gd name="T81" fmla="*/ 4 h 236"/>
                    <a:gd name="T82" fmla="*/ 113 w 122"/>
                    <a:gd name="T83"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236">
                      <a:moveTo>
                        <a:pt x="113" y="4"/>
                      </a:moveTo>
                      <a:lnTo>
                        <a:pt x="106" y="22"/>
                      </a:lnTo>
                      <a:lnTo>
                        <a:pt x="97" y="41"/>
                      </a:lnTo>
                      <a:lnTo>
                        <a:pt x="87" y="58"/>
                      </a:lnTo>
                      <a:lnTo>
                        <a:pt x="77" y="75"/>
                      </a:lnTo>
                      <a:lnTo>
                        <a:pt x="68" y="93"/>
                      </a:lnTo>
                      <a:lnTo>
                        <a:pt x="58" y="110"/>
                      </a:lnTo>
                      <a:lnTo>
                        <a:pt x="50" y="128"/>
                      </a:lnTo>
                      <a:lnTo>
                        <a:pt x="42" y="147"/>
                      </a:lnTo>
                      <a:lnTo>
                        <a:pt x="44" y="160"/>
                      </a:lnTo>
                      <a:lnTo>
                        <a:pt x="48" y="172"/>
                      </a:lnTo>
                      <a:lnTo>
                        <a:pt x="55" y="183"/>
                      </a:lnTo>
                      <a:lnTo>
                        <a:pt x="62" y="193"/>
                      </a:lnTo>
                      <a:lnTo>
                        <a:pt x="69" y="202"/>
                      </a:lnTo>
                      <a:lnTo>
                        <a:pt x="76" y="214"/>
                      </a:lnTo>
                      <a:lnTo>
                        <a:pt x="79" y="223"/>
                      </a:lnTo>
                      <a:lnTo>
                        <a:pt x="81" y="236"/>
                      </a:lnTo>
                      <a:lnTo>
                        <a:pt x="69" y="230"/>
                      </a:lnTo>
                      <a:lnTo>
                        <a:pt x="59" y="222"/>
                      </a:lnTo>
                      <a:lnTo>
                        <a:pt x="48" y="214"/>
                      </a:lnTo>
                      <a:lnTo>
                        <a:pt x="38" y="205"/>
                      </a:lnTo>
                      <a:lnTo>
                        <a:pt x="28" y="196"/>
                      </a:lnTo>
                      <a:lnTo>
                        <a:pt x="19" y="186"/>
                      </a:lnTo>
                      <a:lnTo>
                        <a:pt x="10" y="177"/>
                      </a:lnTo>
                      <a:lnTo>
                        <a:pt x="0" y="167"/>
                      </a:lnTo>
                      <a:lnTo>
                        <a:pt x="18" y="151"/>
                      </a:lnTo>
                      <a:lnTo>
                        <a:pt x="28" y="132"/>
                      </a:lnTo>
                      <a:lnTo>
                        <a:pt x="34" y="111"/>
                      </a:lnTo>
                      <a:lnTo>
                        <a:pt x="37" y="90"/>
                      </a:lnTo>
                      <a:lnTo>
                        <a:pt x="40" y="69"/>
                      </a:lnTo>
                      <a:lnTo>
                        <a:pt x="46" y="50"/>
                      </a:lnTo>
                      <a:lnTo>
                        <a:pt x="56" y="31"/>
                      </a:lnTo>
                      <a:lnTo>
                        <a:pt x="74" y="15"/>
                      </a:lnTo>
                      <a:lnTo>
                        <a:pt x="78" y="13"/>
                      </a:lnTo>
                      <a:lnTo>
                        <a:pt x="84" y="9"/>
                      </a:lnTo>
                      <a:lnTo>
                        <a:pt x="90" y="6"/>
                      </a:lnTo>
                      <a:lnTo>
                        <a:pt x="97" y="4"/>
                      </a:lnTo>
                      <a:lnTo>
                        <a:pt x="102" y="1"/>
                      </a:lnTo>
                      <a:lnTo>
                        <a:pt x="109" y="0"/>
                      </a:lnTo>
                      <a:lnTo>
                        <a:pt x="115" y="1"/>
                      </a:lnTo>
                      <a:lnTo>
                        <a:pt x="122" y="4"/>
                      </a:lnTo>
                      <a:lnTo>
                        <a:pt x="113" y="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65" name="Freeform 41">
                  <a:extLst>
                    <a:ext uri="{FF2B5EF4-FFF2-40B4-BE49-F238E27FC236}">
                      <a16:creationId xmlns:a16="http://schemas.microsoft.com/office/drawing/2014/main" xmlns="" id="{2C9B27B6-3995-48FD-9E3E-D22B565ECE84}"/>
                    </a:ext>
                  </a:extLst>
                </p:cNvPr>
                <p:cNvSpPr>
                  <a:spLocks/>
                </p:cNvSpPr>
                <p:nvPr/>
              </p:nvSpPr>
              <p:spPr bwMode="auto">
                <a:xfrm>
                  <a:off x="2905" y="3479"/>
                  <a:ext cx="31" cy="24"/>
                </a:xfrm>
                <a:custGeom>
                  <a:avLst/>
                  <a:gdLst>
                    <a:gd name="T0" fmla="*/ 55 w 62"/>
                    <a:gd name="T1" fmla="*/ 10 h 72"/>
                    <a:gd name="T2" fmla="*/ 56 w 62"/>
                    <a:gd name="T3" fmla="*/ 9 h 72"/>
                    <a:gd name="T4" fmla="*/ 57 w 62"/>
                    <a:gd name="T5" fmla="*/ 6 h 72"/>
                    <a:gd name="T6" fmla="*/ 59 w 62"/>
                    <a:gd name="T7" fmla="*/ 5 h 72"/>
                    <a:gd name="T8" fmla="*/ 62 w 62"/>
                    <a:gd name="T9" fmla="*/ 5 h 72"/>
                    <a:gd name="T10" fmla="*/ 58 w 62"/>
                    <a:gd name="T11" fmla="*/ 16 h 72"/>
                    <a:gd name="T12" fmla="*/ 54 w 62"/>
                    <a:gd name="T13" fmla="*/ 26 h 72"/>
                    <a:gd name="T14" fmla="*/ 46 w 62"/>
                    <a:gd name="T15" fmla="*/ 36 h 72"/>
                    <a:gd name="T16" fmla="*/ 38 w 62"/>
                    <a:gd name="T17" fmla="*/ 43 h 72"/>
                    <a:gd name="T18" fmla="*/ 28 w 62"/>
                    <a:gd name="T19" fmla="*/ 52 h 72"/>
                    <a:gd name="T20" fmla="*/ 18 w 62"/>
                    <a:gd name="T21" fmla="*/ 58 h 72"/>
                    <a:gd name="T22" fmla="*/ 9 w 62"/>
                    <a:gd name="T23" fmla="*/ 66 h 72"/>
                    <a:gd name="T24" fmla="*/ 0 w 62"/>
                    <a:gd name="T25" fmla="*/ 72 h 72"/>
                    <a:gd name="T26" fmla="*/ 8 w 62"/>
                    <a:gd name="T27" fmla="*/ 56 h 72"/>
                    <a:gd name="T28" fmla="*/ 17 w 62"/>
                    <a:gd name="T29" fmla="*/ 40 h 72"/>
                    <a:gd name="T30" fmla="*/ 26 w 62"/>
                    <a:gd name="T31" fmla="*/ 24 h 72"/>
                    <a:gd name="T32" fmla="*/ 30 w 62"/>
                    <a:gd name="T33" fmla="*/ 5 h 72"/>
                    <a:gd name="T34" fmla="*/ 36 w 62"/>
                    <a:gd name="T35" fmla="*/ 3 h 72"/>
                    <a:gd name="T36" fmla="*/ 44 w 62"/>
                    <a:gd name="T37" fmla="*/ 0 h 72"/>
                    <a:gd name="T38" fmla="*/ 50 w 62"/>
                    <a:gd name="T39" fmla="*/ 1 h 72"/>
                    <a:gd name="T40" fmla="*/ 55 w 62"/>
                    <a:gd name="T41"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72">
                      <a:moveTo>
                        <a:pt x="55" y="10"/>
                      </a:moveTo>
                      <a:lnTo>
                        <a:pt x="56" y="9"/>
                      </a:lnTo>
                      <a:lnTo>
                        <a:pt x="57" y="6"/>
                      </a:lnTo>
                      <a:lnTo>
                        <a:pt x="59" y="5"/>
                      </a:lnTo>
                      <a:lnTo>
                        <a:pt x="62" y="5"/>
                      </a:lnTo>
                      <a:lnTo>
                        <a:pt x="58" y="16"/>
                      </a:lnTo>
                      <a:lnTo>
                        <a:pt x="54" y="26"/>
                      </a:lnTo>
                      <a:lnTo>
                        <a:pt x="46" y="36"/>
                      </a:lnTo>
                      <a:lnTo>
                        <a:pt x="38" y="43"/>
                      </a:lnTo>
                      <a:lnTo>
                        <a:pt x="28" y="52"/>
                      </a:lnTo>
                      <a:lnTo>
                        <a:pt x="18" y="58"/>
                      </a:lnTo>
                      <a:lnTo>
                        <a:pt x="9" y="66"/>
                      </a:lnTo>
                      <a:lnTo>
                        <a:pt x="0" y="72"/>
                      </a:lnTo>
                      <a:lnTo>
                        <a:pt x="8" y="56"/>
                      </a:lnTo>
                      <a:lnTo>
                        <a:pt x="17" y="40"/>
                      </a:lnTo>
                      <a:lnTo>
                        <a:pt x="26" y="24"/>
                      </a:lnTo>
                      <a:lnTo>
                        <a:pt x="30" y="5"/>
                      </a:lnTo>
                      <a:lnTo>
                        <a:pt x="36" y="3"/>
                      </a:lnTo>
                      <a:lnTo>
                        <a:pt x="44" y="0"/>
                      </a:lnTo>
                      <a:lnTo>
                        <a:pt x="50" y="1"/>
                      </a:lnTo>
                      <a:lnTo>
                        <a:pt x="55" y="1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66" name="Freeform 42">
                  <a:extLst>
                    <a:ext uri="{FF2B5EF4-FFF2-40B4-BE49-F238E27FC236}">
                      <a16:creationId xmlns:a16="http://schemas.microsoft.com/office/drawing/2014/main" xmlns="" id="{4E058516-75E6-4F8E-BE75-97E52377C972}"/>
                    </a:ext>
                  </a:extLst>
                </p:cNvPr>
                <p:cNvSpPr>
                  <a:spLocks/>
                </p:cNvSpPr>
                <p:nvPr/>
              </p:nvSpPr>
              <p:spPr bwMode="auto">
                <a:xfrm>
                  <a:off x="2963" y="3528"/>
                  <a:ext cx="7" cy="0"/>
                </a:xfrm>
                <a:custGeom>
                  <a:avLst/>
                  <a:gdLst>
                    <a:gd name="T0" fmla="*/ 14 w 14"/>
                    <a:gd name="T1" fmla="*/ 3 h 7"/>
                    <a:gd name="T2" fmla="*/ 14 w 14"/>
                    <a:gd name="T3" fmla="*/ 7 h 7"/>
                    <a:gd name="T4" fmla="*/ 0 w 14"/>
                    <a:gd name="T5" fmla="*/ 0 h 7"/>
                    <a:gd name="T6" fmla="*/ 4 w 14"/>
                    <a:gd name="T7" fmla="*/ 0 h 7"/>
                    <a:gd name="T8" fmla="*/ 7 w 14"/>
                    <a:gd name="T9" fmla="*/ 2 h 7"/>
                    <a:gd name="T10" fmla="*/ 11 w 14"/>
                    <a:gd name="T11" fmla="*/ 3 h 7"/>
                    <a:gd name="T12" fmla="*/ 14 w 14"/>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14" y="3"/>
                      </a:moveTo>
                      <a:lnTo>
                        <a:pt x="14" y="7"/>
                      </a:lnTo>
                      <a:lnTo>
                        <a:pt x="0" y="0"/>
                      </a:lnTo>
                      <a:lnTo>
                        <a:pt x="4" y="0"/>
                      </a:lnTo>
                      <a:lnTo>
                        <a:pt x="7" y="2"/>
                      </a:lnTo>
                      <a:lnTo>
                        <a:pt x="11" y="3"/>
                      </a:lnTo>
                      <a:lnTo>
                        <a:pt x="14" y="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67" name="Freeform 43">
                  <a:extLst>
                    <a:ext uri="{FF2B5EF4-FFF2-40B4-BE49-F238E27FC236}">
                      <a16:creationId xmlns:a16="http://schemas.microsoft.com/office/drawing/2014/main" xmlns="" id="{44E3009B-1D71-4745-A781-F9D3C7BB9784}"/>
                    </a:ext>
                  </a:extLst>
                </p:cNvPr>
                <p:cNvSpPr>
                  <a:spLocks/>
                </p:cNvSpPr>
                <p:nvPr/>
              </p:nvSpPr>
              <p:spPr bwMode="auto">
                <a:xfrm>
                  <a:off x="2925" y="3556"/>
                  <a:ext cx="4" cy="0"/>
                </a:xfrm>
                <a:custGeom>
                  <a:avLst/>
                  <a:gdLst>
                    <a:gd name="T0" fmla="*/ 0 w 9"/>
                    <a:gd name="T1" fmla="*/ 0 h 2"/>
                    <a:gd name="T2" fmla="*/ 9 w 9"/>
                    <a:gd name="T3" fmla="*/ 2 h 2"/>
                    <a:gd name="T4" fmla="*/ 0 w 9"/>
                    <a:gd name="T5" fmla="*/ 0 h 2"/>
                  </a:gdLst>
                  <a:ahLst/>
                  <a:cxnLst>
                    <a:cxn ang="0">
                      <a:pos x="T0" y="T1"/>
                    </a:cxn>
                    <a:cxn ang="0">
                      <a:pos x="T2" y="T3"/>
                    </a:cxn>
                    <a:cxn ang="0">
                      <a:pos x="T4" y="T5"/>
                    </a:cxn>
                  </a:cxnLst>
                  <a:rect l="0" t="0" r="r" b="b"/>
                  <a:pathLst>
                    <a:path w="9" h="2">
                      <a:moveTo>
                        <a:pt x="0" y="0"/>
                      </a:moveTo>
                      <a:lnTo>
                        <a:pt x="9" y="2"/>
                      </a:lnTo>
                      <a:lnTo>
                        <a:pt x="0"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68" name="Freeform 44">
                  <a:extLst>
                    <a:ext uri="{FF2B5EF4-FFF2-40B4-BE49-F238E27FC236}">
                      <a16:creationId xmlns:a16="http://schemas.microsoft.com/office/drawing/2014/main" xmlns="" id="{FA75EB99-B587-441F-9B8B-B92ADB89E524}"/>
                    </a:ext>
                  </a:extLst>
                </p:cNvPr>
                <p:cNvSpPr>
                  <a:spLocks/>
                </p:cNvSpPr>
                <p:nvPr/>
              </p:nvSpPr>
              <p:spPr bwMode="auto">
                <a:xfrm>
                  <a:off x="2945" y="3558"/>
                  <a:ext cx="26" cy="9"/>
                </a:xfrm>
                <a:custGeom>
                  <a:avLst/>
                  <a:gdLst>
                    <a:gd name="T0" fmla="*/ 50 w 50"/>
                    <a:gd name="T1" fmla="*/ 25 h 25"/>
                    <a:gd name="T2" fmla="*/ 46 w 50"/>
                    <a:gd name="T3" fmla="*/ 25 h 25"/>
                    <a:gd name="T4" fmla="*/ 40 w 50"/>
                    <a:gd name="T5" fmla="*/ 24 h 25"/>
                    <a:gd name="T6" fmla="*/ 33 w 50"/>
                    <a:gd name="T7" fmla="*/ 21 h 25"/>
                    <a:gd name="T8" fmla="*/ 27 w 50"/>
                    <a:gd name="T9" fmla="*/ 18 h 25"/>
                    <a:gd name="T10" fmla="*/ 21 w 50"/>
                    <a:gd name="T11" fmla="*/ 14 h 25"/>
                    <a:gd name="T12" fmla="*/ 14 w 50"/>
                    <a:gd name="T13" fmla="*/ 9 h 25"/>
                    <a:gd name="T14" fmla="*/ 7 w 50"/>
                    <a:gd name="T15" fmla="*/ 5 h 25"/>
                    <a:gd name="T16" fmla="*/ 0 w 50"/>
                    <a:gd name="T17" fmla="*/ 2 h 25"/>
                    <a:gd name="T18" fmla="*/ 8 w 50"/>
                    <a:gd name="T19" fmla="*/ 0 h 25"/>
                    <a:gd name="T20" fmla="*/ 16 w 50"/>
                    <a:gd name="T21" fmla="*/ 2 h 25"/>
                    <a:gd name="T22" fmla="*/ 23 w 50"/>
                    <a:gd name="T23" fmla="*/ 3 h 25"/>
                    <a:gd name="T24" fmla="*/ 29 w 50"/>
                    <a:gd name="T25" fmla="*/ 7 h 25"/>
                    <a:gd name="T26" fmla="*/ 35 w 50"/>
                    <a:gd name="T27" fmla="*/ 10 h 25"/>
                    <a:gd name="T28" fmla="*/ 40 w 50"/>
                    <a:gd name="T29" fmla="*/ 15 h 25"/>
                    <a:gd name="T30" fmla="*/ 46 w 50"/>
                    <a:gd name="T31" fmla="*/ 20 h 25"/>
                    <a:gd name="T32" fmla="*/ 50 w 50"/>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25">
                      <a:moveTo>
                        <a:pt x="50" y="25"/>
                      </a:moveTo>
                      <a:lnTo>
                        <a:pt x="46" y="25"/>
                      </a:lnTo>
                      <a:lnTo>
                        <a:pt x="40" y="24"/>
                      </a:lnTo>
                      <a:lnTo>
                        <a:pt x="33" y="21"/>
                      </a:lnTo>
                      <a:lnTo>
                        <a:pt x="27" y="18"/>
                      </a:lnTo>
                      <a:lnTo>
                        <a:pt x="21" y="14"/>
                      </a:lnTo>
                      <a:lnTo>
                        <a:pt x="14" y="9"/>
                      </a:lnTo>
                      <a:lnTo>
                        <a:pt x="7" y="5"/>
                      </a:lnTo>
                      <a:lnTo>
                        <a:pt x="0" y="2"/>
                      </a:lnTo>
                      <a:lnTo>
                        <a:pt x="8" y="0"/>
                      </a:lnTo>
                      <a:lnTo>
                        <a:pt x="16" y="2"/>
                      </a:lnTo>
                      <a:lnTo>
                        <a:pt x="23" y="3"/>
                      </a:lnTo>
                      <a:lnTo>
                        <a:pt x="29" y="7"/>
                      </a:lnTo>
                      <a:lnTo>
                        <a:pt x="35" y="10"/>
                      </a:lnTo>
                      <a:lnTo>
                        <a:pt x="40" y="15"/>
                      </a:lnTo>
                      <a:lnTo>
                        <a:pt x="46" y="20"/>
                      </a:lnTo>
                      <a:lnTo>
                        <a:pt x="50" y="2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69" name="Freeform 45">
                  <a:extLst>
                    <a:ext uri="{FF2B5EF4-FFF2-40B4-BE49-F238E27FC236}">
                      <a16:creationId xmlns:a16="http://schemas.microsoft.com/office/drawing/2014/main" xmlns="" id="{C1995298-C685-4482-8419-4642F1531926}"/>
                    </a:ext>
                  </a:extLst>
                </p:cNvPr>
                <p:cNvSpPr>
                  <a:spLocks/>
                </p:cNvSpPr>
                <p:nvPr/>
              </p:nvSpPr>
              <p:spPr bwMode="auto">
                <a:xfrm>
                  <a:off x="2917" y="3568"/>
                  <a:ext cx="25" cy="18"/>
                </a:xfrm>
                <a:custGeom>
                  <a:avLst/>
                  <a:gdLst>
                    <a:gd name="T0" fmla="*/ 50 w 50"/>
                    <a:gd name="T1" fmla="*/ 52 h 52"/>
                    <a:gd name="T2" fmla="*/ 0 w 50"/>
                    <a:gd name="T3" fmla="*/ 0 h 52"/>
                    <a:gd name="T4" fmla="*/ 27 w 50"/>
                    <a:gd name="T5" fmla="*/ 20 h 52"/>
                    <a:gd name="T6" fmla="*/ 50 w 50"/>
                    <a:gd name="T7" fmla="*/ 52 h 52"/>
                  </a:gdLst>
                  <a:ahLst/>
                  <a:cxnLst>
                    <a:cxn ang="0">
                      <a:pos x="T0" y="T1"/>
                    </a:cxn>
                    <a:cxn ang="0">
                      <a:pos x="T2" y="T3"/>
                    </a:cxn>
                    <a:cxn ang="0">
                      <a:pos x="T4" y="T5"/>
                    </a:cxn>
                    <a:cxn ang="0">
                      <a:pos x="T6" y="T7"/>
                    </a:cxn>
                  </a:cxnLst>
                  <a:rect l="0" t="0" r="r" b="b"/>
                  <a:pathLst>
                    <a:path w="50" h="52">
                      <a:moveTo>
                        <a:pt x="50" y="52"/>
                      </a:moveTo>
                      <a:lnTo>
                        <a:pt x="0" y="0"/>
                      </a:lnTo>
                      <a:lnTo>
                        <a:pt x="27" y="20"/>
                      </a:lnTo>
                      <a:lnTo>
                        <a:pt x="50" y="5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2893870" name="Line 46">
                <a:extLst>
                  <a:ext uri="{FF2B5EF4-FFF2-40B4-BE49-F238E27FC236}">
                    <a16:creationId xmlns:a16="http://schemas.microsoft.com/office/drawing/2014/main" xmlns="" id="{AC85DF29-2C82-490E-8E1E-712089BC7940}"/>
                  </a:ext>
                </a:extLst>
              </p:cNvPr>
              <p:cNvSpPr>
                <a:spLocks noChangeShapeType="1"/>
              </p:cNvSpPr>
              <p:nvPr/>
            </p:nvSpPr>
            <p:spPr bwMode="auto">
              <a:xfrm>
                <a:off x="1296" y="2486"/>
                <a:ext cx="516" cy="0"/>
              </a:xfrm>
              <a:prstGeom prst="line">
                <a:avLst/>
              </a:prstGeom>
              <a:noFill/>
              <a:ln w="57150">
                <a:solidFill>
                  <a:srgbClr val="666699"/>
                </a:solidFill>
                <a:round/>
                <a:headEnd/>
                <a:tailEnd type="triangle" w="med" len="me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nvGrpSpPr>
              <p:cNvPr id="89280" name="Group 47">
                <a:extLst>
                  <a:ext uri="{FF2B5EF4-FFF2-40B4-BE49-F238E27FC236}">
                    <a16:creationId xmlns:a16="http://schemas.microsoft.com/office/drawing/2014/main" xmlns="" id="{9C39CBE3-725E-4083-8A96-EB2AFE2B5A55}"/>
                  </a:ext>
                </a:extLst>
              </p:cNvPr>
              <p:cNvGrpSpPr>
                <a:grpSpLocks/>
              </p:cNvGrpSpPr>
              <p:nvPr/>
            </p:nvGrpSpPr>
            <p:grpSpPr bwMode="auto">
              <a:xfrm>
                <a:off x="1333" y="2070"/>
                <a:ext cx="348" cy="320"/>
                <a:chOff x="1184" y="896"/>
                <a:chExt cx="1152" cy="1217"/>
              </a:xfrm>
            </p:grpSpPr>
            <p:sp>
              <p:nvSpPr>
                <p:cNvPr id="2893872" name="Oval 48">
                  <a:extLst>
                    <a:ext uri="{FF2B5EF4-FFF2-40B4-BE49-F238E27FC236}">
                      <a16:creationId xmlns:a16="http://schemas.microsoft.com/office/drawing/2014/main" xmlns="" id="{5988035E-3C68-4B67-9497-8BACB6F8ED17}"/>
                    </a:ext>
                  </a:extLst>
                </p:cNvPr>
                <p:cNvSpPr>
                  <a:spLocks noChangeArrowheads="1"/>
                </p:cNvSpPr>
                <p:nvPr/>
              </p:nvSpPr>
              <p:spPr bwMode="auto">
                <a:xfrm>
                  <a:off x="1345" y="1086"/>
                  <a:ext cx="842" cy="844"/>
                </a:xfrm>
                <a:prstGeom prst="ellipse">
                  <a:avLst/>
                </a:prstGeom>
                <a:solidFill>
                  <a:srgbClr val="FF0000"/>
                </a:solidFill>
                <a:ln w="9525">
                  <a:solidFill>
                    <a:srgbClr val="FF0000"/>
                  </a:solidFill>
                  <a:round/>
                  <a:headEnd/>
                  <a:tailEnd/>
                </a:ln>
                <a:effectLst/>
              </p:spPr>
              <p:txBody>
                <a:bodyPr wrap="none" anchor="ct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73" name="Line 49">
                  <a:extLst>
                    <a:ext uri="{FF2B5EF4-FFF2-40B4-BE49-F238E27FC236}">
                      <a16:creationId xmlns:a16="http://schemas.microsoft.com/office/drawing/2014/main" xmlns="" id="{C59783B3-9892-4BB1-800D-7AEB1F6C5F16}"/>
                    </a:ext>
                  </a:extLst>
                </p:cNvPr>
                <p:cNvSpPr>
                  <a:spLocks noChangeShapeType="1"/>
                </p:cNvSpPr>
                <p:nvPr/>
              </p:nvSpPr>
              <p:spPr bwMode="auto">
                <a:xfrm>
                  <a:off x="2175" y="1504"/>
                  <a:ext cx="160" cy="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74" name="Line 50">
                  <a:extLst>
                    <a:ext uri="{FF2B5EF4-FFF2-40B4-BE49-F238E27FC236}">
                      <a16:creationId xmlns:a16="http://schemas.microsoft.com/office/drawing/2014/main" xmlns="" id="{8A4F40C1-CEFB-4706-9D78-38170B0D7A2B}"/>
                    </a:ext>
                  </a:extLst>
                </p:cNvPr>
                <p:cNvSpPr>
                  <a:spLocks noChangeShapeType="1"/>
                </p:cNvSpPr>
                <p:nvPr/>
              </p:nvSpPr>
              <p:spPr bwMode="auto">
                <a:xfrm>
                  <a:off x="1184" y="1516"/>
                  <a:ext cx="160" cy="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75" name="Line 51">
                  <a:extLst>
                    <a:ext uri="{FF2B5EF4-FFF2-40B4-BE49-F238E27FC236}">
                      <a16:creationId xmlns:a16="http://schemas.microsoft.com/office/drawing/2014/main" xmlns="" id="{EF577AB8-6C50-48A9-95A2-C2A8CF091CF6}"/>
                    </a:ext>
                  </a:extLst>
                </p:cNvPr>
                <p:cNvSpPr>
                  <a:spLocks noChangeShapeType="1"/>
                </p:cNvSpPr>
                <p:nvPr/>
              </p:nvSpPr>
              <p:spPr bwMode="auto">
                <a:xfrm flipV="1">
                  <a:off x="1300" y="1813"/>
                  <a:ext cx="160" cy="11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76" name="Line 52">
                  <a:extLst>
                    <a:ext uri="{FF2B5EF4-FFF2-40B4-BE49-F238E27FC236}">
                      <a16:creationId xmlns:a16="http://schemas.microsoft.com/office/drawing/2014/main" xmlns="" id="{289B1070-5D7F-4104-A25E-B6145F6E021A}"/>
                    </a:ext>
                  </a:extLst>
                </p:cNvPr>
                <p:cNvSpPr>
                  <a:spLocks noChangeShapeType="1"/>
                </p:cNvSpPr>
                <p:nvPr/>
              </p:nvSpPr>
              <p:spPr bwMode="auto">
                <a:xfrm flipV="1">
                  <a:off x="1803" y="1930"/>
                  <a:ext cx="0" cy="183"/>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77" name="Line 53">
                  <a:extLst>
                    <a:ext uri="{FF2B5EF4-FFF2-40B4-BE49-F238E27FC236}">
                      <a16:creationId xmlns:a16="http://schemas.microsoft.com/office/drawing/2014/main" xmlns="" id="{D9737A18-1712-4FFF-ACCE-B62BAB12DEEA}"/>
                    </a:ext>
                  </a:extLst>
                </p:cNvPr>
                <p:cNvSpPr>
                  <a:spLocks noChangeShapeType="1"/>
                </p:cNvSpPr>
                <p:nvPr/>
              </p:nvSpPr>
              <p:spPr bwMode="auto">
                <a:xfrm flipH="1" flipV="1">
                  <a:off x="2067" y="1813"/>
                  <a:ext cx="138" cy="16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78" name="Line 54">
                  <a:extLst>
                    <a:ext uri="{FF2B5EF4-FFF2-40B4-BE49-F238E27FC236}">
                      <a16:creationId xmlns:a16="http://schemas.microsoft.com/office/drawing/2014/main" xmlns="" id="{46C2126E-D96C-463C-93F1-FFDFC651FA9F}"/>
                    </a:ext>
                  </a:extLst>
                </p:cNvPr>
                <p:cNvSpPr>
                  <a:spLocks noChangeShapeType="1"/>
                </p:cNvSpPr>
                <p:nvPr/>
              </p:nvSpPr>
              <p:spPr bwMode="auto">
                <a:xfrm flipH="1" flipV="1">
                  <a:off x="1292" y="1063"/>
                  <a:ext cx="182" cy="152"/>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79" name="Line 55">
                  <a:extLst>
                    <a:ext uri="{FF2B5EF4-FFF2-40B4-BE49-F238E27FC236}">
                      <a16:creationId xmlns:a16="http://schemas.microsoft.com/office/drawing/2014/main" xmlns="" id="{61E63B5A-5B6F-448A-B866-4F6FBC1DD121}"/>
                    </a:ext>
                  </a:extLst>
                </p:cNvPr>
                <p:cNvSpPr>
                  <a:spLocks noChangeShapeType="1"/>
                </p:cNvSpPr>
                <p:nvPr/>
              </p:nvSpPr>
              <p:spPr bwMode="auto">
                <a:xfrm flipV="1">
                  <a:off x="1780" y="896"/>
                  <a:ext cx="0" cy="183"/>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80" name="Line 56">
                  <a:extLst>
                    <a:ext uri="{FF2B5EF4-FFF2-40B4-BE49-F238E27FC236}">
                      <a16:creationId xmlns:a16="http://schemas.microsoft.com/office/drawing/2014/main" xmlns="" id="{96FD2F43-2F20-4101-973F-500B622BB2A7}"/>
                    </a:ext>
                  </a:extLst>
                </p:cNvPr>
                <p:cNvSpPr>
                  <a:spLocks noChangeShapeType="1"/>
                </p:cNvSpPr>
                <p:nvPr/>
              </p:nvSpPr>
              <p:spPr bwMode="auto">
                <a:xfrm flipV="1">
                  <a:off x="2078" y="1056"/>
                  <a:ext cx="153" cy="164"/>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sp>
          <p:nvSpPr>
            <p:cNvPr id="2893881" name="Text Box 57">
              <a:extLst>
                <a:ext uri="{FF2B5EF4-FFF2-40B4-BE49-F238E27FC236}">
                  <a16:creationId xmlns:a16="http://schemas.microsoft.com/office/drawing/2014/main" xmlns="" id="{40223550-8103-4E5F-92B9-4014F2464547}"/>
                </a:ext>
              </a:extLst>
            </p:cNvPr>
            <p:cNvSpPr txBox="1">
              <a:spLocks noChangeArrowheads="1"/>
            </p:cNvSpPr>
            <p:nvPr/>
          </p:nvSpPr>
          <p:spPr bwMode="auto">
            <a:xfrm>
              <a:off x="1632" y="1157"/>
              <a:ext cx="1718" cy="250"/>
            </a:xfrm>
            <a:prstGeom prst="rect">
              <a:avLst/>
            </a:prstGeom>
            <a:noFill/>
            <a:ln>
              <a:noFill/>
            </a:ln>
            <a:effectLst/>
          </p:spPr>
          <p:txBody>
            <a:bodyPr>
              <a:spAutoFit/>
            </a:bodyPr>
            <a:lstStyle/>
            <a:p>
              <a:pPr algn="ctr" fontAlgn="base">
                <a:spcBef>
                  <a:spcPct val="50000"/>
                </a:spcBef>
                <a:spcAft>
                  <a:spcPct val="0"/>
                </a:spcAft>
                <a:defRPr/>
              </a:pPr>
              <a:endParaRPr lang="en-GB" altLang="zh-TW" sz="2000">
                <a:solidFill>
                  <a:srgbClr val="000000"/>
                </a:solidFill>
                <a:latin typeface="Arial" panose="020B0604020202020204" pitchFamily="34" charset="0"/>
                <a:ea typeface="新細明體" panose="02020500000000000000" pitchFamily="18" charset="-120"/>
              </a:endParaRPr>
            </a:p>
          </p:txBody>
        </p:sp>
      </p:grpSp>
      <p:grpSp>
        <p:nvGrpSpPr>
          <p:cNvPr id="89095" name="Group 58">
            <a:extLst>
              <a:ext uri="{FF2B5EF4-FFF2-40B4-BE49-F238E27FC236}">
                <a16:creationId xmlns:a16="http://schemas.microsoft.com/office/drawing/2014/main" xmlns="" id="{BCEC7347-32CD-4D27-9989-25345CE3B9E7}"/>
              </a:ext>
            </a:extLst>
          </p:cNvPr>
          <p:cNvGrpSpPr>
            <a:grpSpLocks/>
          </p:cNvGrpSpPr>
          <p:nvPr/>
        </p:nvGrpSpPr>
        <p:grpSpPr bwMode="auto">
          <a:xfrm>
            <a:off x="1844675" y="2741614"/>
            <a:ext cx="1398588" cy="1023937"/>
            <a:chOff x="373" y="1429"/>
            <a:chExt cx="1116" cy="837"/>
          </a:xfrm>
        </p:grpSpPr>
        <p:sp>
          <p:nvSpPr>
            <p:cNvPr id="2893883" name="Freeform 59">
              <a:extLst>
                <a:ext uri="{FF2B5EF4-FFF2-40B4-BE49-F238E27FC236}">
                  <a16:creationId xmlns:a16="http://schemas.microsoft.com/office/drawing/2014/main" xmlns="" id="{2D12332A-02D7-46F5-9736-FF8FD841742C}"/>
                </a:ext>
              </a:extLst>
            </p:cNvPr>
            <p:cNvSpPr>
              <a:spLocks/>
            </p:cNvSpPr>
            <p:nvPr/>
          </p:nvSpPr>
          <p:spPr bwMode="auto">
            <a:xfrm>
              <a:off x="373" y="1429"/>
              <a:ext cx="1116" cy="837"/>
            </a:xfrm>
            <a:custGeom>
              <a:avLst/>
              <a:gdLst>
                <a:gd name="T0" fmla="*/ 1105 w 3348"/>
                <a:gd name="T1" fmla="*/ 191 h 2511"/>
                <a:gd name="T2" fmla="*/ 1179 w 3348"/>
                <a:gd name="T3" fmla="*/ 425 h 2511"/>
                <a:gd name="T4" fmla="*/ 1109 w 3348"/>
                <a:gd name="T5" fmla="*/ 718 h 2511"/>
                <a:gd name="T6" fmla="*/ 1052 w 3348"/>
                <a:gd name="T7" fmla="*/ 1011 h 2511"/>
                <a:gd name="T8" fmla="*/ 1235 w 3348"/>
                <a:gd name="T9" fmla="*/ 994 h 2511"/>
                <a:gd name="T10" fmla="*/ 1860 w 3348"/>
                <a:gd name="T11" fmla="*/ 886 h 2511"/>
                <a:gd name="T12" fmla="*/ 2268 w 3348"/>
                <a:gd name="T13" fmla="*/ 917 h 2511"/>
                <a:gd name="T14" fmla="*/ 2715 w 3348"/>
                <a:gd name="T15" fmla="*/ 1035 h 2511"/>
                <a:gd name="T16" fmla="*/ 3079 w 3348"/>
                <a:gd name="T17" fmla="*/ 1136 h 2511"/>
                <a:gd name="T18" fmla="*/ 3180 w 3348"/>
                <a:gd name="T19" fmla="*/ 1181 h 2511"/>
                <a:gd name="T20" fmla="*/ 3143 w 3348"/>
                <a:gd name="T21" fmla="*/ 1265 h 2511"/>
                <a:gd name="T22" fmla="*/ 3139 w 3348"/>
                <a:gd name="T23" fmla="*/ 1301 h 2511"/>
                <a:gd name="T24" fmla="*/ 3254 w 3348"/>
                <a:gd name="T25" fmla="*/ 1220 h 2511"/>
                <a:gd name="T26" fmla="*/ 3200 w 3348"/>
                <a:gd name="T27" fmla="*/ 1332 h 2511"/>
                <a:gd name="T28" fmla="*/ 3348 w 3348"/>
                <a:gd name="T29" fmla="*/ 1367 h 2511"/>
                <a:gd name="T30" fmla="*/ 3287 w 3348"/>
                <a:gd name="T31" fmla="*/ 1440 h 2511"/>
                <a:gd name="T32" fmla="*/ 3086 w 3348"/>
                <a:gd name="T33" fmla="*/ 1549 h 2511"/>
                <a:gd name="T34" fmla="*/ 2776 w 3348"/>
                <a:gd name="T35" fmla="*/ 1712 h 2511"/>
                <a:gd name="T36" fmla="*/ 2558 w 3348"/>
                <a:gd name="T37" fmla="*/ 1894 h 2511"/>
                <a:gd name="T38" fmla="*/ 2218 w 3348"/>
                <a:gd name="T39" fmla="*/ 2047 h 2511"/>
                <a:gd name="T40" fmla="*/ 1949 w 3348"/>
                <a:gd name="T41" fmla="*/ 2062 h 2511"/>
                <a:gd name="T42" fmla="*/ 1899 w 3348"/>
                <a:gd name="T43" fmla="*/ 2176 h 2511"/>
                <a:gd name="T44" fmla="*/ 1928 w 3348"/>
                <a:gd name="T45" fmla="*/ 2302 h 2511"/>
                <a:gd name="T46" fmla="*/ 1810 w 3348"/>
                <a:gd name="T47" fmla="*/ 2414 h 2511"/>
                <a:gd name="T48" fmla="*/ 1574 w 3348"/>
                <a:gd name="T49" fmla="*/ 2501 h 2511"/>
                <a:gd name="T50" fmla="*/ 1557 w 3348"/>
                <a:gd name="T51" fmla="*/ 2487 h 2511"/>
                <a:gd name="T52" fmla="*/ 1561 w 3348"/>
                <a:gd name="T53" fmla="*/ 2434 h 2511"/>
                <a:gd name="T54" fmla="*/ 1460 w 3348"/>
                <a:gd name="T55" fmla="*/ 2442 h 2511"/>
                <a:gd name="T56" fmla="*/ 1578 w 3348"/>
                <a:gd name="T57" fmla="*/ 2372 h 2511"/>
                <a:gd name="T58" fmla="*/ 1500 w 3348"/>
                <a:gd name="T59" fmla="*/ 2344 h 2511"/>
                <a:gd name="T60" fmla="*/ 1700 w 3348"/>
                <a:gd name="T61" fmla="*/ 2288 h 2511"/>
                <a:gd name="T62" fmla="*/ 1827 w 3348"/>
                <a:gd name="T63" fmla="*/ 2138 h 2511"/>
                <a:gd name="T64" fmla="*/ 1810 w 3348"/>
                <a:gd name="T65" fmla="*/ 2047 h 2511"/>
                <a:gd name="T66" fmla="*/ 1639 w 3348"/>
                <a:gd name="T67" fmla="*/ 1995 h 2511"/>
                <a:gd name="T68" fmla="*/ 1619 w 3348"/>
                <a:gd name="T69" fmla="*/ 2102 h 2511"/>
                <a:gd name="T70" fmla="*/ 1611 w 3348"/>
                <a:gd name="T71" fmla="*/ 2167 h 2511"/>
                <a:gd name="T72" fmla="*/ 1541 w 3348"/>
                <a:gd name="T73" fmla="*/ 2232 h 2511"/>
                <a:gd name="T74" fmla="*/ 1329 w 3348"/>
                <a:gd name="T75" fmla="*/ 2281 h 2511"/>
                <a:gd name="T76" fmla="*/ 1342 w 3348"/>
                <a:gd name="T77" fmla="*/ 2232 h 2511"/>
                <a:gd name="T78" fmla="*/ 1220 w 3348"/>
                <a:gd name="T79" fmla="*/ 2201 h 2511"/>
                <a:gd name="T80" fmla="*/ 1264 w 3348"/>
                <a:gd name="T81" fmla="*/ 2184 h 2511"/>
                <a:gd name="T82" fmla="*/ 1288 w 3348"/>
                <a:gd name="T83" fmla="*/ 2162 h 2511"/>
                <a:gd name="T84" fmla="*/ 1375 w 3348"/>
                <a:gd name="T85" fmla="*/ 2138 h 2511"/>
                <a:gd name="T86" fmla="*/ 1541 w 3348"/>
                <a:gd name="T87" fmla="*/ 2100 h 2511"/>
                <a:gd name="T88" fmla="*/ 1493 w 3348"/>
                <a:gd name="T89" fmla="*/ 1954 h 2511"/>
                <a:gd name="T90" fmla="*/ 1174 w 3348"/>
                <a:gd name="T91" fmla="*/ 1852 h 2511"/>
                <a:gd name="T92" fmla="*/ 640 w 3348"/>
                <a:gd name="T93" fmla="*/ 1751 h 2511"/>
                <a:gd name="T94" fmla="*/ 452 w 3348"/>
                <a:gd name="T95" fmla="*/ 1629 h 2511"/>
                <a:gd name="T96" fmla="*/ 347 w 3348"/>
                <a:gd name="T97" fmla="*/ 1461 h 2511"/>
                <a:gd name="T98" fmla="*/ 395 w 3348"/>
                <a:gd name="T99" fmla="*/ 1168 h 2511"/>
                <a:gd name="T100" fmla="*/ 729 w 3348"/>
                <a:gd name="T101" fmla="*/ 785 h 2511"/>
                <a:gd name="T102" fmla="*/ 812 w 3348"/>
                <a:gd name="T103" fmla="*/ 564 h 2511"/>
                <a:gd name="T104" fmla="*/ 566 w 3348"/>
                <a:gd name="T105" fmla="*/ 436 h 2511"/>
                <a:gd name="T106" fmla="*/ 269 w 3348"/>
                <a:gd name="T107" fmla="*/ 373 h 2511"/>
                <a:gd name="T108" fmla="*/ 0 w 3348"/>
                <a:gd name="T109" fmla="*/ 380 h 2511"/>
                <a:gd name="T110" fmla="*/ 118 w 3348"/>
                <a:gd name="T111" fmla="*/ 275 h 2511"/>
                <a:gd name="T112" fmla="*/ 472 w 3348"/>
                <a:gd name="T113" fmla="*/ 157 h 2511"/>
                <a:gd name="T114" fmla="*/ 624 w 3348"/>
                <a:gd name="T115" fmla="*/ 24 h 2511"/>
                <a:gd name="T116" fmla="*/ 864 w 3348"/>
                <a:gd name="T117" fmla="*/ 21 h 2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48" h="2511">
                  <a:moveTo>
                    <a:pt x="958" y="56"/>
                  </a:moveTo>
                  <a:lnTo>
                    <a:pt x="1061" y="131"/>
                  </a:lnTo>
                  <a:lnTo>
                    <a:pt x="1105" y="191"/>
                  </a:lnTo>
                  <a:lnTo>
                    <a:pt x="1157" y="290"/>
                  </a:lnTo>
                  <a:lnTo>
                    <a:pt x="1170" y="338"/>
                  </a:lnTo>
                  <a:lnTo>
                    <a:pt x="1179" y="425"/>
                  </a:lnTo>
                  <a:lnTo>
                    <a:pt x="1174" y="484"/>
                  </a:lnTo>
                  <a:lnTo>
                    <a:pt x="1157" y="564"/>
                  </a:lnTo>
                  <a:lnTo>
                    <a:pt x="1109" y="718"/>
                  </a:lnTo>
                  <a:lnTo>
                    <a:pt x="1024" y="878"/>
                  </a:lnTo>
                  <a:lnTo>
                    <a:pt x="1015" y="938"/>
                  </a:lnTo>
                  <a:lnTo>
                    <a:pt x="1052" y="1011"/>
                  </a:lnTo>
                  <a:lnTo>
                    <a:pt x="1080" y="1026"/>
                  </a:lnTo>
                  <a:lnTo>
                    <a:pt x="1146" y="1018"/>
                  </a:lnTo>
                  <a:lnTo>
                    <a:pt x="1235" y="994"/>
                  </a:lnTo>
                  <a:lnTo>
                    <a:pt x="1570" y="931"/>
                  </a:lnTo>
                  <a:lnTo>
                    <a:pt x="1774" y="897"/>
                  </a:lnTo>
                  <a:lnTo>
                    <a:pt x="1860" y="886"/>
                  </a:lnTo>
                  <a:lnTo>
                    <a:pt x="1956" y="882"/>
                  </a:lnTo>
                  <a:lnTo>
                    <a:pt x="2083" y="893"/>
                  </a:lnTo>
                  <a:lnTo>
                    <a:pt x="2268" y="917"/>
                  </a:lnTo>
                  <a:lnTo>
                    <a:pt x="2410" y="945"/>
                  </a:lnTo>
                  <a:lnTo>
                    <a:pt x="2576" y="987"/>
                  </a:lnTo>
                  <a:lnTo>
                    <a:pt x="2715" y="1035"/>
                  </a:lnTo>
                  <a:lnTo>
                    <a:pt x="2781" y="1052"/>
                  </a:lnTo>
                  <a:lnTo>
                    <a:pt x="2940" y="1106"/>
                  </a:lnTo>
                  <a:lnTo>
                    <a:pt x="3079" y="1136"/>
                  </a:lnTo>
                  <a:lnTo>
                    <a:pt x="3196" y="1151"/>
                  </a:lnTo>
                  <a:lnTo>
                    <a:pt x="3204" y="1157"/>
                  </a:lnTo>
                  <a:lnTo>
                    <a:pt x="3180" y="1181"/>
                  </a:lnTo>
                  <a:lnTo>
                    <a:pt x="3030" y="1287"/>
                  </a:lnTo>
                  <a:lnTo>
                    <a:pt x="3111" y="1283"/>
                  </a:lnTo>
                  <a:lnTo>
                    <a:pt x="3143" y="1265"/>
                  </a:lnTo>
                  <a:lnTo>
                    <a:pt x="3148" y="1270"/>
                  </a:lnTo>
                  <a:lnTo>
                    <a:pt x="3148" y="1287"/>
                  </a:lnTo>
                  <a:lnTo>
                    <a:pt x="3139" y="1301"/>
                  </a:lnTo>
                  <a:lnTo>
                    <a:pt x="3143" y="1304"/>
                  </a:lnTo>
                  <a:lnTo>
                    <a:pt x="3204" y="1273"/>
                  </a:lnTo>
                  <a:lnTo>
                    <a:pt x="3254" y="1220"/>
                  </a:lnTo>
                  <a:lnTo>
                    <a:pt x="3254" y="1246"/>
                  </a:lnTo>
                  <a:lnTo>
                    <a:pt x="3204" y="1328"/>
                  </a:lnTo>
                  <a:lnTo>
                    <a:pt x="3200" y="1332"/>
                  </a:lnTo>
                  <a:lnTo>
                    <a:pt x="3221" y="1339"/>
                  </a:lnTo>
                  <a:lnTo>
                    <a:pt x="3320" y="1356"/>
                  </a:lnTo>
                  <a:lnTo>
                    <a:pt x="3348" y="1367"/>
                  </a:lnTo>
                  <a:lnTo>
                    <a:pt x="3348" y="1399"/>
                  </a:lnTo>
                  <a:lnTo>
                    <a:pt x="3335" y="1412"/>
                  </a:lnTo>
                  <a:lnTo>
                    <a:pt x="3287" y="1440"/>
                  </a:lnTo>
                  <a:lnTo>
                    <a:pt x="3209" y="1465"/>
                  </a:lnTo>
                  <a:lnTo>
                    <a:pt x="3167" y="1476"/>
                  </a:lnTo>
                  <a:lnTo>
                    <a:pt x="3086" y="1549"/>
                  </a:lnTo>
                  <a:lnTo>
                    <a:pt x="2919" y="1629"/>
                  </a:lnTo>
                  <a:lnTo>
                    <a:pt x="2879" y="1642"/>
                  </a:lnTo>
                  <a:lnTo>
                    <a:pt x="2776" y="1712"/>
                  </a:lnTo>
                  <a:lnTo>
                    <a:pt x="2687" y="1818"/>
                  </a:lnTo>
                  <a:lnTo>
                    <a:pt x="2622" y="1870"/>
                  </a:lnTo>
                  <a:lnTo>
                    <a:pt x="2558" y="1894"/>
                  </a:lnTo>
                  <a:lnTo>
                    <a:pt x="2394" y="1992"/>
                  </a:lnTo>
                  <a:lnTo>
                    <a:pt x="2279" y="2033"/>
                  </a:lnTo>
                  <a:lnTo>
                    <a:pt x="2218" y="2047"/>
                  </a:lnTo>
                  <a:lnTo>
                    <a:pt x="2067" y="2057"/>
                  </a:lnTo>
                  <a:lnTo>
                    <a:pt x="2039" y="2057"/>
                  </a:lnTo>
                  <a:lnTo>
                    <a:pt x="1949" y="2062"/>
                  </a:lnTo>
                  <a:lnTo>
                    <a:pt x="1941" y="2096"/>
                  </a:lnTo>
                  <a:lnTo>
                    <a:pt x="1904" y="2131"/>
                  </a:lnTo>
                  <a:lnTo>
                    <a:pt x="1899" y="2176"/>
                  </a:lnTo>
                  <a:lnTo>
                    <a:pt x="1908" y="2242"/>
                  </a:lnTo>
                  <a:lnTo>
                    <a:pt x="1928" y="2281"/>
                  </a:lnTo>
                  <a:lnTo>
                    <a:pt x="1928" y="2302"/>
                  </a:lnTo>
                  <a:lnTo>
                    <a:pt x="1916" y="2309"/>
                  </a:lnTo>
                  <a:lnTo>
                    <a:pt x="1879" y="2302"/>
                  </a:lnTo>
                  <a:lnTo>
                    <a:pt x="1810" y="2414"/>
                  </a:lnTo>
                  <a:lnTo>
                    <a:pt x="1692" y="2434"/>
                  </a:lnTo>
                  <a:lnTo>
                    <a:pt x="1602" y="2479"/>
                  </a:lnTo>
                  <a:lnTo>
                    <a:pt x="1574" y="2501"/>
                  </a:lnTo>
                  <a:lnTo>
                    <a:pt x="1561" y="2511"/>
                  </a:lnTo>
                  <a:lnTo>
                    <a:pt x="1557" y="2507"/>
                  </a:lnTo>
                  <a:lnTo>
                    <a:pt x="1557" y="2487"/>
                  </a:lnTo>
                  <a:lnTo>
                    <a:pt x="1574" y="2459"/>
                  </a:lnTo>
                  <a:lnTo>
                    <a:pt x="1574" y="2445"/>
                  </a:lnTo>
                  <a:lnTo>
                    <a:pt x="1561" y="2434"/>
                  </a:lnTo>
                  <a:lnTo>
                    <a:pt x="1497" y="2434"/>
                  </a:lnTo>
                  <a:lnTo>
                    <a:pt x="1469" y="2442"/>
                  </a:lnTo>
                  <a:lnTo>
                    <a:pt x="1460" y="2442"/>
                  </a:lnTo>
                  <a:lnTo>
                    <a:pt x="1456" y="2438"/>
                  </a:lnTo>
                  <a:lnTo>
                    <a:pt x="1456" y="2428"/>
                  </a:lnTo>
                  <a:lnTo>
                    <a:pt x="1578" y="2372"/>
                  </a:lnTo>
                  <a:lnTo>
                    <a:pt x="1585" y="2365"/>
                  </a:lnTo>
                  <a:lnTo>
                    <a:pt x="1554" y="2344"/>
                  </a:lnTo>
                  <a:lnTo>
                    <a:pt x="1500" y="2344"/>
                  </a:lnTo>
                  <a:lnTo>
                    <a:pt x="1533" y="2324"/>
                  </a:lnTo>
                  <a:lnTo>
                    <a:pt x="1591" y="2309"/>
                  </a:lnTo>
                  <a:lnTo>
                    <a:pt x="1700" y="2288"/>
                  </a:lnTo>
                  <a:lnTo>
                    <a:pt x="1770" y="2285"/>
                  </a:lnTo>
                  <a:lnTo>
                    <a:pt x="1810" y="2242"/>
                  </a:lnTo>
                  <a:lnTo>
                    <a:pt x="1827" y="2138"/>
                  </a:lnTo>
                  <a:lnTo>
                    <a:pt x="1818" y="2093"/>
                  </a:lnTo>
                  <a:lnTo>
                    <a:pt x="1810" y="2086"/>
                  </a:lnTo>
                  <a:lnTo>
                    <a:pt x="1810" y="2047"/>
                  </a:lnTo>
                  <a:lnTo>
                    <a:pt x="1814" y="2044"/>
                  </a:lnTo>
                  <a:lnTo>
                    <a:pt x="1814" y="2033"/>
                  </a:lnTo>
                  <a:lnTo>
                    <a:pt x="1639" y="1995"/>
                  </a:lnTo>
                  <a:lnTo>
                    <a:pt x="1631" y="1995"/>
                  </a:lnTo>
                  <a:lnTo>
                    <a:pt x="1614" y="2023"/>
                  </a:lnTo>
                  <a:lnTo>
                    <a:pt x="1619" y="2102"/>
                  </a:lnTo>
                  <a:lnTo>
                    <a:pt x="1652" y="2148"/>
                  </a:lnTo>
                  <a:lnTo>
                    <a:pt x="1652" y="2176"/>
                  </a:lnTo>
                  <a:lnTo>
                    <a:pt x="1611" y="2167"/>
                  </a:lnTo>
                  <a:lnTo>
                    <a:pt x="1585" y="2169"/>
                  </a:lnTo>
                  <a:lnTo>
                    <a:pt x="1570" y="2218"/>
                  </a:lnTo>
                  <a:lnTo>
                    <a:pt x="1541" y="2232"/>
                  </a:lnTo>
                  <a:lnTo>
                    <a:pt x="1476" y="2242"/>
                  </a:lnTo>
                  <a:lnTo>
                    <a:pt x="1370" y="2264"/>
                  </a:lnTo>
                  <a:lnTo>
                    <a:pt x="1329" y="2281"/>
                  </a:lnTo>
                  <a:lnTo>
                    <a:pt x="1312" y="2275"/>
                  </a:lnTo>
                  <a:lnTo>
                    <a:pt x="1321" y="2253"/>
                  </a:lnTo>
                  <a:lnTo>
                    <a:pt x="1342" y="2232"/>
                  </a:lnTo>
                  <a:lnTo>
                    <a:pt x="1329" y="2218"/>
                  </a:lnTo>
                  <a:lnTo>
                    <a:pt x="1220" y="2204"/>
                  </a:lnTo>
                  <a:lnTo>
                    <a:pt x="1220" y="2201"/>
                  </a:lnTo>
                  <a:lnTo>
                    <a:pt x="1214" y="2197"/>
                  </a:lnTo>
                  <a:lnTo>
                    <a:pt x="1227" y="2186"/>
                  </a:lnTo>
                  <a:lnTo>
                    <a:pt x="1264" y="2184"/>
                  </a:lnTo>
                  <a:lnTo>
                    <a:pt x="1301" y="2176"/>
                  </a:lnTo>
                  <a:lnTo>
                    <a:pt x="1305" y="2173"/>
                  </a:lnTo>
                  <a:lnTo>
                    <a:pt x="1288" y="2162"/>
                  </a:lnTo>
                  <a:lnTo>
                    <a:pt x="1227" y="2152"/>
                  </a:lnTo>
                  <a:lnTo>
                    <a:pt x="1227" y="2141"/>
                  </a:lnTo>
                  <a:lnTo>
                    <a:pt x="1375" y="2138"/>
                  </a:lnTo>
                  <a:lnTo>
                    <a:pt x="1508" y="2128"/>
                  </a:lnTo>
                  <a:lnTo>
                    <a:pt x="1528" y="2117"/>
                  </a:lnTo>
                  <a:lnTo>
                    <a:pt x="1541" y="2100"/>
                  </a:lnTo>
                  <a:lnTo>
                    <a:pt x="1533" y="1999"/>
                  </a:lnTo>
                  <a:lnTo>
                    <a:pt x="1525" y="1973"/>
                  </a:lnTo>
                  <a:lnTo>
                    <a:pt x="1493" y="1954"/>
                  </a:lnTo>
                  <a:lnTo>
                    <a:pt x="1378" y="1915"/>
                  </a:lnTo>
                  <a:lnTo>
                    <a:pt x="1255" y="1883"/>
                  </a:lnTo>
                  <a:lnTo>
                    <a:pt x="1174" y="1852"/>
                  </a:lnTo>
                  <a:lnTo>
                    <a:pt x="941" y="1807"/>
                  </a:lnTo>
                  <a:lnTo>
                    <a:pt x="729" y="1786"/>
                  </a:lnTo>
                  <a:lnTo>
                    <a:pt x="640" y="1751"/>
                  </a:lnTo>
                  <a:lnTo>
                    <a:pt x="563" y="1709"/>
                  </a:lnTo>
                  <a:lnTo>
                    <a:pt x="522" y="1691"/>
                  </a:lnTo>
                  <a:lnTo>
                    <a:pt x="452" y="1629"/>
                  </a:lnTo>
                  <a:lnTo>
                    <a:pt x="355" y="1489"/>
                  </a:lnTo>
                  <a:lnTo>
                    <a:pt x="351" y="1465"/>
                  </a:lnTo>
                  <a:lnTo>
                    <a:pt x="347" y="1461"/>
                  </a:lnTo>
                  <a:lnTo>
                    <a:pt x="338" y="1420"/>
                  </a:lnTo>
                  <a:lnTo>
                    <a:pt x="351" y="1263"/>
                  </a:lnTo>
                  <a:lnTo>
                    <a:pt x="395" y="1168"/>
                  </a:lnTo>
                  <a:lnTo>
                    <a:pt x="456" y="1063"/>
                  </a:lnTo>
                  <a:lnTo>
                    <a:pt x="677" y="850"/>
                  </a:lnTo>
                  <a:lnTo>
                    <a:pt x="729" y="785"/>
                  </a:lnTo>
                  <a:lnTo>
                    <a:pt x="775" y="704"/>
                  </a:lnTo>
                  <a:lnTo>
                    <a:pt x="803" y="611"/>
                  </a:lnTo>
                  <a:lnTo>
                    <a:pt x="812" y="564"/>
                  </a:lnTo>
                  <a:lnTo>
                    <a:pt x="795" y="481"/>
                  </a:lnTo>
                  <a:lnTo>
                    <a:pt x="786" y="471"/>
                  </a:lnTo>
                  <a:lnTo>
                    <a:pt x="566" y="436"/>
                  </a:lnTo>
                  <a:lnTo>
                    <a:pt x="489" y="400"/>
                  </a:lnTo>
                  <a:lnTo>
                    <a:pt x="436" y="376"/>
                  </a:lnTo>
                  <a:lnTo>
                    <a:pt x="269" y="373"/>
                  </a:lnTo>
                  <a:lnTo>
                    <a:pt x="61" y="376"/>
                  </a:lnTo>
                  <a:lnTo>
                    <a:pt x="37" y="387"/>
                  </a:lnTo>
                  <a:lnTo>
                    <a:pt x="0" y="380"/>
                  </a:lnTo>
                  <a:lnTo>
                    <a:pt x="0" y="359"/>
                  </a:lnTo>
                  <a:lnTo>
                    <a:pt x="24" y="320"/>
                  </a:lnTo>
                  <a:lnTo>
                    <a:pt x="118" y="275"/>
                  </a:lnTo>
                  <a:lnTo>
                    <a:pt x="367" y="236"/>
                  </a:lnTo>
                  <a:lnTo>
                    <a:pt x="399" y="223"/>
                  </a:lnTo>
                  <a:lnTo>
                    <a:pt x="472" y="157"/>
                  </a:lnTo>
                  <a:lnTo>
                    <a:pt x="537" y="101"/>
                  </a:lnTo>
                  <a:lnTo>
                    <a:pt x="559" y="69"/>
                  </a:lnTo>
                  <a:lnTo>
                    <a:pt x="624" y="24"/>
                  </a:lnTo>
                  <a:lnTo>
                    <a:pt x="672" y="10"/>
                  </a:lnTo>
                  <a:lnTo>
                    <a:pt x="755" y="0"/>
                  </a:lnTo>
                  <a:lnTo>
                    <a:pt x="864" y="21"/>
                  </a:lnTo>
                  <a:lnTo>
                    <a:pt x="958" y="5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84" name="Freeform 60">
              <a:extLst>
                <a:ext uri="{FF2B5EF4-FFF2-40B4-BE49-F238E27FC236}">
                  <a16:creationId xmlns:a16="http://schemas.microsoft.com/office/drawing/2014/main" xmlns="" id="{C3F859C4-8A0A-48EE-B4D4-2CA528CEFBEB}"/>
                </a:ext>
              </a:extLst>
            </p:cNvPr>
            <p:cNvSpPr>
              <a:spLocks/>
            </p:cNvSpPr>
            <p:nvPr/>
          </p:nvSpPr>
          <p:spPr bwMode="auto">
            <a:xfrm>
              <a:off x="522" y="1435"/>
              <a:ext cx="237" cy="240"/>
            </a:xfrm>
            <a:custGeom>
              <a:avLst/>
              <a:gdLst>
                <a:gd name="T0" fmla="*/ 513 w 708"/>
                <a:gd name="T1" fmla="*/ 63 h 723"/>
                <a:gd name="T2" fmla="*/ 575 w 708"/>
                <a:gd name="T3" fmla="*/ 105 h 723"/>
                <a:gd name="T4" fmla="*/ 636 w 708"/>
                <a:gd name="T5" fmla="*/ 174 h 723"/>
                <a:gd name="T6" fmla="*/ 697 w 708"/>
                <a:gd name="T7" fmla="*/ 286 h 723"/>
                <a:gd name="T8" fmla="*/ 708 w 708"/>
                <a:gd name="T9" fmla="*/ 422 h 723"/>
                <a:gd name="T10" fmla="*/ 701 w 708"/>
                <a:gd name="T11" fmla="*/ 516 h 723"/>
                <a:gd name="T12" fmla="*/ 631 w 708"/>
                <a:gd name="T13" fmla="*/ 719 h 723"/>
                <a:gd name="T14" fmla="*/ 627 w 708"/>
                <a:gd name="T15" fmla="*/ 723 h 723"/>
                <a:gd name="T16" fmla="*/ 603 w 708"/>
                <a:gd name="T17" fmla="*/ 687 h 723"/>
                <a:gd name="T18" fmla="*/ 555 w 708"/>
                <a:gd name="T19" fmla="*/ 659 h 723"/>
                <a:gd name="T20" fmla="*/ 488 w 708"/>
                <a:gd name="T21" fmla="*/ 650 h 723"/>
                <a:gd name="T22" fmla="*/ 403 w 708"/>
                <a:gd name="T23" fmla="*/ 659 h 723"/>
                <a:gd name="T24" fmla="*/ 354 w 708"/>
                <a:gd name="T25" fmla="*/ 669 h 723"/>
                <a:gd name="T26" fmla="*/ 378 w 708"/>
                <a:gd name="T27" fmla="*/ 551 h 723"/>
                <a:gd name="T28" fmla="*/ 374 w 708"/>
                <a:gd name="T29" fmla="*/ 471 h 723"/>
                <a:gd name="T30" fmla="*/ 366 w 708"/>
                <a:gd name="T31" fmla="*/ 464 h 723"/>
                <a:gd name="T32" fmla="*/ 366 w 708"/>
                <a:gd name="T33" fmla="*/ 456 h 723"/>
                <a:gd name="T34" fmla="*/ 403 w 708"/>
                <a:gd name="T35" fmla="*/ 454 h 723"/>
                <a:gd name="T36" fmla="*/ 411 w 708"/>
                <a:gd name="T37" fmla="*/ 447 h 723"/>
                <a:gd name="T38" fmla="*/ 407 w 708"/>
                <a:gd name="T39" fmla="*/ 437 h 723"/>
                <a:gd name="T40" fmla="*/ 306 w 708"/>
                <a:gd name="T41" fmla="*/ 432 h 723"/>
                <a:gd name="T42" fmla="*/ 121 w 708"/>
                <a:gd name="T43" fmla="*/ 402 h 723"/>
                <a:gd name="T44" fmla="*/ 60 w 708"/>
                <a:gd name="T45" fmla="*/ 377 h 723"/>
                <a:gd name="T46" fmla="*/ 40 w 708"/>
                <a:gd name="T47" fmla="*/ 356 h 723"/>
                <a:gd name="T48" fmla="*/ 40 w 708"/>
                <a:gd name="T49" fmla="*/ 335 h 723"/>
                <a:gd name="T50" fmla="*/ 20 w 708"/>
                <a:gd name="T51" fmla="*/ 301 h 723"/>
                <a:gd name="T52" fmla="*/ 0 w 708"/>
                <a:gd name="T53" fmla="*/ 282 h 723"/>
                <a:gd name="T54" fmla="*/ 20 w 708"/>
                <a:gd name="T55" fmla="*/ 230 h 723"/>
                <a:gd name="T56" fmla="*/ 16 w 708"/>
                <a:gd name="T57" fmla="*/ 195 h 723"/>
                <a:gd name="T58" fmla="*/ 7 w 708"/>
                <a:gd name="T59" fmla="*/ 189 h 723"/>
                <a:gd name="T60" fmla="*/ 7 w 708"/>
                <a:gd name="T61" fmla="*/ 179 h 723"/>
                <a:gd name="T62" fmla="*/ 101 w 708"/>
                <a:gd name="T63" fmla="*/ 95 h 723"/>
                <a:gd name="T64" fmla="*/ 142 w 708"/>
                <a:gd name="T65" fmla="*/ 49 h 723"/>
                <a:gd name="T66" fmla="*/ 212 w 708"/>
                <a:gd name="T67" fmla="*/ 11 h 723"/>
                <a:gd name="T68" fmla="*/ 289 w 708"/>
                <a:gd name="T69" fmla="*/ 0 h 723"/>
                <a:gd name="T70" fmla="*/ 394 w 708"/>
                <a:gd name="T71" fmla="*/ 15 h 723"/>
                <a:gd name="T72" fmla="*/ 513 w 708"/>
                <a:gd name="T73" fmla="*/ 6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8" h="723">
                  <a:moveTo>
                    <a:pt x="513" y="63"/>
                  </a:moveTo>
                  <a:lnTo>
                    <a:pt x="575" y="105"/>
                  </a:lnTo>
                  <a:lnTo>
                    <a:pt x="636" y="174"/>
                  </a:lnTo>
                  <a:lnTo>
                    <a:pt x="697" y="286"/>
                  </a:lnTo>
                  <a:lnTo>
                    <a:pt x="708" y="422"/>
                  </a:lnTo>
                  <a:lnTo>
                    <a:pt x="701" y="516"/>
                  </a:lnTo>
                  <a:lnTo>
                    <a:pt x="631" y="719"/>
                  </a:lnTo>
                  <a:lnTo>
                    <a:pt x="627" y="723"/>
                  </a:lnTo>
                  <a:lnTo>
                    <a:pt x="603" y="687"/>
                  </a:lnTo>
                  <a:lnTo>
                    <a:pt x="555" y="659"/>
                  </a:lnTo>
                  <a:lnTo>
                    <a:pt x="488" y="650"/>
                  </a:lnTo>
                  <a:lnTo>
                    <a:pt x="403" y="659"/>
                  </a:lnTo>
                  <a:lnTo>
                    <a:pt x="354" y="669"/>
                  </a:lnTo>
                  <a:lnTo>
                    <a:pt x="378" y="551"/>
                  </a:lnTo>
                  <a:lnTo>
                    <a:pt x="374" y="471"/>
                  </a:lnTo>
                  <a:lnTo>
                    <a:pt x="366" y="464"/>
                  </a:lnTo>
                  <a:lnTo>
                    <a:pt x="366" y="456"/>
                  </a:lnTo>
                  <a:lnTo>
                    <a:pt x="403" y="454"/>
                  </a:lnTo>
                  <a:lnTo>
                    <a:pt x="411" y="447"/>
                  </a:lnTo>
                  <a:lnTo>
                    <a:pt x="407" y="437"/>
                  </a:lnTo>
                  <a:lnTo>
                    <a:pt x="306" y="432"/>
                  </a:lnTo>
                  <a:lnTo>
                    <a:pt x="121" y="402"/>
                  </a:lnTo>
                  <a:lnTo>
                    <a:pt x="60" y="377"/>
                  </a:lnTo>
                  <a:lnTo>
                    <a:pt x="40" y="356"/>
                  </a:lnTo>
                  <a:lnTo>
                    <a:pt x="40" y="335"/>
                  </a:lnTo>
                  <a:lnTo>
                    <a:pt x="20" y="301"/>
                  </a:lnTo>
                  <a:lnTo>
                    <a:pt x="0" y="282"/>
                  </a:lnTo>
                  <a:lnTo>
                    <a:pt x="20" y="230"/>
                  </a:lnTo>
                  <a:lnTo>
                    <a:pt x="16" y="195"/>
                  </a:lnTo>
                  <a:lnTo>
                    <a:pt x="7" y="189"/>
                  </a:lnTo>
                  <a:lnTo>
                    <a:pt x="7" y="179"/>
                  </a:lnTo>
                  <a:lnTo>
                    <a:pt x="101" y="95"/>
                  </a:lnTo>
                  <a:lnTo>
                    <a:pt x="142" y="49"/>
                  </a:lnTo>
                  <a:lnTo>
                    <a:pt x="212" y="11"/>
                  </a:lnTo>
                  <a:lnTo>
                    <a:pt x="289" y="0"/>
                  </a:lnTo>
                  <a:lnTo>
                    <a:pt x="394" y="15"/>
                  </a:lnTo>
                  <a:lnTo>
                    <a:pt x="513" y="6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85" name="Freeform 61">
              <a:extLst>
                <a:ext uri="{FF2B5EF4-FFF2-40B4-BE49-F238E27FC236}">
                  <a16:creationId xmlns:a16="http://schemas.microsoft.com/office/drawing/2014/main" xmlns="" id="{7174D541-59CE-4851-B0A6-D1D6F1756202}"/>
                </a:ext>
              </a:extLst>
            </p:cNvPr>
            <p:cNvSpPr>
              <a:spLocks/>
            </p:cNvSpPr>
            <p:nvPr/>
          </p:nvSpPr>
          <p:spPr bwMode="auto">
            <a:xfrm>
              <a:off x="535" y="1439"/>
              <a:ext cx="167" cy="57"/>
            </a:xfrm>
            <a:custGeom>
              <a:avLst/>
              <a:gdLst>
                <a:gd name="T0" fmla="*/ 307 w 503"/>
                <a:gd name="T1" fmla="*/ 2 h 174"/>
                <a:gd name="T2" fmla="*/ 352 w 503"/>
                <a:gd name="T3" fmla="*/ 10 h 174"/>
                <a:gd name="T4" fmla="*/ 392 w 503"/>
                <a:gd name="T5" fmla="*/ 26 h 174"/>
                <a:gd name="T6" fmla="*/ 426 w 503"/>
                <a:gd name="T7" fmla="*/ 47 h 174"/>
                <a:gd name="T8" fmla="*/ 455 w 503"/>
                <a:gd name="T9" fmla="*/ 70 h 174"/>
                <a:gd name="T10" fmla="*/ 477 w 503"/>
                <a:gd name="T11" fmla="*/ 94 h 174"/>
                <a:gd name="T12" fmla="*/ 493 w 503"/>
                <a:gd name="T13" fmla="*/ 117 h 174"/>
                <a:gd name="T14" fmla="*/ 502 w 503"/>
                <a:gd name="T15" fmla="*/ 138 h 174"/>
                <a:gd name="T16" fmla="*/ 502 w 503"/>
                <a:gd name="T17" fmla="*/ 150 h 174"/>
                <a:gd name="T18" fmla="*/ 499 w 503"/>
                <a:gd name="T19" fmla="*/ 156 h 174"/>
                <a:gd name="T20" fmla="*/ 489 w 503"/>
                <a:gd name="T21" fmla="*/ 160 h 174"/>
                <a:gd name="T22" fmla="*/ 468 w 503"/>
                <a:gd name="T23" fmla="*/ 161 h 174"/>
                <a:gd name="T24" fmla="*/ 438 w 503"/>
                <a:gd name="T25" fmla="*/ 156 h 174"/>
                <a:gd name="T26" fmla="*/ 381 w 503"/>
                <a:gd name="T27" fmla="*/ 145 h 174"/>
                <a:gd name="T28" fmla="*/ 313 w 503"/>
                <a:gd name="T29" fmla="*/ 134 h 174"/>
                <a:gd name="T30" fmla="*/ 264 w 503"/>
                <a:gd name="T31" fmla="*/ 129 h 174"/>
                <a:gd name="T32" fmla="*/ 216 w 503"/>
                <a:gd name="T33" fmla="*/ 129 h 174"/>
                <a:gd name="T34" fmla="*/ 169 w 503"/>
                <a:gd name="T35" fmla="*/ 135 h 174"/>
                <a:gd name="T36" fmla="*/ 106 w 503"/>
                <a:gd name="T37" fmla="*/ 150 h 174"/>
                <a:gd name="T38" fmla="*/ 41 w 503"/>
                <a:gd name="T39" fmla="*/ 171 h 174"/>
                <a:gd name="T40" fmla="*/ 11 w 503"/>
                <a:gd name="T41" fmla="*/ 174 h 174"/>
                <a:gd name="T42" fmla="*/ 3 w 503"/>
                <a:gd name="T43" fmla="*/ 171 h 174"/>
                <a:gd name="T44" fmla="*/ 0 w 503"/>
                <a:gd name="T45" fmla="*/ 166 h 174"/>
                <a:gd name="T46" fmla="*/ 1 w 503"/>
                <a:gd name="T47" fmla="*/ 154 h 174"/>
                <a:gd name="T48" fmla="*/ 15 w 503"/>
                <a:gd name="T49" fmla="*/ 132 h 174"/>
                <a:gd name="T50" fmla="*/ 40 w 503"/>
                <a:gd name="T51" fmla="*/ 106 h 174"/>
                <a:gd name="T52" fmla="*/ 74 w 503"/>
                <a:gd name="T53" fmla="*/ 79 h 174"/>
                <a:gd name="T54" fmla="*/ 114 w 503"/>
                <a:gd name="T55" fmla="*/ 53 h 174"/>
                <a:gd name="T56" fmla="*/ 160 w 503"/>
                <a:gd name="T57" fmla="*/ 30 h 174"/>
                <a:gd name="T58" fmla="*/ 209 w 503"/>
                <a:gd name="T59" fmla="*/ 13 h 174"/>
                <a:gd name="T60" fmla="*/ 246 w 503"/>
                <a:gd name="T61" fmla="*/ 4 h 174"/>
                <a:gd name="T62" fmla="*/ 271 w 503"/>
                <a:gd name="T63" fmla="*/ 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3" h="174">
                  <a:moveTo>
                    <a:pt x="283" y="0"/>
                  </a:moveTo>
                  <a:lnTo>
                    <a:pt x="307" y="2"/>
                  </a:lnTo>
                  <a:lnTo>
                    <a:pt x="330" y="5"/>
                  </a:lnTo>
                  <a:lnTo>
                    <a:pt x="352" y="10"/>
                  </a:lnTo>
                  <a:lnTo>
                    <a:pt x="372" y="17"/>
                  </a:lnTo>
                  <a:lnTo>
                    <a:pt x="392" y="26"/>
                  </a:lnTo>
                  <a:lnTo>
                    <a:pt x="409" y="36"/>
                  </a:lnTo>
                  <a:lnTo>
                    <a:pt x="426" y="47"/>
                  </a:lnTo>
                  <a:lnTo>
                    <a:pt x="442" y="58"/>
                  </a:lnTo>
                  <a:lnTo>
                    <a:pt x="455" y="70"/>
                  </a:lnTo>
                  <a:lnTo>
                    <a:pt x="468" y="82"/>
                  </a:lnTo>
                  <a:lnTo>
                    <a:pt x="477" y="94"/>
                  </a:lnTo>
                  <a:lnTo>
                    <a:pt x="486" y="106"/>
                  </a:lnTo>
                  <a:lnTo>
                    <a:pt x="493" y="117"/>
                  </a:lnTo>
                  <a:lnTo>
                    <a:pt x="499" y="128"/>
                  </a:lnTo>
                  <a:lnTo>
                    <a:pt x="502" y="138"/>
                  </a:lnTo>
                  <a:lnTo>
                    <a:pt x="503" y="146"/>
                  </a:lnTo>
                  <a:lnTo>
                    <a:pt x="502" y="150"/>
                  </a:lnTo>
                  <a:lnTo>
                    <a:pt x="502" y="152"/>
                  </a:lnTo>
                  <a:lnTo>
                    <a:pt x="499" y="156"/>
                  </a:lnTo>
                  <a:lnTo>
                    <a:pt x="497" y="157"/>
                  </a:lnTo>
                  <a:lnTo>
                    <a:pt x="489" y="160"/>
                  </a:lnTo>
                  <a:lnTo>
                    <a:pt x="480" y="161"/>
                  </a:lnTo>
                  <a:lnTo>
                    <a:pt x="468" y="161"/>
                  </a:lnTo>
                  <a:lnTo>
                    <a:pt x="453" y="160"/>
                  </a:lnTo>
                  <a:lnTo>
                    <a:pt x="438" y="156"/>
                  </a:lnTo>
                  <a:lnTo>
                    <a:pt x="421" y="154"/>
                  </a:lnTo>
                  <a:lnTo>
                    <a:pt x="381" y="145"/>
                  </a:lnTo>
                  <a:lnTo>
                    <a:pt x="337" y="138"/>
                  </a:lnTo>
                  <a:lnTo>
                    <a:pt x="313" y="134"/>
                  </a:lnTo>
                  <a:lnTo>
                    <a:pt x="288" y="131"/>
                  </a:lnTo>
                  <a:lnTo>
                    <a:pt x="264" y="129"/>
                  </a:lnTo>
                  <a:lnTo>
                    <a:pt x="240" y="128"/>
                  </a:lnTo>
                  <a:lnTo>
                    <a:pt x="216" y="129"/>
                  </a:lnTo>
                  <a:lnTo>
                    <a:pt x="192" y="132"/>
                  </a:lnTo>
                  <a:lnTo>
                    <a:pt x="169" y="135"/>
                  </a:lnTo>
                  <a:lnTo>
                    <a:pt x="148" y="140"/>
                  </a:lnTo>
                  <a:lnTo>
                    <a:pt x="106" y="150"/>
                  </a:lnTo>
                  <a:lnTo>
                    <a:pt x="71" y="161"/>
                  </a:lnTo>
                  <a:lnTo>
                    <a:pt x="41" y="171"/>
                  </a:lnTo>
                  <a:lnTo>
                    <a:pt x="20" y="174"/>
                  </a:lnTo>
                  <a:lnTo>
                    <a:pt x="11" y="174"/>
                  </a:lnTo>
                  <a:lnTo>
                    <a:pt x="5" y="173"/>
                  </a:lnTo>
                  <a:lnTo>
                    <a:pt x="3" y="171"/>
                  </a:lnTo>
                  <a:lnTo>
                    <a:pt x="1" y="168"/>
                  </a:lnTo>
                  <a:lnTo>
                    <a:pt x="0" y="166"/>
                  </a:lnTo>
                  <a:lnTo>
                    <a:pt x="0" y="162"/>
                  </a:lnTo>
                  <a:lnTo>
                    <a:pt x="1" y="154"/>
                  </a:lnTo>
                  <a:lnTo>
                    <a:pt x="7" y="143"/>
                  </a:lnTo>
                  <a:lnTo>
                    <a:pt x="15" y="132"/>
                  </a:lnTo>
                  <a:lnTo>
                    <a:pt x="25" y="120"/>
                  </a:lnTo>
                  <a:lnTo>
                    <a:pt x="40" y="106"/>
                  </a:lnTo>
                  <a:lnTo>
                    <a:pt x="55" y="93"/>
                  </a:lnTo>
                  <a:lnTo>
                    <a:pt x="74" y="79"/>
                  </a:lnTo>
                  <a:lnTo>
                    <a:pt x="92" y="66"/>
                  </a:lnTo>
                  <a:lnTo>
                    <a:pt x="114" y="53"/>
                  </a:lnTo>
                  <a:lnTo>
                    <a:pt x="136" y="41"/>
                  </a:lnTo>
                  <a:lnTo>
                    <a:pt x="160" y="30"/>
                  </a:lnTo>
                  <a:lnTo>
                    <a:pt x="185" y="20"/>
                  </a:lnTo>
                  <a:lnTo>
                    <a:pt x="209" y="13"/>
                  </a:lnTo>
                  <a:lnTo>
                    <a:pt x="233" y="6"/>
                  </a:lnTo>
                  <a:lnTo>
                    <a:pt x="246" y="4"/>
                  </a:lnTo>
                  <a:lnTo>
                    <a:pt x="259" y="2"/>
                  </a:lnTo>
                  <a:lnTo>
                    <a:pt x="271" y="2"/>
                  </a:lnTo>
                  <a:lnTo>
                    <a:pt x="283"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86" name="Freeform 62">
              <a:extLst>
                <a:ext uri="{FF2B5EF4-FFF2-40B4-BE49-F238E27FC236}">
                  <a16:creationId xmlns:a16="http://schemas.microsoft.com/office/drawing/2014/main" xmlns="" id="{5EA370D6-E7AF-48E2-AD06-83425E8D4BD4}"/>
                </a:ext>
              </a:extLst>
            </p:cNvPr>
            <p:cNvSpPr>
              <a:spLocks/>
            </p:cNvSpPr>
            <p:nvPr/>
          </p:nvSpPr>
          <p:spPr bwMode="auto">
            <a:xfrm>
              <a:off x="547" y="1439"/>
              <a:ext cx="152" cy="53"/>
            </a:xfrm>
            <a:custGeom>
              <a:avLst/>
              <a:gdLst>
                <a:gd name="T0" fmla="*/ 258 w 457"/>
                <a:gd name="T1" fmla="*/ 0 h 158"/>
                <a:gd name="T2" fmla="*/ 279 w 457"/>
                <a:gd name="T3" fmla="*/ 1 h 158"/>
                <a:gd name="T4" fmla="*/ 300 w 457"/>
                <a:gd name="T5" fmla="*/ 5 h 158"/>
                <a:gd name="T6" fmla="*/ 320 w 457"/>
                <a:gd name="T7" fmla="*/ 10 h 158"/>
                <a:gd name="T8" fmla="*/ 339 w 457"/>
                <a:gd name="T9" fmla="*/ 16 h 158"/>
                <a:gd name="T10" fmla="*/ 356 w 457"/>
                <a:gd name="T11" fmla="*/ 23 h 158"/>
                <a:gd name="T12" fmla="*/ 373 w 457"/>
                <a:gd name="T13" fmla="*/ 31 h 158"/>
                <a:gd name="T14" fmla="*/ 387 w 457"/>
                <a:gd name="T15" fmla="*/ 41 h 158"/>
                <a:gd name="T16" fmla="*/ 401 w 457"/>
                <a:gd name="T17" fmla="*/ 52 h 158"/>
                <a:gd name="T18" fmla="*/ 414 w 457"/>
                <a:gd name="T19" fmla="*/ 63 h 158"/>
                <a:gd name="T20" fmla="*/ 424 w 457"/>
                <a:gd name="T21" fmla="*/ 74 h 158"/>
                <a:gd name="T22" fmla="*/ 434 w 457"/>
                <a:gd name="T23" fmla="*/ 85 h 158"/>
                <a:gd name="T24" fmla="*/ 442 w 457"/>
                <a:gd name="T25" fmla="*/ 95 h 158"/>
                <a:gd name="T26" fmla="*/ 448 w 457"/>
                <a:gd name="T27" fmla="*/ 106 h 158"/>
                <a:gd name="T28" fmla="*/ 452 w 457"/>
                <a:gd name="T29" fmla="*/ 115 h 158"/>
                <a:gd name="T30" fmla="*/ 455 w 457"/>
                <a:gd name="T31" fmla="*/ 124 h 158"/>
                <a:gd name="T32" fmla="*/ 457 w 457"/>
                <a:gd name="T33" fmla="*/ 132 h 158"/>
                <a:gd name="T34" fmla="*/ 457 w 457"/>
                <a:gd name="T35" fmla="*/ 135 h 158"/>
                <a:gd name="T36" fmla="*/ 455 w 457"/>
                <a:gd name="T37" fmla="*/ 139 h 158"/>
                <a:gd name="T38" fmla="*/ 454 w 457"/>
                <a:gd name="T39" fmla="*/ 141 h 158"/>
                <a:gd name="T40" fmla="*/ 451 w 457"/>
                <a:gd name="T41" fmla="*/ 142 h 158"/>
                <a:gd name="T42" fmla="*/ 444 w 457"/>
                <a:gd name="T43" fmla="*/ 145 h 158"/>
                <a:gd name="T44" fmla="*/ 435 w 457"/>
                <a:gd name="T45" fmla="*/ 146 h 158"/>
                <a:gd name="T46" fmla="*/ 425 w 457"/>
                <a:gd name="T47" fmla="*/ 146 h 158"/>
                <a:gd name="T48" fmla="*/ 413 w 457"/>
                <a:gd name="T49" fmla="*/ 143 h 158"/>
                <a:gd name="T50" fmla="*/ 398 w 457"/>
                <a:gd name="T51" fmla="*/ 141 h 158"/>
                <a:gd name="T52" fmla="*/ 381 w 457"/>
                <a:gd name="T53" fmla="*/ 139 h 158"/>
                <a:gd name="T54" fmla="*/ 346 w 457"/>
                <a:gd name="T55" fmla="*/ 131 h 158"/>
                <a:gd name="T56" fmla="*/ 306 w 457"/>
                <a:gd name="T57" fmla="*/ 124 h 158"/>
                <a:gd name="T58" fmla="*/ 285 w 457"/>
                <a:gd name="T59" fmla="*/ 122 h 158"/>
                <a:gd name="T60" fmla="*/ 262 w 457"/>
                <a:gd name="T61" fmla="*/ 118 h 158"/>
                <a:gd name="T62" fmla="*/ 241 w 457"/>
                <a:gd name="T63" fmla="*/ 117 h 158"/>
                <a:gd name="T64" fmla="*/ 218 w 457"/>
                <a:gd name="T65" fmla="*/ 117 h 158"/>
                <a:gd name="T66" fmla="*/ 197 w 457"/>
                <a:gd name="T67" fmla="*/ 117 h 158"/>
                <a:gd name="T68" fmla="*/ 175 w 457"/>
                <a:gd name="T69" fmla="*/ 119 h 158"/>
                <a:gd name="T70" fmla="*/ 154 w 457"/>
                <a:gd name="T71" fmla="*/ 123 h 158"/>
                <a:gd name="T72" fmla="*/ 134 w 457"/>
                <a:gd name="T73" fmla="*/ 126 h 158"/>
                <a:gd name="T74" fmla="*/ 97 w 457"/>
                <a:gd name="T75" fmla="*/ 136 h 158"/>
                <a:gd name="T76" fmla="*/ 66 w 457"/>
                <a:gd name="T77" fmla="*/ 146 h 158"/>
                <a:gd name="T78" fmla="*/ 39 w 457"/>
                <a:gd name="T79" fmla="*/ 154 h 158"/>
                <a:gd name="T80" fmla="*/ 17 w 457"/>
                <a:gd name="T81" fmla="*/ 158 h 158"/>
                <a:gd name="T82" fmla="*/ 10 w 457"/>
                <a:gd name="T83" fmla="*/ 158 h 158"/>
                <a:gd name="T84" fmla="*/ 5 w 457"/>
                <a:gd name="T85" fmla="*/ 157 h 158"/>
                <a:gd name="T86" fmla="*/ 3 w 457"/>
                <a:gd name="T87" fmla="*/ 154 h 158"/>
                <a:gd name="T88" fmla="*/ 2 w 457"/>
                <a:gd name="T89" fmla="*/ 153 h 158"/>
                <a:gd name="T90" fmla="*/ 0 w 457"/>
                <a:gd name="T91" fmla="*/ 149 h 158"/>
                <a:gd name="T92" fmla="*/ 0 w 457"/>
                <a:gd name="T93" fmla="*/ 147 h 158"/>
                <a:gd name="T94" fmla="*/ 2 w 457"/>
                <a:gd name="T95" fmla="*/ 139 h 158"/>
                <a:gd name="T96" fmla="*/ 7 w 457"/>
                <a:gd name="T97" fmla="*/ 129 h 158"/>
                <a:gd name="T98" fmla="*/ 15 w 457"/>
                <a:gd name="T99" fmla="*/ 119 h 158"/>
                <a:gd name="T100" fmla="*/ 24 w 457"/>
                <a:gd name="T101" fmla="*/ 108 h 158"/>
                <a:gd name="T102" fmla="*/ 36 w 457"/>
                <a:gd name="T103" fmla="*/ 96 h 158"/>
                <a:gd name="T104" fmla="*/ 50 w 457"/>
                <a:gd name="T105" fmla="*/ 84 h 158"/>
                <a:gd name="T106" fmla="*/ 67 w 457"/>
                <a:gd name="T107" fmla="*/ 72 h 158"/>
                <a:gd name="T108" fmla="*/ 84 w 457"/>
                <a:gd name="T109" fmla="*/ 59 h 158"/>
                <a:gd name="T110" fmla="*/ 104 w 457"/>
                <a:gd name="T111" fmla="*/ 47 h 158"/>
                <a:gd name="T112" fmla="*/ 124 w 457"/>
                <a:gd name="T113" fmla="*/ 36 h 158"/>
                <a:gd name="T114" fmla="*/ 145 w 457"/>
                <a:gd name="T115" fmla="*/ 27 h 158"/>
                <a:gd name="T116" fmla="*/ 167 w 457"/>
                <a:gd name="T117" fmla="*/ 18 h 158"/>
                <a:gd name="T118" fmla="*/ 189 w 457"/>
                <a:gd name="T119" fmla="*/ 11 h 158"/>
                <a:gd name="T120" fmla="*/ 212 w 457"/>
                <a:gd name="T121" fmla="*/ 5 h 158"/>
                <a:gd name="T122" fmla="*/ 235 w 457"/>
                <a:gd name="T123" fmla="*/ 1 h 158"/>
                <a:gd name="T124" fmla="*/ 258 w 457"/>
                <a:gd name="T12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7" h="158">
                  <a:moveTo>
                    <a:pt x="258" y="0"/>
                  </a:moveTo>
                  <a:lnTo>
                    <a:pt x="279" y="1"/>
                  </a:lnTo>
                  <a:lnTo>
                    <a:pt x="300" y="5"/>
                  </a:lnTo>
                  <a:lnTo>
                    <a:pt x="320" y="10"/>
                  </a:lnTo>
                  <a:lnTo>
                    <a:pt x="339" y="16"/>
                  </a:lnTo>
                  <a:lnTo>
                    <a:pt x="356" y="23"/>
                  </a:lnTo>
                  <a:lnTo>
                    <a:pt x="373" y="31"/>
                  </a:lnTo>
                  <a:lnTo>
                    <a:pt x="387" y="41"/>
                  </a:lnTo>
                  <a:lnTo>
                    <a:pt x="401" y="52"/>
                  </a:lnTo>
                  <a:lnTo>
                    <a:pt x="414" y="63"/>
                  </a:lnTo>
                  <a:lnTo>
                    <a:pt x="424" y="74"/>
                  </a:lnTo>
                  <a:lnTo>
                    <a:pt x="434" y="85"/>
                  </a:lnTo>
                  <a:lnTo>
                    <a:pt x="442" y="95"/>
                  </a:lnTo>
                  <a:lnTo>
                    <a:pt x="448" y="106"/>
                  </a:lnTo>
                  <a:lnTo>
                    <a:pt x="452" y="115"/>
                  </a:lnTo>
                  <a:lnTo>
                    <a:pt x="455" y="124"/>
                  </a:lnTo>
                  <a:lnTo>
                    <a:pt x="457" y="132"/>
                  </a:lnTo>
                  <a:lnTo>
                    <a:pt x="457" y="135"/>
                  </a:lnTo>
                  <a:lnTo>
                    <a:pt x="455" y="139"/>
                  </a:lnTo>
                  <a:lnTo>
                    <a:pt x="454" y="141"/>
                  </a:lnTo>
                  <a:lnTo>
                    <a:pt x="451" y="142"/>
                  </a:lnTo>
                  <a:lnTo>
                    <a:pt x="444" y="145"/>
                  </a:lnTo>
                  <a:lnTo>
                    <a:pt x="435" y="146"/>
                  </a:lnTo>
                  <a:lnTo>
                    <a:pt x="425" y="146"/>
                  </a:lnTo>
                  <a:lnTo>
                    <a:pt x="413" y="143"/>
                  </a:lnTo>
                  <a:lnTo>
                    <a:pt x="398" y="141"/>
                  </a:lnTo>
                  <a:lnTo>
                    <a:pt x="381" y="139"/>
                  </a:lnTo>
                  <a:lnTo>
                    <a:pt x="346" y="131"/>
                  </a:lnTo>
                  <a:lnTo>
                    <a:pt x="306" y="124"/>
                  </a:lnTo>
                  <a:lnTo>
                    <a:pt x="285" y="122"/>
                  </a:lnTo>
                  <a:lnTo>
                    <a:pt x="262" y="118"/>
                  </a:lnTo>
                  <a:lnTo>
                    <a:pt x="241" y="117"/>
                  </a:lnTo>
                  <a:lnTo>
                    <a:pt x="218" y="117"/>
                  </a:lnTo>
                  <a:lnTo>
                    <a:pt x="197" y="117"/>
                  </a:lnTo>
                  <a:lnTo>
                    <a:pt x="175" y="119"/>
                  </a:lnTo>
                  <a:lnTo>
                    <a:pt x="154" y="123"/>
                  </a:lnTo>
                  <a:lnTo>
                    <a:pt x="134" y="126"/>
                  </a:lnTo>
                  <a:lnTo>
                    <a:pt x="97" y="136"/>
                  </a:lnTo>
                  <a:lnTo>
                    <a:pt x="66" y="146"/>
                  </a:lnTo>
                  <a:lnTo>
                    <a:pt x="39" y="154"/>
                  </a:lnTo>
                  <a:lnTo>
                    <a:pt x="17" y="158"/>
                  </a:lnTo>
                  <a:lnTo>
                    <a:pt x="10" y="158"/>
                  </a:lnTo>
                  <a:lnTo>
                    <a:pt x="5" y="157"/>
                  </a:lnTo>
                  <a:lnTo>
                    <a:pt x="3" y="154"/>
                  </a:lnTo>
                  <a:lnTo>
                    <a:pt x="2" y="153"/>
                  </a:lnTo>
                  <a:lnTo>
                    <a:pt x="0" y="149"/>
                  </a:lnTo>
                  <a:lnTo>
                    <a:pt x="0" y="147"/>
                  </a:lnTo>
                  <a:lnTo>
                    <a:pt x="2" y="139"/>
                  </a:lnTo>
                  <a:lnTo>
                    <a:pt x="7" y="129"/>
                  </a:lnTo>
                  <a:lnTo>
                    <a:pt x="15" y="119"/>
                  </a:lnTo>
                  <a:lnTo>
                    <a:pt x="24" y="108"/>
                  </a:lnTo>
                  <a:lnTo>
                    <a:pt x="36" y="96"/>
                  </a:lnTo>
                  <a:lnTo>
                    <a:pt x="50" y="84"/>
                  </a:lnTo>
                  <a:lnTo>
                    <a:pt x="67" y="72"/>
                  </a:lnTo>
                  <a:lnTo>
                    <a:pt x="84" y="59"/>
                  </a:lnTo>
                  <a:lnTo>
                    <a:pt x="104" y="47"/>
                  </a:lnTo>
                  <a:lnTo>
                    <a:pt x="124" y="36"/>
                  </a:lnTo>
                  <a:lnTo>
                    <a:pt x="145" y="27"/>
                  </a:lnTo>
                  <a:lnTo>
                    <a:pt x="167" y="18"/>
                  </a:lnTo>
                  <a:lnTo>
                    <a:pt x="189" y="11"/>
                  </a:lnTo>
                  <a:lnTo>
                    <a:pt x="212" y="5"/>
                  </a:lnTo>
                  <a:lnTo>
                    <a:pt x="235" y="1"/>
                  </a:lnTo>
                  <a:lnTo>
                    <a:pt x="258"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87" name="Freeform 63">
              <a:extLst>
                <a:ext uri="{FF2B5EF4-FFF2-40B4-BE49-F238E27FC236}">
                  <a16:creationId xmlns:a16="http://schemas.microsoft.com/office/drawing/2014/main" xmlns="" id="{CFCFC049-A294-46E3-A1CC-C79A0170C48C}"/>
                </a:ext>
              </a:extLst>
            </p:cNvPr>
            <p:cNvSpPr>
              <a:spLocks/>
            </p:cNvSpPr>
            <p:nvPr/>
          </p:nvSpPr>
          <p:spPr bwMode="auto">
            <a:xfrm>
              <a:off x="558" y="1441"/>
              <a:ext cx="137" cy="47"/>
            </a:xfrm>
            <a:custGeom>
              <a:avLst/>
              <a:gdLst>
                <a:gd name="T0" fmla="*/ 230 w 409"/>
                <a:gd name="T1" fmla="*/ 0 h 143"/>
                <a:gd name="T2" fmla="*/ 250 w 409"/>
                <a:gd name="T3" fmla="*/ 1 h 143"/>
                <a:gd name="T4" fmla="*/ 269 w 409"/>
                <a:gd name="T5" fmla="*/ 4 h 143"/>
                <a:gd name="T6" fmla="*/ 287 w 409"/>
                <a:gd name="T7" fmla="*/ 9 h 143"/>
                <a:gd name="T8" fmla="*/ 303 w 409"/>
                <a:gd name="T9" fmla="*/ 14 h 143"/>
                <a:gd name="T10" fmla="*/ 318 w 409"/>
                <a:gd name="T11" fmla="*/ 21 h 143"/>
                <a:gd name="T12" fmla="*/ 334 w 409"/>
                <a:gd name="T13" fmla="*/ 29 h 143"/>
                <a:gd name="T14" fmla="*/ 347 w 409"/>
                <a:gd name="T15" fmla="*/ 38 h 143"/>
                <a:gd name="T16" fmla="*/ 360 w 409"/>
                <a:gd name="T17" fmla="*/ 47 h 143"/>
                <a:gd name="T18" fmla="*/ 371 w 409"/>
                <a:gd name="T19" fmla="*/ 56 h 143"/>
                <a:gd name="T20" fmla="*/ 381 w 409"/>
                <a:gd name="T21" fmla="*/ 66 h 143"/>
                <a:gd name="T22" fmla="*/ 389 w 409"/>
                <a:gd name="T23" fmla="*/ 76 h 143"/>
                <a:gd name="T24" fmla="*/ 397 w 409"/>
                <a:gd name="T25" fmla="*/ 85 h 143"/>
                <a:gd name="T26" fmla="*/ 402 w 409"/>
                <a:gd name="T27" fmla="*/ 95 h 143"/>
                <a:gd name="T28" fmla="*/ 406 w 409"/>
                <a:gd name="T29" fmla="*/ 104 h 143"/>
                <a:gd name="T30" fmla="*/ 408 w 409"/>
                <a:gd name="T31" fmla="*/ 112 h 143"/>
                <a:gd name="T32" fmla="*/ 409 w 409"/>
                <a:gd name="T33" fmla="*/ 120 h 143"/>
                <a:gd name="T34" fmla="*/ 409 w 409"/>
                <a:gd name="T35" fmla="*/ 122 h 143"/>
                <a:gd name="T36" fmla="*/ 408 w 409"/>
                <a:gd name="T37" fmla="*/ 124 h 143"/>
                <a:gd name="T38" fmla="*/ 406 w 409"/>
                <a:gd name="T39" fmla="*/ 127 h 143"/>
                <a:gd name="T40" fmla="*/ 405 w 409"/>
                <a:gd name="T41" fmla="*/ 128 h 143"/>
                <a:gd name="T42" fmla="*/ 398 w 409"/>
                <a:gd name="T43" fmla="*/ 130 h 143"/>
                <a:gd name="T44" fmla="*/ 391 w 409"/>
                <a:gd name="T45" fmla="*/ 132 h 143"/>
                <a:gd name="T46" fmla="*/ 369 w 409"/>
                <a:gd name="T47" fmla="*/ 129 h 143"/>
                <a:gd name="T48" fmla="*/ 342 w 409"/>
                <a:gd name="T49" fmla="*/ 124 h 143"/>
                <a:gd name="T50" fmla="*/ 310 w 409"/>
                <a:gd name="T51" fmla="*/ 118 h 143"/>
                <a:gd name="T52" fmla="*/ 274 w 409"/>
                <a:gd name="T53" fmla="*/ 112 h 143"/>
                <a:gd name="T54" fmla="*/ 254 w 409"/>
                <a:gd name="T55" fmla="*/ 109 h 143"/>
                <a:gd name="T56" fmla="*/ 234 w 409"/>
                <a:gd name="T57" fmla="*/ 106 h 143"/>
                <a:gd name="T58" fmla="*/ 216 w 409"/>
                <a:gd name="T59" fmla="*/ 105 h 143"/>
                <a:gd name="T60" fmla="*/ 196 w 409"/>
                <a:gd name="T61" fmla="*/ 105 h 143"/>
                <a:gd name="T62" fmla="*/ 176 w 409"/>
                <a:gd name="T63" fmla="*/ 105 h 143"/>
                <a:gd name="T64" fmla="*/ 156 w 409"/>
                <a:gd name="T65" fmla="*/ 107 h 143"/>
                <a:gd name="T66" fmla="*/ 138 w 409"/>
                <a:gd name="T67" fmla="*/ 110 h 143"/>
                <a:gd name="T68" fmla="*/ 121 w 409"/>
                <a:gd name="T69" fmla="*/ 113 h 143"/>
                <a:gd name="T70" fmla="*/ 87 w 409"/>
                <a:gd name="T71" fmla="*/ 122 h 143"/>
                <a:gd name="T72" fmla="*/ 58 w 409"/>
                <a:gd name="T73" fmla="*/ 132 h 143"/>
                <a:gd name="T74" fmla="*/ 34 w 409"/>
                <a:gd name="T75" fmla="*/ 139 h 143"/>
                <a:gd name="T76" fmla="*/ 16 w 409"/>
                <a:gd name="T77" fmla="*/ 143 h 143"/>
                <a:gd name="T78" fmla="*/ 8 w 409"/>
                <a:gd name="T79" fmla="*/ 143 h 143"/>
                <a:gd name="T80" fmla="*/ 4 w 409"/>
                <a:gd name="T81" fmla="*/ 140 h 143"/>
                <a:gd name="T82" fmla="*/ 1 w 409"/>
                <a:gd name="T83" fmla="*/ 138 h 143"/>
                <a:gd name="T84" fmla="*/ 0 w 409"/>
                <a:gd name="T85" fmla="*/ 132 h 143"/>
                <a:gd name="T86" fmla="*/ 1 w 409"/>
                <a:gd name="T87" fmla="*/ 124 h 143"/>
                <a:gd name="T88" fmla="*/ 6 w 409"/>
                <a:gd name="T89" fmla="*/ 116 h 143"/>
                <a:gd name="T90" fmla="*/ 13 w 409"/>
                <a:gd name="T91" fmla="*/ 107 h 143"/>
                <a:gd name="T92" fmla="*/ 21 w 409"/>
                <a:gd name="T93" fmla="*/ 96 h 143"/>
                <a:gd name="T94" fmla="*/ 33 w 409"/>
                <a:gd name="T95" fmla="*/ 87 h 143"/>
                <a:gd name="T96" fmla="*/ 45 w 409"/>
                <a:gd name="T97" fmla="*/ 76 h 143"/>
                <a:gd name="T98" fmla="*/ 60 w 409"/>
                <a:gd name="T99" fmla="*/ 65 h 143"/>
                <a:gd name="T100" fmla="*/ 75 w 409"/>
                <a:gd name="T101" fmla="*/ 54 h 143"/>
                <a:gd name="T102" fmla="*/ 92 w 409"/>
                <a:gd name="T103" fmla="*/ 43 h 143"/>
                <a:gd name="T104" fmla="*/ 111 w 409"/>
                <a:gd name="T105" fmla="*/ 33 h 143"/>
                <a:gd name="T106" fmla="*/ 131 w 409"/>
                <a:gd name="T107" fmla="*/ 25 h 143"/>
                <a:gd name="T108" fmla="*/ 149 w 409"/>
                <a:gd name="T109" fmla="*/ 16 h 143"/>
                <a:gd name="T110" fmla="*/ 170 w 409"/>
                <a:gd name="T111" fmla="*/ 10 h 143"/>
                <a:gd name="T112" fmla="*/ 190 w 409"/>
                <a:gd name="T113" fmla="*/ 5 h 143"/>
                <a:gd name="T114" fmla="*/ 210 w 409"/>
                <a:gd name="T115" fmla="*/ 1 h 143"/>
                <a:gd name="T116" fmla="*/ 230 w 409"/>
                <a:gd name="T1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143">
                  <a:moveTo>
                    <a:pt x="230" y="0"/>
                  </a:moveTo>
                  <a:lnTo>
                    <a:pt x="250" y="1"/>
                  </a:lnTo>
                  <a:lnTo>
                    <a:pt x="269" y="4"/>
                  </a:lnTo>
                  <a:lnTo>
                    <a:pt x="287" y="9"/>
                  </a:lnTo>
                  <a:lnTo>
                    <a:pt x="303" y="14"/>
                  </a:lnTo>
                  <a:lnTo>
                    <a:pt x="318" y="21"/>
                  </a:lnTo>
                  <a:lnTo>
                    <a:pt x="334" y="29"/>
                  </a:lnTo>
                  <a:lnTo>
                    <a:pt x="347" y="38"/>
                  </a:lnTo>
                  <a:lnTo>
                    <a:pt x="360" y="47"/>
                  </a:lnTo>
                  <a:lnTo>
                    <a:pt x="371" y="56"/>
                  </a:lnTo>
                  <a:lnTo>
                    <a:pt x="381" y="66"/>
                  </a:lnTo>
                  <a:lnTo>
                    <a:pt x="389" y="76"/>
                  </a:lnTo>
                  <a:lnTo>
                    <a:pt x="397" y="85"/>
                  </a:lnTo>
                  <a:lnTo>
                    <a:pt x="402" y="95"/>
                  </a:lnTo>
                  <a:lnTo>
                    <a:pt x="406" y="104"/>
                  </a:lnTo>
                  <a:lnTo>
                    <a:pt x="408" y="112"/>
                  </a:lnTo>
                  <a:lnTo>
                    <a:pt x="409" y="120"/>
                  </a:lnTo>
                  <a:lnTo>
                    <a:pt x="409" y="122"/>
                  </a:lnTo>
                  <a:lnTo>
                    <a:pt x="408" y="124"/>
                  </a:lnTo>
                  <a:lnTo>
                    <a:pt x="406" y="127"/>
                  </a:lnTo>
                  <a:lnTo>
                    <a:pt x="405" y="128"/>
                  </a:lnTo>
                  <a:lnTo>
                    <a:pt x="398" y="130"/>
                  </a:lnTo>
                  <a:lnTo>
                    <a:pt x="391" y="132"/>
                  </a:lnTo>
                  <a:lnTo>
                    <a:pt x="369" y="129"/>
                  </a:lnTo>
                  <a:lnTo>
                    <a:pt x="342" y="124"/>
                  </a:lnTo>
                  <a:lnTo>
                    <a:pt x="310" y="118"/>
                  </a:lnTo>
                  <a:lnTo>
                    <a:pt x="274" y="112"/>
                  </a:lnTo>
                  <a:lnTo>
                    <a:pt x="254" y="109"/>
                  </a:lnTo>
                  <a:lnTo>
                    <a:pt x="234" y="106"/>
                  </a:lnTo>
                  <a:lnTo>
                    <a:pt x="216" y="105"/>
                  </a:lnTo>
                  <a:lnTo>
                    <a:pt x="196" y="105"/>
                  </a:lnTo>
                  <a:lnTo>
                    <a:pt x="176" y="105"/>
                  </a:lnTo>
                  <a:lnTo>
                    <a:pt x="156" y="107"/>
                  </a:lnTo>
                  <a:lnTo>
                    <a:pt x="138" y="110"/>
                  </a:lnTo>
                  <a:lnTo>
                    <a:pt x="121" y="113"/>
                  </a:lnTo>
                  <a:lnTo>
                    <a:pt x="87" y="122"/>
                  </a:lnTo>
                  <a:lnTo>
                    <a:pt x="58" y="132"/>
                  </a:lnTo>
                  <a:lnTo>
                    <a:pt x="34" y="139"/>
                  </a:lnTo>
                  <a:lnTo>
                    <a:pt x="16" y="143"/>
                  </a:lnTo>
                  <a:lnTo>
                    <a:pt x="8" y="143"/>
                  </a:lnTo>
                  <a:lnTo>
                    <a:pt x="4" y="140"/>
                  </a:lnTo>
                  <a:lnTo>
                    <a:pt x="1" y="138"/>
                  </a:lnTo>
                  <a:lnTo>
                    <a:pt x="0" y="132"/>
                  </a:lnTo>
                  <a:lnTo>
                    <a:pt x="1" y="124"/>
                  </a:lnTo>
                  <a:lnTo>
                    <a:pt x="6" y="116"/>
                  </a:lnTo>
                  <a:lnTo>
                    <a:pt x="13" y="107"/>
                  </a:lnTo>
                  <a:lnTo>
                    <a:pt x="21" y="96"/>
                  </a:lnTo>
                  <a:lnTo>
                    <a:pt x="33" y="87"/>
                  </a:lnTo>
                  <a:lnTo>
                    <a:pt x="45" y="76"/>
                  </a:lnTo>
                  <a:lnTo>
                    <a:pt x="60" y="65"/>
                  </a:lnTo>
                  <a:lnTo>
                    <a:pt x="75" y="54"/>
                  </a:lnTo>
                  <a:lnTo>
                    <a:pt x="92" y="43"/>
                  </a:lnTo>
                  <a:lnTo>
                    <a:pt x="111" y="33"/>
                  </a:lnTo>
                  <a:lnTo>
                    <a:pt x="131" y="25"/>
                  </a:lnTo>
                  <a:lnTo>
                    <a:pt x="149" y="16"/>
                  </a:lnTo>
                  <a:lnTo>
                    <a:pt x="170" y="10"/>
                  </a:lnTo>
                  <a:lnTo>
                    <a:pt x="190" y="5"/>
                  </a:lnTo>
                  <a:lnTo>
                    <a:pt x="210" y="1"/>
                  </a:lnTo>
                  <a:lnTo>
                    <a:pt x="230"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88" name="Freeform 64">
              <a:extLst>
                <a:ext uri="{FF2B5EF4-FFF2-40B4-BE49-F238E27FC236}">
                  <a16:creationId xmlns:a16="http://schemas.microsoft.com/office/drawing/2014/main" xmlns="" id="{31423C1D-045E-49DB-8B09-78C20721F7C1}"/>
                </a:ext>
              </a:extLst>
            </p:cNvPr>
            <p:cNvSpPr>
              <a:spLocks/>
            </p:cNvSpPr>
            <p:nvPr/>
          </p:nvSpPr>
          <p:spPr bwMode="auto">
            <a:xfrm>
              <a:off x="571" y="1442"/>
              <a:ext cx="120" cy="42"/>
            </a:xfrm>
            <a:custGeom>
              <a:avLst/>
              <a:gdLst>
                <a:gd name="T0" fmla="*/ 205 w 363"/>
                <a:gd name="T1" fmla="*/ 0 h 125"/>
                <a:gd name="T2" fmla="*/ 222 w 363"/>
                <a:gd name="T3" fmla="*/ 1 h 125"/>
                <a:gd name="T4" fmla="*/ 238 w 363"/>
                <a:gd name="T5" fmla="*/ 3 h 125"/>
                <a:gd name="T6" fmla="*/ 255 w 363"/>
                <a:gd name="T7" fmla="*/ 7 h 125"/>
                <a:gd name="T8" fmla="*/ 269 w 363"/>
                <a:gd name="T9" fmla="*/ 12 h 125"/>
                <a:gd name="T10" fmla="*/ 283 w 363"/>
                <a:gd name="T11" fmla="*/ 18 h 125"/>
                <a:gd name="T12" fmla="*/ 296 w 363"/>
                <a:gd name="T13" fmla="*/ 25 h 125"/>
                <a:gd name="T14" fmla="*/ 307 w 363"/>
                <a:gd name="T15" fmla="*/ 33 h 125"/>
                <a:gd name="T16" fmla="*/ 319 w 363"/>
                <a:gd name="T17" fmla="*/ 41 h 125"/>
                <a:gd name="T18" fmla="*/ 329 w 363"/>
                <a:gd name="T19" fmla="*/ 50 h 125"/>
                <a:gd name="T20" fmla="*/ 337 w 363"/>
                <a:gd name="T21" fmla="*/ 58 h 125"/>
                <a:gd name="T22" fmla="*/ 346 w 363"/>
                <a:gd name="T23" fmla="*/ 67 h 125"/>
                <a:gd name="T24" fmla="*/ 352 w 363"/>
                <a:gd name="T25" fmla="*/ 75 h 125"/>
                <a:gd name="T26" fmla="*/ 357 w 363"/>
                <a:gd name="T27" fmla="*/ 84 h 125"/>
                <a:gd name="T28" fmla="*/ 360 w 363"/>
                <a:gd name="T29" fmla="*/ 91 h 125"/>
                <a:gd name="T30" fmla="*/ 363 w 363"/>
                <a:gd name="T31" fmla="*/ 98 h 125"/>
                <a:gd name="T32" fmla="*/ 363 w 363"/>
                <a:gd name="T33" fmla="*/ 104 h 125"/>
                <a:gd name="T34" fmla="*/ 362 w 363"/>
                <a:gd name="T35" fmla="*/ 109 h 125"/>
                <a:gd name="T36" fmla="*/ 359 w 363"/>
                <a:gd name="T37" fmla="*/ 113 h 125"/>
                <a:gd name="T38" fmla="*/ 353 w 363"/>
                <a:gd name="T39" fmla="*/ 115 h 125"/>
                <a:gd name="T40" fmla="*/ 347 w 363"/>
                <a:gd name="T41" fmla="*/ 115 h 125"/>
                <a:gd name="T42" fmla="*/ 327 w 363"/>
                <a:gd name="T43" fmla="*/ 114 h 125"/>
                <a:gd name="T44" fmla="*/ 303 w 363"/>
                <a:gd name="T45" fmla="*/ 110 h 125"/>
                <a:gd name="T46" fmla="*/ 275 w 363"/>
                <a:gd name="T47" fmla="*/ 104 h 125"/>
                <a:gd name="T48" fmla="*/ 244 w 363"/>
                <a:gd name="T49" fmla="*/ 98 h 125"/>
                <a:gd name="T50" fmla="*/ 226 w 363"/>
                <a:gd name="T51" fmla="*/ 96 h 125"/>
                <a:gd name="T52" fmla="*/ 209 w 363"/>
                <a:gd name="T53" fmla="*/ 93 h 125"/>
                <a:gd name="T54" fmla="*/ 191 w 363"/>
                <a:gd name="T55" fmla="*/ 92 h 125"/>
                <a:gd name="T56" fmla="*/ 174 w 363"/>
                <a:gd name="T57" fmla="*/ 92 h 125"/>
                <a:gd name="T58" fmla="*/ 157 w 363"/>
                <a:gd name="T59" fmla="*/ 92 h 125"/>
                <a:gd name="T60" fmla="*/ 140 w 363"/>
                <a:gd name="T61" fmla="*/ 95 h 125"/>
                <a:gd name="T62" fmla="*/ 123 w 363"/>
                <a:gd name="T63" fmla="*/ 97 h 125"/>
                <a:gd name="T64" fmla="*/ 107 w 363"/>
                <a:gd name="T65" fmla="*/ 101 h 125"/>
                <a:gd name="T66" fmla="*/ 77 w 363"/>
                <a:gd name="T67" fmla="*/ 108 h 125"/>
                <a:gd name="T68" fmla="*/ 52 w 363"/>
                <a:gd name="T69" fmla="*/ 115 h 125"/>
                <a:gd name="T70" fmla="*/ 30 w 363"/>
                <a:gd name="T71" fmla="*/ 123 h 125"/>
                <a:gd name="T72" fmla="*/ 15 w 363"/>
                <a:gd name="T73" fmla="*/ 125 h 125"/>
                <a:gd name="T74" fmla="*/ 9 w 363"/>
                <a:gd name="T75" fmla="*/ 125 h 125"/>
                <a:gd name="T76" fmla="*/ 5 w 363"/>
                <a:gd name="T77" fmla="*/ 124 h 125"/>
                <a:gd name="T78" fmla="*/ 2 w 363"/>
                <a:gd name="T79" fmla="*/ 121 h 125"/>
                <a:gd name="T80" fmla="*/ 0 w 363"/>
                <a:gd name="T81" fmla="*/ 117 h 125"/>
                <a:gd name="T82" fmla="*/ 2 w 363"/>
                <a:gd name="T83" fmla="*/ 110 h 125"/>
                <a:gd name="T84" fmla="*/ 6 w 363"/>
                <a:gd name="T85" fmla="*/ 103 h 125"/>
                <a:gd name="T86" fmla="*/ 12 w 363"/>
                <a:gd name="T87" fmla="*/ 95 h 125"/>
                <a:gd name="T88" fmla="*/ 19 w 363"/>
                <a:gd name="T89" fmla="*/ 85 h 125"/>
                <a:gd name="T90" fmla="*/ 29 w 363"/>
                <a:gd name="T91" fmla="*/ 76 h 125"/>
                <a:gd name="T92" fmla="*/ 40 w 363"/>
                <a:gd name="T93" fmla="*/ 67 h 125"/>
                <a:gd name="T94" fmla="*/ 53 w 363"/>
                <a:gd name="T95" fmla="*/ 57 h 125"/>
                <a:gd name="T96" fmla="*/ 67 w 363"/>
                <a:gd name="T97" fmla="*/ 47 h 125"/>
                <a:gd name="T98" fmla="*/ 83 w 363"/>
                <a:gd name="T99" fmla="*/ 37 h 125"/>
                <a:gd name="T100" fmla="*/ 99 w 363"/>
                <a:gd name="T101" fmla="*/ 29 h 125"/>
                <a:gd name="T102" fmla="*/ 116 w 363"/>
                <a:gd name="T103" fmla="*/ 20 h 125"/>
                <a:gd name="T104" fmla="*/ 133 w 363"/>
                <a:gd name="T105" fmla="*/ 14 h 125"/>
                <a:gd name="T106" fmla="*/ 151 w 363"/>
                <a:gd name="T107" fmla="*/ 8 h 125"/>
                <a:gd name="T108" fmla="*/ 170 w 363"/>
                <a:gd name="T109" fmla="*/ 3 h 125"/>
                <a:gd name="T110" fmla="*/ 187 w 363"/>
                <a:gd name="T111" fmla="*/ 1 h 125"/>
                <a:gd name="T112" fmla="*/ 205 w 363"/>
                <a:gd name="T11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125">
                  <a:moveTo>
                    <a:pt x="205" y="0"/>
                  </a:moveTo>
                  <a:lnTo>
                    <a:pt x="222" y="1"/>
                  </a:lnTo>
                  <a:lnTo>
                    <a:pt x="238" y="3"/>
                  </a:lnTo>
                  <a:lnTo>
                    <a:pt x="255" y="7"/>
                  </a:lnTo>
                  <a:lnTo>
                    <a:pt x="269" y="12"/>
                  </a:lnTo>
                  <a:lnTo>
                    <a:pt x="283" y="18"/>
                  </a:lnTo>
                  <a:lnTo>
                    <a:pt x="296" y="25"/>
                  </a:lnTo>
                  <a:lnTo>
                    <a:pt x="307" y="33"/>
                  </a:lnTo>
                  <a:lnTo>
                    <a:pt x="319" y="41"/>
                  </a:lnTo>
                  <a:lnTo>
                    <a:pt x="329" y="50"/>
                  </a:lnTo>
                  <a:lnTo>
                    <a:pt x="337" y="58"/>
                  </a:lnTo>
                  <a:lnTo>
                    <a:pt x="346" y="67"/>
                  </a:lnTo>
                  <a:lnTo>
                    <a:pt x="352" y="75"/>
                  </a:lnTo>
                  <a:lnTo>
                    <a:pt x="357" y="84"/>
                  </a:lnTo>
                  <a:lnTo>
                    <a:pt x="360" y="91"/>
                  </a:lnTo>
                  <a:lnTo>
                    <a:pt x="363" y="98"/>
                  </a:lnTo>
                  <a:lnTo>
                    <a:pt x="363" y="104"/>
                  </a:lnTo>
                  <a:lnTo>
                    <a:pt x="362" y="109"/>
                  </a:lnTo>
                  <a:lnTo>
                    <a:pt x="359" y="113"/>
                  </a:lnTo>
                  <a:lnTo>
                    <a:pt x="353" y="115"/>
                  </a:lnTo>
                  <a:lnTo>
                    <a:pt x="347" y="115"/>
                  </a:lnTo>
                  <a:lnTo>
                    <a:pt x="327" y="114"/>
                  </a:lnTo>
                  <a:lnTo>
                    <a:pt x="303" y="110"/>
                  </a:lnTo>
                  <a:lnTo>
                    <a:pt x="275" y="104"/>
                  </a:lnTo>
                  <a:lnTo>
                    <a:pt x="244" y="98"/>
                  </a:lnTo>
                  <a:lnTo>
                    <a:pt x="226" y="96"/>
                  </a:lnTo>
                  <a:lnTo>
                    <a:pt x="209" y="93"/>
                  </a:lnTo>
                  <a:lnTo>
                    <a:pt x="191" y="92"/>
                  </a:lnTo>
                  <a:lnTo>
                    <a:pt x="174" y="92"/>
                  </a:lnTo>
                  <a:lnTo>
                    <a:pt x="157" y="92"/>
                  </a:lnTo>
                  <a:lnTo>
                    <a:pt x="140" y="95"/>
                  </a:lnTo>
                  <a:lnTo>
                    <a:pt x="123" y="97"/>
                  </a:lnTo>
                  <a:lnTo>
                    <a:pt x="107" y="101"/>
                  </a:lnTo>
                  <a:lnTo>
                    <a:pt x="77" y="108"/>
                  </a:lnTo>
                  <a:lnTo>
                    <a:pt x="52" y="115"/>
                  </a:lnTo>
                  <a:lnTo>
                    <a:pt x="30" y="123"/>
                  </a:lnTo>
                  <a:lnTo>
                    <a:pt x="15" y="125"/>
                  </a:lnTo>
                  <a:lnTo>
                    <a:pt x="9" y="125"/>
                  </a:lnTo>
                  <a:lnTo>
                    <a:pt x="5" y="124"/>
                  </a:lnTo>
                  <a:lnTo>
                    <a:pt x="2" y="121"/>
                  </a:lnTo>
                  <a:lnTo>
                    <a:pt x="0" y="117"/>
                  </a:lnTo>
                  <a:lnTo>
                    <a:pt x="2" y="110"/>
                  </a:lnTo>
                  <a:lnTo>
                    <a:pt x="6" y="103"/>
                  </a:lnTo>
                  <a:lnTo>
                    <a:pt x="12" y="95"/>
                  </a:lnTo>
                  <a:lnTo>
                    <a:pt x="19" y="85"/>
                  </a:lnTo>
                  <a:lnTo>
                    <a:pt x="29" y="76"/>
                  </a:lnTo>
                  <a:lnTo>
                    <a:pt x="40" y="67"/>
                  </a:lnTo>
                  <a:lnTo>
                    <a:pt x="53" y="57"/>
                  </a:lnTo>
                  <a:lnTo>
                    <a:pt x="67" y="47"/>
                  </a:lnTo>
                  <a:lnTo>
                    <a:pt x="83" y="37"/>
                  </a:lnTo>
                  <a:lnTo>
                    <a:pt x="99" y="29"/>
                  </a:lnTo>
                  <a:lnTo>
                    <a:pt x="116" y="20"/>
                  </a:lnTo>
                  <a:lnTo>
                    <a:pt x="133" y="14"/>
                  </a:lnTo>
                  <a:lnTo>
                    <a:pt x="151" y="8"/>
                  </a:lnTo>
                  <a:lnTo>
                    <a:pt x="170" y="3"/>
                  </a:lnTo>
                  <a:lnTo>
                    <a:pt x="187" y="1"/>
                  </a:lnTo>
                  <a:lnTo>
                    <a:pt x="20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89" name="Freeform 65">
              <a:extLst>
                <a:ext uri="{FF2B5EF4-FFF2-40B4-BE49-F238E27FC236}">
                  <a16:creationId xmlns:a16="http://schemas.microsoft.com/office/drawing/2014/main" xmlns="" id="{1B9517B7-F5E0-4F8F-A366-FF1CA69CF4D3}"/>
                </a:ext>
              </a:extLst>
            </p:cNvPr>
            <p:cNvSpPr>
              <a:spLocks/>
            </p:cNvSpPr>
            <p:nvPr/>
          </p:nvSpPr>
          <p:spPr bwMode="auto">
            <a:xfrm>
              <a:off x="582" y="1442"/>
              <a:ext cx="105" cy="38"/>
            </a:xfrm>
            <a:custGeom>
              <a:avLst/>
              <a:gdLst>
                <a:gd name="T0" fmla="*/ 178 w 316"/>
                <a:gd name="T1" fmla="*/ 0 h 110"/>
                <a:gd name="T2" fmla="*/ 193 w 316"/>
                <a:gd name="T3" fmla="*/ 1 h 110"/>
                <a:gd name="T4" fmla="*/ 208 w 316"/>
                <a:gd name="T5" fmla="*/ 3 h 110"/>
                <a:gd name="T6" fmla="*/ 222 w 316"/>
                <a:gd name="T7" fmla="*/ 6 h 110"/>
                <a:gd name="T8" fmla="*/ 235 w 316"/>
                <a:gd name="T9" fmla="*/ 11 h 110"/>
                <a:gd name="T10" fmla="*/ 246 w 316"/>
                <a:gd name="T11" fmla="*/ 16 h 110"/>
                <a:gd name="T12" fmla="*/ 257 w 316"/>
                <a:gd name="T13" fmla="*/ 22 h 110"/>
                <a:gd name="T14" fmla="*/ 269 w 316"/>
                <a:gd name="T15" fmla="*/ 29 h 110"/>
                <a:gd name="T16" fmla="*/ 277 w 316"/>
                <a:gd name="T17" fmla="*/ 35 h 110"/>
                <a:gd name="T18" fmla="*/ 286 w 316"/>
                <a:gd name="T19" fmla="*/ 44 h 110"/>
                <a:gd name="T20" fmla="*/ 294 w 316"/>
                <a:gd name="T21" fmla="*/ 51 h 110"/>
                <a:gd name="T22" fmla="*/ 300 w 316"/>
                <a:gd name="T23" fmla="*/ 59 h 110"/>
                <a:gd name="T24" fmla="*/ 306 w 316"/>
                <a:gd name="T25" fmla="*/ 66 h 110"/>
                <a:gd name="T26" fmla="*/ 310 w 316"/>
                <a:gd name="T27" fmla="*/ 73 h 110"/>
                <a:gd name="T28" fmla="*/ 313 w 316"/>
                <a:gd name="T29" fmla="*/ 80 h 110"/>
                <a:gd name="T30" fmla="*/ 316 w 316"/>
                <a:gd name="T31" fmla="*/ 87 h 110"/>
                <a:gd name="T32" fmla="*/ 316 w 316"/>
                <a:gd name="T33" fmla="*/ 91 h 110"/>
                <a:gd name="T34" fmla="*/ 316 w 316"/>
                <a:gd name="T35" fmla="*/ 96 h 110"/>
                <a:gd name="T36" fmla="*/ 313 w 316"/>
                <a:gd name="T37" fmla="*/ 99 h 110"/>
                <a:gd name="T38" fmla="*/ 307 w 316"/>
                <a:gd name="T39" fmla="*/ 100 h 110"/>
                <a:gd name="T40" fmla="*/ 301 w 316"/>
                <a:gd name="T41" fmla="*/ 101 h 110"/>
                <a:gd name="T42" fmla="*/ 286 w 316"/>
                <a:gd name="T43" fmla="*/ 100 h 110"/>
                <a:gd name="T44" fmla="*/ 264 w 316"/>
                <a:gd name="T45" fmla="*/ 96 h 110"/>
                <a:gd name="T46" fmla="*/ 239 w 316"/>
                <a:gd name="T47" fmla="*/ 91 h 110"/>
                <a:gd name="T48" fmla="*/ 212 w 316"/>
                <a:gd name="T49" fmla="*/ 87 h 110"/>
                <a:gd name="T50" fmla="*/ 182 w 316"/>
                <a:gd name="T51" fmla="*/ 82 h 110"/>
                <a:gd name="T52" fmla="*/ 151 w 316"/>
                <a:gd name="T53" fmla="*/ 80 h 110"/>
                <a:gd name="T54" fmla="*/ 136 w 316"/>
                <a:gd name="T55" fmla="*/ 82 h 110"/>
                <a:gd name="T56" fmla="*/ 121 w 316"/>
                <a:gd name="T57" fmla="*/ 83 h 110"/>
                <a:gd name="T58" fmla="*/ 107 w 316"/>
                <a:gd name="T59" fmla="*/ 85 h 110"/>
                <a:gd name="T60" fmla="*/ 92 w 316"/>
                <a:gd name="T61" fmla="*/ 88 h 110"/>
                <a:gd name="T62" fmla="*/ 67 w 316"/>
                <a:gd name="T63" fmla="*/ 94 h 110"/>
                <a:gd name="T64" fmla="*/ 45 w 316"/>
                <a:gd name="T65" fmla="*/ 101 h 110"/>
                <a:gd name="T66" fmla="*/ 26 w 316"/>
                <a:gd name="T67" fmla="*/ 107 h 110"/>
                <a:gd name="T68" fmla="*/ 13 w 316"/>
                <a:gd name="T69" fmla="*/ 110 h 110"/>
                <a:gd name="T70" fmla="*/ 7 w 316"/>
                <a:gd name="T71" fmla="*/ 110 h 110"/>
                <a:gd name="T72" fmla="*/ 3 w 316"/>
                <a:gd name="T73" fmla="*/ 108 h 110"/>
                <a:gd name="T74" fmla="*/ 1 w 316"/>
                <a:gd name="T75" fmla="*/ 106 h 110"/>
                <a:gd name="T76" fmla="*/ 0 w 316"/>
                <a:gd name="T77" fmla="*/ 101 h 110"/>
                <a:gd name="T78" fmla="*/ 1 w 316"/>
                <a:gd name="T79" fmla="*/ 96 h 110"/>
                <a:gd name="T80" fmla="*/ 4 w 316"/>
                <a:gd name="T81" fmla="*/ 90 h 110"/>
                <a:gd name="T82" fmla="*/ 10 w 316"/>
                <a:gd name="T83" fmla="*/ 83 h 110"/>
                <a:gd name="T84" fmla="*/ 17 w 316"/>
                <a:gd name="T85" fmla="*/ 74 h 110"/>
                <a:gd name="T86" fmla="*/ 26 w 316"/>
                <a:gd name="T87" fmla="*/ 66 h 110"/>
                <a:gd name="T88" fmla="*/ 34 w 316"/>
                <a:gd name="T89" fmla="*/ 57 h 110"/>
                <a:gd name="T90" fmla="*/ 45 w 316"/>
                <a:gd name="T91" fmla="*/ 49 h 110"/>
                <a:gd name="T92" fmla="*/ 58 w 316"/>
                <a:gd name="T93" fmla="*/ 42 h 110"/>
                <a:gd name="T94" fmla="*/ 71 w 316"/>
                <a:gd name="T95" fmla="*/ 33 h 110"/>
                <a:gd name="T96" fmla="*/ 85 w 316"/>
                <a:gd name="T97" fmla="*/ 26 h 110"/>
                <a:gd name="T98" fmla="*/ 101 w 316"/>
                <a:gd name="T99" fmla="*/ 18 h 110"/>
                <a:gd name="T100" fmla="*/ 115 w 316"/>
                <a:gd name="T101" fmla="*/ 12 h 110"/>
                <a:gd name="T102" fmla="*/ 131 w 316"/>
                <a:gd name="T103" fmla="*/ 7 h 110"/>
                <a:gd name="T104" fmla="*/ 146 w 316"/>
                <a:gd name="T105" fmla="*/ 4 h 110"/>
                <a:gd name="T106" fmla="*/ 162 w 316"/>
                <a:gd name="T107" fmla="*/ 1 h 110"/>
                <a:gd name="T108" fmla="*/ 178 w 316"/>
                <a:gd name="T10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6" h="110">
                  <a:moveTo>
                    <a:pt x="178" y="0"/>
                  </a:moveTo>
                  <a:lnTo>
                    <a:pt x="193" y="1"/>
                  </a:lnTo>
                  <a:lnTo>
                    <a:pt x="208" y="3"/>
                  </a:lnTo>
                  <a:lnTo>
                    <a:pt x="222" y="6"/>
                  </a:lnTo>
                  <a:lnTo>
                    <a:pt x="235" y="11"/>
                  </a:lnTo>
                  <a:lnTo>
                    <a:pt x="246" y="16"/>
                  </a:lnTo>
                  <a:lnTo>
                    <a:pt x="257" y="22"/>
                  </a:lnTo>
                  <a:lnTo>
                    <a:pt x="269" y="29"/>
                  </a:lnTo>
                  <a:lnTo>
                    <a:pt x="277" y="35"/>
                  </a:lnTo>
                  <a:lnTo>
                    <a:pt x="286" y="44"/>
                  </a:lnTo>
                  <a:lnTo>
                    <a:pt x="294" y="51"/>
                  </a:lnTo>
                  <a:lnTo>
                    <a:pt x="300" y="59"/>
                  </a:lnTo>
                  <a:lnTo>
                    <a:pt x="306" y="66"/>
                  </a:lnTo>
                  <a:lnTo>
                    <a:pt x="310" y="73"/>
                  </a:lnTo>
                  <a:lnTo>
                    <a:pt x="313" y="80"/>
                  </a:lnTo>
                  <a:lnTo>
                    <a:pt x="316" y="87"/>
                  </a:lnTo>
                  <a:lnTo>
                    <a:pt x="316" y="91"/>
                  </a:lnTo>
                  <a:lnTo>
                    <a:pt x="316" y="96"/>
                  </a:lnTo>
                  <a:lnTo>
                    <a:pt x="313" y="99"/>
                  </a:lnTo>
                  <a:lnTo>
                    <a:pt x="307" y="100"/>
                  </a:lnTo>
                  <a:lnTo>
                    <a:pt x="301" y="101"/>
                  </a:lnTo>
                  <a:lnTo>
                    <a:pt x="286" y="100"/>
                  </a:lnTo>
                  <a:lnTo>
                    <a:pt x="264" y="96"/>
                  </a:lnTo>
                  <a:lnTo>
                    <a:pt x="239" y="91"/>
                  </a:lnTo>
                  <a:lnTo>
                    <a:pt x="212" y="87"/>
                  </a:lnTo>
                  <a:lnTo>
                    <a:pt x="182" y="82"/>
                  </a:lnTo>
                  <a:lnTo>
                    <a:pt x="151" y="80"/>
                  </a:lnTo>
                  <a:lnTo>
                    <a:pt x="136" y="82"/>
                  </a:lnTo>
                  <a:lnTo>
                    <a:pt x="121" y="83"/>
                  </a:lnTo>
                  <a:lnTo>
                    <a:pt x="107" y="85"/>
                  </a:lnTo>
                  <a:lnTo>
                    <a:pt x="92" y="88"/>
                  </a:lnTo>
                  <a:lnTo>
                    <a:pt x="67" y="94"/>
                  </a:lnTo>
                  <a:lnTo>
                    <a:pt x="45" y="101"/>
                  </a:lnTo>
                  <a:lnTo>
                    <a:pt x="26" y="107"/>
                  </a:lnTo>
                  <a:lnTo>
                    <a:pt x="13" y="110"/>
                  </a:lnTo>
                  <a:lnTo>
                    <a:pt x="7" y="110"/>
                  </a:lnTo>
                  <a:lnTo>
                    <a:pt x="3" y="108"/>
                  </a:lnTo>
                  <a:lnTo>
                    <a:pt x="1" y="106"/>
                  </a:lnTo>
                  <a:lnTo>
                    <a:pt x="0" y="101"/>
                  </a:lnTo>
                  <a:lnTo>
                    <a:pt x="1" y="96"/>
                  </a:lnTo>
                  <a:lnTo>
                    <a:pt x="4" y="90"/>
                  </a:lnTo>
                  <a:lnTo>
                    <a:pt x="10" y="83"/>
                  </a:lnTo>
                  <a:lnTo>
                    <a:pt x="17" y="74"/>
                  </a:lnTo>
                  <a:lnTo>
                    <a:pt x="26" y="66"/>
                  </a:lnTo>
                  <a:lnTo>
                    <a:pt x="34" y="57"/>
                  </a:lnTo>
                  <a:lnTo>
                    <a:pt x="45" y="49"/>
                  </a:lnTo>
                  <a:lnTo>
                    <a:pt x="58" y="42"/>
                  </a:lnTo>
                  <a:lnTo>
                    <a:pt x="71" y="33"/>
                  </a:lnTo>
                  <a:lnTo>
                    <a:pt x="85" y="26"/>
                  </a:lnTo>
                  <a:lnTo>
                    <a:pt x="101" y="18"/>
                  </a:lnTo>
                  <a:lnTo>
                    <a:pt x="115" y="12"/>
                  </a:lnTo>
                  <a:lnTo>
                    <a:pt x="131" y="7"/>
                  </a:lnTo>
                  <a:lnTo>
                    <a:pt x="146" y="4"/>
                  </a:lnTo>
                  <a:lnTo>
                    <a:pt x="162" y="1"/>
                  </a:lnTo>
                  <a:lnTo>
                    <a:pt x="178"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90" name="Freeform 66">
              <a:extLst>
                <a:ext uri="{FF2B5EF4-FFF2-40B4-BE49-F238E27FC236}">
                  <a16:creationId xmlns:a16="http://schemas.microsoft.com/office/drawing/2014/main" xmlns="" id="{298D4633-C402-412B-B2DB-3F494F4CDC26}"/>
                </a:ext>
              </a:extLst>
            </p:cNvPr>
            <p:cNvSpPr>
              <a:spLocks/>
            </p:cNvSpPr>
            <p:nvPr/>
          </p:nvSpPr>
          <p:spPr bwMode="auto">
            <a:xfrm>
              <a:off x="522" y="1481"/>
              <a:ext cx="147" cy="99"/>
            </a:xfrm>
            <a:custGeom>
              <a:avLst/>
              <a:gdLst>
                <a:gd name="T0" fmla="*/ 46 w 449"/>
                <a:gd name="T1" fmla="*/ 31 h 297"/>
                <a:gd name="T2" fmla="*/ 54 w 449"/>
                <a:gd name="T3" fmla="*/ 52 h 297"/>
                <a:gd name="T4" fmla="*/ 74 w 449"/>
                <a:gd name="T5" fmla="*/ 59 h 297"/>
                <a:gd name="T6" fmla="*/ 81 w 449"/>
                <a:gd name="T7" fmla="*/ 58 h 297"/>
                <a:gd name="T8" fmla="*/ 83 w 449"/>
                <a:gd name="T9" fmla="*/ 58 h 297"/>
                <a:gd name="T10" fmla="*/ 124 w 449"/>
                <a:gd name="T11" fmla="*/ 53 h 297"/>
                <a:gd name="T12" fmla="*/ 148 w 449"/>
                <a:gd name="T13" fmla="*/ 41 h 297"/>
                <a:gd name="T14" fmla="*/ 164 w 449"/>
                <a:gd name="T15" fmla="*/ 31 h 297"/>
                <a:gd name="T16" fmla="*/ 177 w 449"/>
                <a:gd name="T17" fmla="*/ 24 h 297"/>
                <a:gd name="T18" fmla="*/ 188 w 449"/>
                <a:gd name="T19" fmla="*/ 16 h 297"/>
                <a:gd name="T20" fmla="*/ 196 w 449"/>
                <a:gd name="T21" fmla="*/ 12 h 297"/>
                <a:gd name="T22" fmla="*/ 204 w 449"/>
                <a:gd name="T23" fmla="*/ 7 h 297"/>
                <a:gd name="T24" fmla="*/ 313 w 449"/>
                <a:gd name="T25" fmla="*/ 14 h 297"/>
                <a:gd name="T26" fmla="*/ 420 w 449"/>
                <a:gd name="T27" fmla="*/ 20 h 297"/>
                <a:gd name="T28" fmla="*/ 421 w 449"/>
                <a:gd name="T29" fmla="*/ 23 h 297"/>
                <a:gd name="T30" fmla="*/ 422 w 449"/>
                <a:gd name="T31" fmla="*/ 25 h 297"/>
                <a:gd name="T32" fmla="*/ 437 w 449"/>
                <a:gd name="T33" fmla="*/ 28 h 297"/>
                <a:gd name="T34" fmla="*/ 449 w 449"/>
                <a:gd name="T35" fmla="*/ 31 h 297"/>
                <a:gd name="T36" fmla="*/ 420 w 449"/>
                <a:gd name="T37" fmla="*/ 35 h 297"/>
                <a:gd name="T38" fmla="*/ 391 w 449"/>
                <a:gd name="T39" fmla="*/ 40 h 297"/>
                <a:gd name="T40" fmla="*/ 346 w 449"/>
                <a:gd name="T41" fmla="*/ 50 h 297"/>
                <a:gd name="T42" fmla="*/ 297 w 449"/>
                <a:gd name="T43" fmla="*/ 52 h 297"/>
                <a:gd name="T44" fmla="*/ 293 w 449"/>
                <a:gd name="T45" fmla="*/ 56 h 297"/>
                <a:gd name="T46" fmla="*/ 289 w 449"/>
                <a:gd name="T47" fmla="*/ 57 h 297"/>
                <a:gd name="T48" fmla="*/ 287 w 449"/>
                <a:gd name="T49" fmla="*/ 58 h 297"/>
                <a:gd name="T50" fmla="*/ 286 w 449"/>
                <a:gd name="T51" fmla="*/ 59 h 297"/>
                <a:gd name="T52" fmla="*/ 270 w 449"/>
                <a:gd name="T53" fmla="*/ 63 h 297"/>
                <a:gd name="T54" fmla="*/ 246 w 449"/>
                <a:gd name="T55" fmla="*/ 71 h 297"/>
                <a:gd name="T56" fmla="*/ 201 w 449"/>
                <a:gd name="T57" fmla="*/ 76 h 297"/>
                <a:gd name="T58" fmla="*/ 145 w 449"/>
                <a:gd name="T59" fmla="*/ 76 h 297"/>
                <a:gd name="T60" fmla="*/ 120 w 449"/>
                <a:gd name="T61" fmla="*/ 82 h 297"/>
                <a:gd name="T62" fmla="*/ 53 w 449"/>
                <a:gd name="T63" fmla="*/ 86 h 297"/>
                <a:gd name="T64" fmla="*/ 20 w 449"/>
                <a:gd name="T65" fmla="*/ 96 h 297"/>
                <a:gd name="T66" fmla="*/ 14 w 449"/>
                <a:gd name="T67" fmla="*/ 109 h 297"/>
                <a:gd name="T68" fmla="*/ 14 w 449"/>
                <a:gd name="T69" fmla="*/ 127 h 297"/>
                <a:gd name="T70" fmla="*/ 19 w 449"/>
                <a:gd name="T71" fmla="*/ 142 h 297"/>
                <a:gd name="T72" fmla="*/ 30 w 449"/>
                <a:gd name="T73" fmla="*/ 155 h 297"/>
                <a:gd name="T74" fmla="*/ 44 w 449"/>
                <a:gd name="T75" fmla="*/ 171 h 297"/>
                <a:gd name="T76" fmla="*/ 57 w 449"/>
                <a:gd name="T77" fmla="*/ 199 h 297"/>
                <a:gd name="T78" fmla="*/ 148 w 449"/>
                <a:gd name="T79" fmla="*/ 219 h 297"/>
                <a:gd name="T80" fmla="*/ 174 w 449"/>
                <a:gd name="T81" fmla="*/ 226 h 297"/>
                <a:gd name="T82" fmla="*/ 199 w 449"/>
                <a:gd name="T83" fmla="*/ 231 h 297"/>
                <a:gd name="T84" fmla="*/ 209 w 449"/>
                <a:gd name="T85" fmla="*/ 241 h 297"/>
                <a:gd name="T86" fmla="*/ 259 w 449"/>
                <a:gd name="T87" fmla="*/ 253 h 297"/>
                <a:gd name="T88" fmla="*/ 303 w 449"/>
                <a:gd name="T89" fmla="*/ 263 h 297"/>
                <a:gd name="T90" fmla="*/ 356 w 449"/>
                <a:gd name="T91" fmla="*/ 276 h 297"/>
                <a:gd name="T92" fmla="*/ 383 w 449"/>
                <a:gd name="T93" fmla="*/ 281 h 297"/>
                <a:gd name="T94" fmla="*/ 387 w 449"/>
                <a:gd name="T95" fmla="*/ 284 h 297"/>
                <a:gd name="T96" fmla="*/ 388 w 449"/>
                <a:gd name="T97" fmla="*/ 287 h 297"/>
                <a:gd name="T98" fmla="*/ 390 w 449"/>
                <a:gd name="T99" fmla="*/ 290 h 297"/>
                <a:gd name="T100" fmla="*/ 391 w 449"/>
                <a:gd name="T101" fmla="*/ 294 h 297"/>
                <a:gd name="T102" fmla="*/ 390 w 449"/>
                <a:gd name="T103" fmla="*/ 295 h 297"/>
                <a:gd name="T104" fmla="*/ 306 w 449"/>
                <a:gd name="T105" fmla="*/ 293 h 297"/>
                <a:gd name="T106" fmla="*/ 40 w 449"/>
                <a:gd name="T107" fmla="*/ 196 h 297"/>
                <a:gd name="T108" fmla="*/ 16 w 449"/>
                <a:gd name="T109" fmla="*/ 5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297">
                  <a:moveTo>
                    <a:pt x="51" y="0"/>
                  </a:moveTo>
                  <a:lnTo>
                    <a:pt x="49" y="11"/>
                  </a:lnTo>
                  <a:lnTo>
                    <a:pt x="46" y="22"/>
                  </a:lnTo>
                  <a:lnTo>
                    <a:pt x="46" y="31"/>
                  </a:lnTo>
                  <a:lnTo>
                    <a:pt x="47" y="41"/>
                  </a:lnTo>
                  <a:lnTo>
                    <a:pt x="49" y="45"/>
                  </a:lnTo>
                  <a:lnTo>
                    <a:pt x="51" y="48"/>
                  </a:lnTo>
                  <a:lnTo>
                    <a:pt x="54" y="52"/>
                  </a:lnTo>
                  <a:lnTo>
                    <a:pt x="57" y="54"/>
                  </a:lnTo>
                  <a:lnTo>
                    <a:pt x="63" y="57"/>
                  </a:lnTo>
                  <a:lnTo>
                    <a:pt x="67" y="59"/>
                  </a:lnTo>
                  <a:lnTo>
                    <a:pt x="74" y="59"/>
                  </a:lnTo>
                  <a:lnTo>
                    <a:pt x="81" y="61"/>
                  </a:lnTo>
                  <a:lnTo>
                    <a:pt x="81" y="59"/>
                  </a:lnTo>
                  <a:lnTo>
                    <a:pt x="81" y="59"/>
                  </a:lnTo>
                  <a:lnTo>
                    <a:pt x="81" y="58"/>
                  </a:lnTo>
                  <a:lnTo>
                    <a:pt x="81" y="58"/>
                  </a:lnTo>
                  <a:lnTo>
                    <a:pt x="83" y="58"/>
                  </a:lnTo>
                  <a:lnTo>
                    <a:pt x="83" y="58"/>
                  </a:lnTo>
                  <a:lnTo>
                    <a:pt x="83" y="58"/>
                  </a:lnTo>
                  <a:lnTo>
                    <a:pt x="83" y="57"/>
                  </a:lnTo>
                  <a:lnTo>
                    <a:pt x="120" y="57"/>
                  </a:lnTo>
                  <a:lnTo>
                    <a:pt x="123" y="53"/>
                  </a:lnTo>
                  <a:lnTo>
                    <a:pt x="124" y="53"/>
                  </a:lnTo>
                  <a:lnTo>
                    <a:pt x="130" y="51"/>
                  </a:lnTo>
                  <a:lnTo>
                    <a:pt x="135" y="48"/>
                  </a:lnTo>
                  <a:lnTo>
                    <a:pt x="142" y="45"/>
                  </a:lnTo>
                  <a:lnTo>
                    <a:pt x="148" y="41"/>
                  </a:lnTo>
                  <a:lnTo>
                    <a:pt x="155" y="37"/>
                  </a:lnTo>
                  <a:lnTo>
                    <a:pt x="159" y="35"/>
                  </a:lnTo>
                  <a:lnTo>
                    <a:pt x="164" y="33"/>
                  </a:lnTo>
                  <a:lnTo>
                    <a:pt x="164" y="31"/>
                  </a:lnTo>
                  <a:lnTo>
                    <a:pt x="165" y="30"/>
                  </a:lnTo>
                  <a:lnTo>
                    <a:pt x="168" y="29"/>
                  </a:lnTo>
                  <a:lnTo>
                    <a:pt x="172" y="26"/>
                  </a:lnTo>
                  <a:lnTo>
                    <a:pt x="177" y="24"/>
                  </a:lnTo>
                  <a:lnTo>
                    <a:pt x="181" y="22"/>
                  </a:lnTo>
                  <a:lnTo>
                    <a:pt x="184" y="19"/>
                  </a:lnTo>
                  <a:lnTo>
                    <a:pt x="186" y="18"/>
                  </a:lnTo>
                  <a:lnTo>
                    <a:pt x="188" y="16"/>
                  </a:lnTo>
                  <a:lnTo>
                    <a:pt x="188" y="16"/>
                  </a:lnTo>
                  <a:lnTo>
                    <a:pt x="191" y="14"/>
                  </a:lnTo>
                  <a:lnTo>
                    <a:pt x="194" y="13"/>
                  </a:lnTo>
                  <a:lnTo>
                    <a:pt x="196" y="12"/>
                  </a:lnTo>
                  <a:lnTo>
                    <a:pt x="198" y="11"/>
                  </a:lnTo>
                  <a:lnTo>
                    <a:pt x="201" y="9"/>
                  </a:lnTo>
                  <a:lnTo>
                    <a:pt x="204" y="8"/>
                  </a:lnTo>
                  <a:lnTo>
                    <a:pt x="204" y="7"/>
                  </a:lnTo>
                  <a:lnTo>
                    <a:pt x="231" y="8"/>
                  </a:lnTo>
                  <a:lnTo>
                    <a:pt x="258" y="9"/>
                  </a:lnTo>
                  <a:lnTo>
                    <a:pt x="285" y="12"/>
                  </a:lnTo>
                  <a:lnTo>
                    <a:pt x="313" y="14"/>
                  </a:lnTo>
                  <a:lnTo>
                    <a:pt x="340" y="17"/>
                  </a:lnTo>
                  <a:lnTo>
                    <a:pt x="366" y="18"/>
                  </a:lnTo>
                  <a:lnTo>
                    <a:pt x="393" y="19"/>
                  </a:lnTo>
                  <a:lnTo>
                    <a:pt x="420" y="20"/>
                  </a:lnTo>
                  <a:lnTo>
                    <a:pt x="420" y="22"/>
                  </a:lnTo>
                  <a:lnTo>
                    <a:pt x="420" y="22"/>
                  </a:lnTo>
                  <a:lnTo>
                    <a:pt x="420" y="23"/>
                  </a:lnTo>
                  <a:lnTo>
                    <a:pt x="421" y="23"/>
                  </a:lnTo>
                  <a:lnTo>
                    <a:pt x="421" y="24"/>
                  </a:lnTo>
                  <a:lnTo>
                    <a:pt x="422" y="24"/>
                  </a:lnTo>
                  <a:lnTo>
                    <a:pt x="422" y="24"/>
                  </a:lnTo>
                  <a:lnTo>
                    <a:pt x="422" y="25"/>
                  </a:lnTo>
                  <a:lnTo>
                    <a:pt x="425" y="25"/>
                  </a:lnTo>
                  <a:lnTo>
                    <a:pt x="428" y="25"/>
                  </a:lnTo>
                  <a:lnTo>
                    <a:pt x="432" y="26"/>
                  </a:lnTo>
                  <a:lnTo>
                    <a:pt x="437" y="28"/>
                  </a:lnTo>
                  <a:lnTo>
                    <a:pt x="441" y="29"/>
                  </a:lnTo>
                  <a:lnTo>
                    <a:pt x="445" y="30"/>
                  </a:lnTo>
                  <a:lnTo>
                    <a:pt x="448" y="30"/>
                  </a:lnTo>
                  <a:lnTo>
                    <a:pt x="449" y="31"/>
                  </a:lnTo>
                  <a:lnTo>
                    <a:pt x="442" y="31"/>
                  </a:lnTo>
                  <a:lnTo>
                    <a:pt x="435" y="33"/>
                  </a:lnTo>
                  <a:lnTo>
                    <a:pt x="427" y="34"/>
                  </a:lnTo>
                  <a:lnTo>
                    <a:pt x="420" y="35"/>
                  </a:lnTo>
                  <a:lnTo>
                    <a:pt x="413" y="37"/>
                  </a:lnTo>
                  <a:lnTo>
                    <a:pt x="405" y="39"/>
                  </a:lnTo>
                  <a:lnTo>
                    <a:pt x="398" y="39"/>
                  </a:lnTo>
                  <a:lnTo>
                    <a:pt x="391" y="40"/>
                  </a:lnTo>
                  <a:lnTo>
                    <a:pt x="384" y="44"/>
                  </a:lnTo>
                  <a:lnTo>
                    <a:pt x="373" y="46"/>
                  </a:lnTo>
                  <a:lnTo>
                    <a:pt x="360" y="48"/>
                  </a:lnTo>
                  <a:lnTo>
                    <a:pt x="346" y="50"/>
                  </a:lnTo>
                  <a:lnTo>
                    <a:pt x="331" y="51"/>
                  </a:lnTo>
                  <a:lnTo>
                    <a:pt x="317" y="52"/>
                  </a:lnTo>
                  <a:lnTo>
                    <a:pt x="306" y="52"/>
                  </a:lnTo>
                  <a:lnTo>
                    <a:pt x="297" y="52"/>
                  </a:lnTo>
                  <a:lnTo>
                    <a:pt x="296" y="56"/>
                  </a:lnTo>
                  <a:lnTo>
                    <a:pt x="295" y="56"/>
                  </a:lnTo>
                  <a:lnTo>
                    <a:pt x="295" y="56"/>
                  </a:lnTo>
                  <a:lnTo>
                    <a:pt x="293" y="56"/>
                  </a:lnTo>
                  <a:lnTo>
                    <a:pt x="292" y="56"/>
                  </a:lnTo>
                  <a:lnTo>
                    <a:pt x="290" y="57"/>
                  </a:lnTo>
                  <a:lnTo>
                    <a:pt x="290" y="57"/>
                  </a:lnTo>
                  <a:lnTo>
                    <a:pt x="289" y="57"/>
                  </a:lnTo>
                  <a:lnTo>
                    <a:pt x="289" y="57"/>
                  </a:lnTo>
                  <a:lnTo>
                    <a:pt x="289" y="58"/>
                  </a:lnTo>
                  <a:lnTo>
                    <a:pt x="287" y="58"/>
                  </a:lnTo>
                  <a:lnTo>
                    <a:pt x="287" y="58"/>
                  </a:lnTo>
                  <a:lnTo>
                    <a:pt x="287" y="58"/>
                  </a:lnTo>
                  <a:lnTo>
                    <a:pt x="287" y="58"/>
                  </a:lnTo>
                  <a:lnTo>
                    <a:pt x="286" y="59"/>
                  </a:lnTo>
                  <a:lnTo>
                    <a:pt x="286" y="59"/>
                  </a:lnTo>
                  <a:lnTo>
                    <a:pt x="286" y="61"/>
                  </a:lnTo>
                  <a:lnTo>
                    <a:pt x="282" y="61"/>
                  </a:lnTo>
                  <a:lnTo>
                    <a:pt x="276" y="62"/>
                  </a:lnTo>
                  <a:lnTo>
                    <a:pt x="270" y="63"/>
                  </a:lnTo>
                  <a:lnTo>
                    <a:pt x="263" y="65"/>
                  </a:lnTo>
                  <a:lnTo>
                    <a:pt x="258" y="68"/>
                  </a:lnTo>
                  <a:lnTo>
                    <a:pt x="250" y="69"/>
                  </a:lnTo>
                  <a:lnTo>
                    <a:pt x="246" y="71"/>
                  </a:lnTo>
                  <a:lnTo>
                    <a:pt x="242" y="73"/>
                  </a:lnTo>
                  <a:lnTo>
                    <a:pt x="231" y="75"/>
                  </a:lnTo>
                  <a:lnTo>
                    <a:pt x="216" y="76"/>
                  </a:lnTo>
                  <a:lnTo>
                    <a:pt x="201" y="76"/>
                  </a:lnTo>
                  <a:lnTo>
                    <a:pt x="184" y="75"/>
                  </a:lnTo>
                  <a:lnTo>
                    <a:pt x="167" y="75"/>
                  </a:lnTo>
                  <a:lnTo>
                    <a:pt x="151" y="75"/>
                  </a:lnTo>
                  <a:lnTo>
                    <a:pt x="145" y="76"/>
                  </a:lnTo>
                  <a:lnTo>
                    <a:pt x="138" y="78"/>
                  </a:lnTo>
                  <a:lnTo>
                    <a:pt x="134" y="80"/>
                  </a:lnTo>
                  <a:lnTo>
                    <a:pt x="130" y="82"/>
                  </a:lnTo>
                  <a:lnTo>
                    <a:pt x="120" y="82"/>
                  </a:lnTo>
                  <a:lnTo>
                    <a:pt x="105" y="82"/>
                  </a:lnTo>
                  <a:lnTo>
                    <a:pt x="88" y="84"/>
                  </a:lnTo>
                  <a:lnTo>
                    <a:pt x="70" y="85"/>
                  </a:lnTo>
                  <a:lnTo>
                    <a:pt x="53" y="86"/>
                  </a:lnTo>
                  <a:lnTo>
                    <a:pt x="37" y="90"/>
                  </a:lnTo>
                  <a:lnTo>
                    <a:pt x="30" y="91"/>
                  </a:lnTo>
                  <a:lnTo>
                    <a:pt x="24" y="93"/>
                  </a:lnTo>
                  <a:lnTo>
                    <a:pt x="20" y="96"/>
                  </a:lnTo>
                  <a:lnTo>
                    <a:pt x="17" y="98"/>
                  </a:lnTo>
                  <a:lnTo>
                    <a:pt x="16" y="101"/>
                  </a:lnTo>
                  <a:lnTo>
                    <a:pt x="16" y="104"/>
                  </a:lnTo>
                  <a:lnTo>
                    <a:pt x="14" y="109"/>
                  </a:lnTo>
                  <a:lnTo>
                    <a:pt x="14" y="115"/>
                  </a:lnTo>
                  <a:lnTo>
                    <a:pt x="14" y="120"/>
                  </a:lnTo>
                  <a:lnTo>
                    <a:pt x="14" y="125"/>
                  </a:lnTo>
                  <a:lnTo>
                    <a:pt x="14" y="127"/>
                  </a:lnTo>
                  <a:lnTo>
                    <a:pt x="16" y="129"/>
                  </a:lnTo>
                  <a:lnTo>
                    <a:pt x="16" y="134"/>
                  </a:lnTo>
                  <a:lnTo>
                    <a:pt x="17" y="137"/>
                  </a:lnTo>
                  <a:lnTo>
                    <a:pt x="19" y="142"/>
                  </a:lnTo>
                  <a:lnTo>
                    <a:pt x="22" y="146"/>
                  </a:lnTo>
                  <a:lnTo>
                    <a:pt x="23" y="149"/>
                  </a:lnTo>
                  <a:lnTo>
                    <a:pt x="26" y="152"/>
                  </a:lnTo>
                  <a:lnTo>
                    <a:pt x="30" y="155"/>
                  </a:lnTo>
                  <a:lnTo>
                    <a:pt x="33" y="159"/>
                  </a:lnTo>
                  <a:lnTo>
                    <a:pt x="37" y="162"/>
                  </a:lnTo>
                  <a:lnTo>
                    <a:pt x="41" y="165"/>
                  </a:lnTo>
                  <a:lnTo>
                    <a:pt x="44" y="171"/>
                  </a:lnTo>
                  <a:lnTo>
                    <a:pt x="49" y="179"/>
                  </a:lnTo>
                  <a:lnTo>
                    <a:pt x="53" y="187"/>
                  </a:lnTo>
                  <a:lnTo>
                    <a:pt x="56" y="193"/>
                  </a:lnTo>
                  <a:lnTo>
                    <a:pt x="57" y="199"/>
                  </a:lnTo>
                  <a:lnTo>
                    <a:pt x="59" y="203"/>
                  </a:lnTo>
                  <a:lnTo>
                    <a:pt x="60" y="203"/>
                  </a:lnTo>
                  <a:lnTo>
                    <a:pt x="63" y="203"/>
                  </a:lnTo>
                  <a:lnTo>
                    <a:pt x="148" y="219"/>
                  </a:lnTo>
                  <a:lnTo>
                    <a:pt x="152" y="220"/>
                  </a:lnTo>
                  <a:lnTo>
                    <a:pt x="159" y="222"/>
                  </a:lnTo>
                  <a:lnTo>
                    <a:pt x="167" y="224"/>
                  </a:lnTo>
                  <a:lnTo>
                    <a:pt x="174" y="226"/>
                  </a:lnTo>
                  <a:lnTo>
                    <a:pt x="181" y="228"/>
                  </a:lnTo>
                  <a:lnTo>
                    <a:pt x="188" y="230"/>
                  </a:lnTo>
                  <a:lnTo>
                    <a:pt x="194" y="231"/>
                  </a:lnTo>
                  <a:lnTo>
                    <a:pt x="199" y="231"/>
                  </a:lnTo>
                  <a:lnTo>
                    <a:pt x="199" y="233"/>
                  </a:lnTo>
                  <a:lnTo>
                    <a:pt x="201" y="236"/>
                  </a:lnTo>
                  <a:lnTo>
                    <a:pt x="205" y="238"/>
                  </a:lnTo>
                  <a:lnTo>
                    <a:pt x="209" y="241"/>
                  </a:lnTo>
                  <a:lnTo>
                    <a:pt x="221" y="244"/>
                  </a:lnTo>
                  <a:lnTo>
                    <a:pt x="233" y="247"/>
                  </a:lnTo>
                  <a:lnTo>
                    <a:pt x="246" y="250"/>
                  </a:lnTo>
                  <a:lnTo>
                    <a:pt x="259" y="253"/>
                  </a:lnTo>
                  <a:lnTo>
                    <a:pt x="270" y="256"/>
                  </a:lnTo>
                  <a:lnTo>
                    <a:pt x="277" y="260"/>
                  </a:lnTo>
                  <a:lnTo>
                    <a:pt x="290" y="261"/>
                  </a:lnTo>
                  <a:lnTo>
                    <a:pt x="303" y="263"/>
                  </a:lnTo>
                  <a:lnTo>
                    <a:pt x="316" y="266"/>
                  </a:lnTo>
                  <a:lnTo>
                    <a:pt x="329" y="270"/>
                  </a:lnTo>
                  <a:lnTo>
                    <a:pt x="343" y="273"/>
                  </a:lnTo>
                  <a:lnTo>
                    <a:pt x="356" y="276"/>
                  </a:lnTo>
                  <a:lnTo>
                    <a:pt x="368" y="278"/>
                  </a:lnTo>
                  <a:lnTo>
                    <a:pt x="381" y="280"/>
                  </a:lnTo>
                  <a:lnTo>
                    <a:pt x="381" y="280"/>
                  </a:lnTo>
                  <a:lnTo>
                    <a:pt x="383" y="281"/>
                  </a:lnTo>
                  <a:lnTo>
                    <a:pt x="384" y="282"/>
                  </a:lnTo>
                  <a:lnTo>
                    <a:pt x="384" y="283"/>
                  </a:lnTo>
                  <a:lnTo>
                    <a:pt x="386" y="284"/>
                  </a:lnTo>
                  <a:lnTo>
                    <a:pt x="387" y="284"/>
                  </a:lnTo>
                  <a:lnTo>
                    <a:pt x="387" y="286"/>
                  </a:lnTo>
                  <a:lnTo>
                    <a:pt x="387" y="286"/>
                  </a:lnTo>
                  <a:lnTo>
                    <a:pt x="387" y="287"/>
                  </a:lnTo>
                  <a:lnTo>
                    <a:pt x="388" y="287"/>
                  </a:lnTo>
                  <a:lnTo>
                    <a:pt x="388" y="288"/>
                  </a:lnTo>
                  <a:lnTo>
                    <a:pt x="390" y="289"/>
                  </a:lnTo>
                  <a:lnTo>
                    <a:pt x="390" y="289"/>
                  </a:lnTo>
                  <a:lnTo>
                    <a:pt x="390" y="290"/>
                  </a:lnTo>
                  <a:lnTo>
                    <a:pt x="391" y="292"/>
                  </a:lnTo>
                  <a:lnTo>
                    <a:pt x="391" y="292"/>
                  </a:lnTo>
                  <a:lnTo>
                    <a:pt x="391" y="294"/>
                  </a:lnTo>
                  <a:lnTo>
                    <a:pt x="391" y="294"/>
                  </a:lnTo>
                  <a:lnTo>
                    <a:pt x="391" y="294"/>
                  </a:lnTo>
                  <a:lnTo>
                    <a:pt x="391" y="294"/>
                  </a:lnTo>
                  <a:lnTo>
                    <a:pt x="390" y="295"/>
                  </a:lnTo>
                  <a:lnTo>
                    <a:pt x="390" y="295"/>
                  </a:lnTo>
                  <a:lnTo>
                    <a:pt x="390" y="295"/>
                  </a:lnTo>
                  <a:lnTo>
                    <a:pt x="390" y="297"/>
                  </a:lnTo>
                  <a:lnTo>
                    <a:pt x="390" y="297"/>
                  </a:lnTo>
                  <a:lnTo>
                    <a:pt x="306" y="293"/>
                  </a:lnTo>
                  <a:lnTo>
                    <a:pt x="121" y="263"/>
                  </a:lnTo>
                  <a:lnTo>
                    <a:pt x="60" y="238"/>
                  </a:lnTo>
                  <a:lnTo>
                    <a:pt x="40" y="217"/>
                  </a:lnTo>
                  <a:lnTo>
                    <a:pt x="40" y="196"/>
                  </a:lnTo>
                  <a:lnTo>
                    <a:pt x="20" y="162"/>
                  </a:lnTo>
                  <a:lnTo>
                    <a:pt x="0" y="143"/>
                  </a:lnTo>
                  <a:lnTo>
                    <a:pt x="20" y="91"/>
                  </a:lnTo>
                  <a:lnTo>
                    <a:pt x="16" y="56"/>
                  </a:lnTo>
                  <a:lnTo>
                    <a:pt x="7" y="50"/>
                  </a:lnTo>
                  <a:lnTo>
                    <a:pt x="7" y="40"/>
                  </a:lnTo>
                  <a:lnTo>
                    <a:pt x="51"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91" name="Freeform 67">
              <a:extLst>
                <a:ext uri="{FF2B5EF4-FFF2-40B4-BE49-F238E27FC236}">
                  <a16:creationId xmlns:a16="http://schemas.microsoft.com/office/drawing/2014/main" xmlns="" id="{3487A382-4822-4AC3-8B46-7189A55A4739}"/>
                </a:ext>
              </a:extLst>
            </p:cNvPr>
            <p:cNvSpPr>
              <a:spLocks/>
            </p:cNvSpPr>
            <p:nvPr/>
          </p:nvSpPr>
          <p:spPr bwMode="auto">
            <a:xfrm>
              <a:off x="579" y="1480"/>
              <a:ext cx="33" cy="26"/>
            </a:xfrm>
            <a:custGeom>
              <a:avLst/>
              <a:gdLst>
                <a:gd name="T0" fmla="*/ 102 w 102"/>
                <a:gd name="T1" fmla="*/ 28 h 80"/>
                <a:gd name="T2" fmla="*/ 98 w 102"/>
                <a:gd name="T3" fmla="*/ 62 h 80"/>
                <a:gd name="T4" fmla="*/ 70 w 102"/>
                <a:gd name="T5" fmla="*/ 80 h 80"/>
                <a:gd name="T6" fmla="*/ 20 w 102"/>
                <a:gd name="T7" fmla="*/ 76 h 80"/>
                <a:gd name="T8" fmla="*/ 0 w 102"/>
                <a:gd name="T9" fmla="*/ 56 h 80"/>
                <a:gd name="T10" fmla="*/ 8 w 102"/>
                <a:gd name="T11" fmla="*/ 20 h 80"/>
                <a:gd name="T12" fmla="*/ 33 w 102"/>
                <a:gd name="T13" fmla="*/ 0 h 80"/>
                <a:gd name="T14" fmla="*/ 81 w 102"/>
                <a:gd name="T15" fmla="*/ 7 h 80"/>
                <a:gd name="T16" fmla="*/ 102 w 102"/>
                <a:gd name="T17" fmla="*/ 2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80">
                  <a:moveTo>
                    <a:pt x="102" y="28"/>
                  </a:moveTo>
                  <a:lnTo>
                    <a:pt x="98" y="62"/>
                  </a:lnTo>
                  <a:lnTo>
                    <a:pt x="70" y="80"/>
                  </a:lnTo>
                  <a:lnTo>
                    <a:pt x="20" y="76"/>
                  </a:lnTo>
                  <a:lnTo>
                    <a:pt x="0" y="56"/>
                  </a:lnTo>
                  <a:lnTo>
                    <a:pt x="8" y="20"/>
                  </a:lnTo>
                  <a:lnTo>
                    <a:pt x="33" y="0"/>
                  </a:lnTo>
                  <a:lnTo>
                    <a:pt x="81" y="7"/>
                  </a:lnTo>
                  <a:lnTo>
                    <a:pt x="102" y="2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92" name="Freeform 68">
              <a:extLst>
                <a:ext uri="{FF2B5EF4-FFF2-40B4-BE49-F238E27FC236}">
                  <a16:creationId xmlns:a16="http://schemas.microsoft.com/office/drawing/2014/main" xmlns="" id="{90718FB1-204A-4B16-A8E4-50572D5253D7}"/>
                </a:ext>
              </a:extLst>
            </p:cNvPr>
            <p:cNvSpPr>
              <a:spLocks/>
            </p:cNvSpPr>
            <p:nvPr/>
          </p:nvSpPr>
          <p:spPr bwMode="auto">
            <a:xfrm>
              <a:off x="586" y="1486"/>
              <a:ext cx="23" cy="14"/>
            </a:xfrm>
            <a:custGeom>
              <a:avLst/>
              <a:gdLst>
                <a:gd name="T0" fmla="*/ 61 w 61"/>
                <a:gd name="T1" fmla="*/ 15 h 42"/>
                <a:gd name="T2" fmla="*/ 58 w 61"/>
                <a:gd name="T3" fmla="*/ 32 h 42"/>
                <a:gd name="T4" fmla="*/ 37 w 61"/>
                <a:gd name="T5" fmla="*/ 42 h 42"/>
                <a:gd name="T6" fmla="*/ 8 w 61"/>
                <a:gd name="T7" fmla="*/ 39 h 42"/>
                <a:gd name="T8" fmla="*/ 0 w 61"/>
                <a:gd name="T9" fmla="*/ 32 h 42"/>
                <a:gd name="T10" fmla="*/ 13 w 61"/>
                <a:gd name="T11" fmla="*/ 4 h 42"/>
                <a:gd name="T12" fmla="*/ 21 w 61"/>
                <a:gd name="T13" fmla="*/ 0 h 42"/>
                <a:gd name="T14" fmla="*/ 50 w 61"/>
                <a:gd name="T15" fmla="*/ 0 h 42"/>
                <a:gd name="T16" fmla="*/ 61 w 61"/>
                <a:gd name="T1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42">
                  <a:moveTo>
                    <a:pt x="61" y="15"/>
                  </a:moveTo>
                  <a:lnTo>
                    <a:pt x="58" y="32"/>
                  </a:lnTo>
                  <a:lnTo>
                    <a:pt x="37" y="42"/>
                  </a:lnTo>
                  <a:lnTo>
                    <a:pt x="8" y="39"/>
                  </a:lnTo>
                  <a:lnTo>
                    <a:pt x="0" y="32"/>
                  </a:lnTo>
                  <a:lnTo>
                    <a:pt x="13" y="4"/>
                  </a:lnTo>
                  <a:lnTo>
                    <a:pt x="21" y="0"/>
                  </a:lnTo>
                  <a:lnTo>
                    <a:pt x="50" y="0"/>
                  </a:lnTo>
                  <a:lnTo>
                    <a:pt x="61" y="1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93" name="Freeform 69">
              <a:extLst>
                <a:ext uri="{FF2B5EF4-FFF2-40B4-BE49-F238E27FC236}">
                  <a16:creationId xmlns:a16="http://schemas.microsoft.com/office/drawing/2014/main" xmlns="" id="{E20E5E24-CAE2-4057-8D74-8AA9EED49704}"/>
                </a:ext>
              </a:extLst>
            </p:cNvPr>
            <p:cNvSpPr>
              <a:spLocks/>
            </p:cNvSpPr>
            <p:nvPr/>
          </p:nvSpPr>
          <p:spPr bwMode="auto">
            <a:xfrm>
              <a:off x="381" y="1500"/>
              <a:ext cx="142" cy="52"/>
            </a:xfrm>
            <a:custGeom>
              <a:avLst/>
              <a:gdLst>
                <a:gd name="T0" fmla="*/ 408 w 425"/>
                <a:gd name="T1" fmla="*/ 56 h 155"/>
                <a:gd name="T2" fmla="*/ 400 w 425"/>
                <a:gd name="T3" fmla="*/ 71 h 155"/>
                <a:gd name="T4" fmla="*/ 404 w 425"/>
                <a:gd name="T5" fmla="*/ 95 h 155"/>
                <a:gd name="T6" fmla="*/ 425 w 425"/>
                <a:gd name="T7" fmla="*/ 120 h 155"/>
                <a:gd name="T8" fmla="*/ 294 w 425"/>
                <a:gd name="T9" fmla="*/ 129 h 155"/>
                <a:gd name="T10" fmla="*/ 151 w 425"/>
                <a:gd name="T11" fmla="*/ 144 h 155"/>
                <a:gd name="T12" fmla="*/ 122 w 425"/>
                <a:gd name="T13" fmla="*/ 144 h 155"/>
                <a:gd name="T14" fmla="*/ 94 w 425"/>
                <a:gd name="T15" fmla="*/ 140 h 155"/>
                <a:gd name="T16" fmla="*/ 98 w 425"/>
                <a:gd name="T17" fmla="*/ 140 h 155"/>
                <a:gd name="T18" fmla="*/ 103 w 425"/>
                <a:gd name="T19" fmla="*/ 134 h 155"/>
                <a:gd name="T20" fmla="*/ 103 w 425"/>
                <a:gd name="T21" fmla="*/ 123 h 155"/>
                <a:gd name="T22" fmla="*/ 94 w 425"/>
                <a:gd name="T23" fmla="*/ 120 h 155"/>
                <a:gd name="T24" fmla="*/ 4 w 425"/>
                <a:gd name="T25" fmla="*/ 155 h 155"/>
                <a:gd name="T26" fmla="*/ 0 w 425"/>
                <a:gd name="T27" fmla="*/ 151 h 155"/>
                <a:gd name="T28" fmla="*/ 17 w 425"/>
                <a:gd name="T29" fmla="*/ 116 h 155"/>
                <a:gd name="T30" fmla="*/ 114 w 425"/>
                <a:gd name="T31" fmla="*/ 75 h 155"/>
                <a:gd name="T32" fmla="*/ 238 w 425"/>
                <a:gd name="T33" fmla="*/ 54 h 155"/>
                <a:gd name="T34" fmla="*/ 310 w 425"/>
                <a:gd name="T35" fmla="*/ 45 h 155"/>
                <a:gd name="T36" fmla="*/ 375 w 425"/>
                <a:gd name="T37" fmla="*/ 30 h 155"/>
                <a:gd name="T38" fmla="*/ 412 w 425"/>
                <a:gd name="T39" fmla="*/ 0 h 155"/>
                <a:gd name="T40" fmla="*/ 425 w 425"/>
                <a:gd name="T41" fmla="*/ 15 h 155"/>
                <a:gd name="T42" fmla="*/ 408 w 425"/>
                <a:gd name="T43" fmla="*/ 5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5" h="155">
                  <a:moveTo>
                    <a:pt x="408" y="56"/>
                  </a:moveTo>
                  <a:lnTo>
                    <a:pt x="400" y="71"/>
                  </a:lnTo>
                  <a:lnTo>
                    <a:pt x="404" y="95"/>
                  </a:lnTo>
                  <a:lnTo>
                    <a:pt x="425" y="120"/>
                  </a:lnTo>
                  <a:lnTo>
                    <a:pt x="294" y="129"/>
                  </a:lnTo>
                  <a:lnTo>
                    <a:pt x="151" y="144"/>
                  </a:lnTo>
                  <a:lnTo>
                    <a:pt x="122" y="144"/>
                  </a:lnTo>
                  <a:lnTo>
                    <a:pt x="94" y="140"/>
                  </a:lnTo>
                  <a:lnTo>
                    <a:pt x="98" y="140"/>
                  </a:lnTo>
                  <a:lnTo>
                    <a:pt x="103" y="134"/>
                  </a:lnTo>
                  <a:lnTo>
                    <a:pt x="103" y="123"/>
                  </a:lnTo>
                  <a:lnTo>
                    <a:pt x="94" y="120"/>
                  </a:lnTo>
                  <a:lnTo>
                    <a:pt x="4" y="155"/>
                  </a:lnTo>
                  <a:lnTo>
                    <a:pt x="0" y="151"/>
                  </a:lnTo>
                  <a:lnTo>
                    <a:pt x="17" y="116"/>
                  </a:lnTo>
                  <a:lnTo>
                    <a:pt x="114" y="75"/>
                  </a:lnTo>
                  <a:lnTo>
                    <a:pt x="238" y="54"/>
                  </a:lnTo>
                  <a:lnTo>
                    <a:pt x="310" y="45"/>
                  </a:lnTo>
                  <a:lnTo>
                    <a:pt x="375" y="30"/>
                  </a:lnTo>
                  <a:lnTo>
                    <a:pt x="412" y="0"/>
                  </a:lnTo>
                  <a:lnTo>
                    <a:pt x="425" y="15"/>
                  </a:lnTo>
                  <a:lnTo>
                    <a:pt x="408" y="5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94" name="Freeform 70">
              <a:extLst>
                <a:ext uri="{FF2B5EF4-FFF2-40B4-BE49-F238E27FC236}">
                  <a16:creationId xmlns:a16="http://schemas.microsoft.com/office/drawing/2014/main" xmlns="" id="{EEA89358-1B11-419A-98FE-3BB2CDC70C7F}"/>
                </a:ext>
              </a:extLst>
            </p:cNvPr>
            <p:cNvSpPr>
              <a:spLocks/>
            </p:cNvSpPr>
            <p:nvPr/>
          </p:nvSpPr>
          <p:spPr bwMode="auto">
            <a:xfrm>
              <a:off x="484" y="1521"/>
              <a:ext cx="18" cy="10"/>
            </a:xfrm>
            <a:custGeom>
              <a:avLst/>
              <a:gdLst>
                <a:gd name="T0" fmla="*/ 41 w 53"/>
                <a:gd name="T1" fmla="*/ 35 h 35"/>
                <a:gd name="T2" fmla="*/ 17 w 53"/>
                <a:gd name="T3" fmla="*/ 28 h 35"/>
                <a:gd name="T4" fmla="*/ 13 w 53"/>
                <a:gd name="T5" fmla="*/ 32 h 35"/>
                <a:gd name="T6" fmla="*/ 0 w 53"/>
                <a:gd name="T7" fmla="*/ 32 h 35"/>
                <a:gd name="T8" fmla="*/ 0 w 53"/>
                <a:gd name="T9" fmla="*/ 15 h 35"/>
                <a:gd name="T10" fmla="*/ 29 w 53"/>
                <a:gd name="T11" fmla="*/ 7 h 35"/>
                <a:gd name="T12" fmla="*/ 41 w 53"/>
                <a:gd name="T13" fmla="*/ 0 h 35"/>
                <a:gd name="T14" fmla="*/ 53 w 53"/>
                <a:gd name="T15" fmla="*/ 24 h 35"/>
                <a:gd name="T16" fmla="*/ 41 w 53"/>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5">
                  <a:moveTo>
                    <a:pt x="41" y="35"/>
                  </a:moveTo>
                  <a:lnTo>
                    <a:pt x="17" y="28"/>
                  </a:lnTo>
                  <a:lnTo>
                    <a:pt x="13" y="32"/>
                  </a:lnTo>
                  <a:lnTo>
                    <a:pt x="0" y="32"/>
                  </a:lnTo>
                  <a:lnTo>
                    <a:pt x="0" y="15"/>
                  </a:lnTo>
                  <a:lnTo>
                    <a:pt x="29" y="7"/>
                  </a:lnTo>
                  <a:lnTo>
                    <a:pt x="41" y="0"/>
                  </a:lnTo>
                  <a:lnTo>
                    <a:pt x="53" y="24"/>
                  </a:lnTo>
                  <a:lnTo>
                    <a:pt x="41" y="3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95" name="Freeform 71">
              <a:extLst>
                <a:ext uri="{FF2B5EF4-FFF2-40B4-BE49-F238E27FC236}">
                  <a16:creationId xmlns:a16="http://schemas.microsoft.com/office/drawing/2014/main" xmlns="" id="{53EE1A13-334C-4B0A-8794-1D936CBEBAB3}"/>
                </a:ext>
              </a:extLst>
            </p:cNvPr>
            <p:cNvSpPr>
              <a:spLocks/>
            </p:cNvSpPr>
            <p:nvPr/>
          </p:nvSpPr>
          <p:spPr bwMode="auto">
            <a:xfrm>
              <a:off x="498" y="1546"/>
              <a:ext cx="29" cy="6"/>
            </a:xfrm>
            <a:custGeom>
              <a:avLst/>
              <a:gdLst>
                <a:gd name="T0" fmla="*/ 94 w 94"/>
                <a:gd name="T1" fmla="*/ 18 h 18"/>
                <a:gd name="T2" fmla="*/ 57 w 94"/>
                <a:gd name="T3" fmla="*/ 11 h 18"/>
                <a:gd name="T4" fmla="*/ 0 w 94"/>
                <a:gd name="T5" fmla="*/ 11 h 18"/>
                <a:gd name="T6" fmla="*/ 77 w 94"/>
                <a:gd name="T7" fmla="*/ 0 h 18"/>
                <a:gd name="T8" fmla="*/ 94 w 94"/>
                <a:gd name="T9" fmla="*/ 0 h 18"/>
                <a:gd name="T10" fmla="*/ 94 w 94"/>
                <a:gd name="T11" fmla="*/ 18 h 18"/>
              </a:gdLst>
              <a:ahLst/>
              <a:cxnLst>
                <a:cxn ang="0">
                  <a:pos x="T0" y="T1"/>
                </a:cxn>
                <a:cxn ang="0">
                  <a:pos x="T2" y="T3"/>
                </a:cxn>
                <a:cxn ang="0">
                  <a:pos x="T4" y="T5"/>
                </a:cxn>
                <a:cxn ang="0">
                  <a:pos x="T6" y="T7"/>
                </a:cxn>
                <a:cxn ang="0">
                  <a:pos x="T8" y="T9"/>
                </a:cxn>
                <a:cxn ang="0">
                  <a:pos x="T10" y="T11"/>
                </a:cxn>
              </a:cxnLst>
              <a:rect l="0" t="0" r="r" b="b"/>
              <a:pathLst>
                <a:path w="94" h="18">
                  <a:moveTo>
                    <a:pt x="94" y="18"/>
                  </a:moveTo>
                  <a:lnTo>
                    <a:pt x="57" y="11"/>
                  </a:lnTo>
                  <a:lnTo>
                    <a:pt x="0" y="11"/>
                  </a:lnTo>
                  <a:lnTo>
                    <a:pt x="77" y="0"/>
                  </a:lnTo>
                  <a:lnTo>
                    <a:pt x="94" y="0"/>
                  </a:lnTo>
                  <a:lnTo>
                    <a:pt x="94" y="1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96" name="Freeform 72">
              <a:extLst>
                <a:ext uri="{FF2B5EF4-FFF2-40B4-BE49-F238E27FC236}">
                  <a16:creationId xmlns:a16="http://schemas.microsoft.com/office/drawing/2014/main" xmlns="" id="{28185E67-B81E-45BD-9FA2-8AAF814EE654}"/>
                </a:ext>
              </a:extLst>
            </p:cNvPr>
            <p:cNvSpPr>
              <a:spLocks/>
            </p:cNvSpPr>
            <p:nvPr/>
          </p:nvSpPr>
          <p:spPr bwMode="auto">
            <a:xfrm>
              <a:off x="620" y="1664"/>
              <a:ext cx="27" cy="32"/>
            </a:xfrm>
            <a:custGeom>
              <a:avLst/>
              <a:gdLst>
                <a:gd name="T0" fmla="*/ 81 w 81"/>
                <a:gd name="T1" fmla="*/ 0 h 98"/>
                <a:gd name="T2" fmla="*/ 38 w 81"/>
                <a:gd name="T3" fmla="*/ 90 h 98"/>
                <a:gd name="T4" fmla="*/ 24 w 81"/>
                <a:gd name="T5" fmla="*/ 92 h 98"/>
                <a:gd name="T6" fmla="*/ 0 w 81"/>
                <a:gd name="T7" fmla="*/ 98 h 98"/>
                <a:gd name="T8" fmla="*/ 29 w 81"/>
                <a:gd name="T9" fmla="*/ 47 h 98"/>
                <a:gd name="T10" fmla="*/ 48 w 81"/>
                <a:gd name="T11" fmla="*/ 14 h 98"/>
                <a:gd name="T12" fmla="*/ 81 w 81"/>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81" h="98">
                  <a:moveTo>
                    <a:pt x="81" y="0"/>
                  </a:moveTo>
                  <a:lnTo>
                    <a:pt x="38" y="90"/>
                  </a:lnTo>
                  <a:lnTo>
                    <a:pt x="24" y="92"/>
                  </a:lnTo>
                  <a:lnTo>
                    <a:pt x="0" y="98"/>
                  </a:lnTo>
                  <a:lnTo>
                    <a:pt x="29" y="47"/>
                  </a:lnTo>
                  <a:lnTo>
                    <a:pt x="48" y="14"/>
                  </a:lnTo>
                  <a:lnTo>
                    <a:pt x="81"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97" name="Freeform 73">
              <a:extLst>
                <a:ext uri="{FF2B5EF4-FFF2-40B4-BE49-F238E27FC236}">
                  <a16:creationId xmlns:a16="http://schemas.microsoft.com/office/drawing/2014/main" xmlns="" id="{CDF5E85B-1D06-4AE5-8F87-982C7A68241F}"/>
                </a:ext>
              </a:extLst>
            </p:cNvPr>
            <p:cNvSpPr>
              <a:spLocks/>
            </p:cNvSpPr>
            <p:nvPr/>
          </p:nvSpPr>
          <p:spPr bwMode="auto">
            <a:xfrm>
              <a:off x="633" y="1657"/>
              <a:ext cx="38" cy="35"/>
            </a:xfrm>
            <a:custGeom>
              <a:avLst/>
              <a:gdLst>
                <a:gd name="T0" fmla="*/ 0 w 114"/>
                <a:gd name="T1" fmla="*/ 107 h 107"/>
                <a:gd name="T2" fmla="*/ 43 w 114"/>
                <a:gd name="T3" fmla="*/ 17 h 107"/>
                <a:gd name="T4" fmla="*/ 60 w 114"/>
                <a:gd name="T5" fmla="*/ 10 h 107"/>
                <a:gd name="T6" fmla="*/ 114 w 114"/>
                <a:gd name="T7" fmla="*/ 0 h 107"/>
                <a:gd name="T8" fmla="*/ 66 w 114"/>
                <a:gd name="T9" fmla="*/ 103 h 107"/>
                <a:gd name="T10" fmla="*/ 0 w 114"/>
                <a:gd name="T11" fmla="*/ 107 h 107"/>
              </a:gdLst>
              <a:ahLst/>
              <a:cxnLst>
                <a:cxn ang="0">
                  <a:pos x="T0" y="T1"/>
                </a:cxn>
                <a:cxn ang="0">
                  <a:pos x="T2" y="T3"/>
                </a:cxn>
                <a:cxn ang="0">
                  <a:pos x="T4" y="T5"/>
                </a:cxn>
                <a:cxn ang="0">
                  <a:pos x="T6" y="T7"/>
                </a:cxn>
                <a:cxn ang="0">
                  <a:pos x="T8" y="T9"/>
                </a:cxn>
                <a:cxn ang="0">
                  <a:pos x="T10" y="T11"/>
                </a:cxn>
              </a:cxnLst>
              <a:rect l="0" t="0" r="r" b="b"/>
              <a:pathLst>
                <a:path w="114" h="107">
                  <a:moveTo>
                    <a:pt x="0" y="107"/>
                  </a:moveTo>
                  <a:lnTo>
                    <a:pt x="43" y="17"/>
                  </a:lnTo>
                  <a:lnTo>
                    <a:pt x="60" y="10"/>
                  </a:lnTo>
                  <a:lnTo>
                    <a:pt x="114" y="0"/>
                  </a:lnTo>
                  <a:lnTo>
                    <a:pt x="66" y="103"/>
                  </a:lnTo>
                  <a:lnTo>
                    <a:pt x="0" y="10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98" name="Freeform 74">
              <a:extLst>
                <a:ext uri="{FF2B5EF4-FFF2-40B4-BE49-F238E27FC236}">
                  <a16:creationId xmlns:a16="http://schemas.microsoft.com/office/drawing/2014/main" xmlns="" id="{1B5B7AD8-BC54-4D67-AFEC-7A4CBC205D46}"/>
                </a:ext>
              </a:extLst>
            </p:cNvPr>
            <p:cNvSpPr>
              <a:spLocks/>
            </p:cNvSpPr>
            <p:nvPr/>
          </p:nvSpPr>
          <p:spPr bwMode="auto">
            <a:xfrm>
              <a:off x="655" y="1657"/>
              <a:ext cx="37" cy="35"/>
            </a:xfrm>
            <a:custGeom>
              <a:avLst/>
              <a:gdLst>
                <a:gd name="T0" fmla="*/ 0 w 111"/>
                <a:gd name="T1" fmla="*/ 106 h 108"/>
                <a:gd name="T2" fmla="*/ 48 w 111"/>
                <a:gd name="T3" fmla="*/ 3 h 108"/>
                <a:gd name="T4" fmla="*/ 51 w 111"/>
                <a:gd name="T5" fmla="*/ 2 h 108"/>
                <a:gd name="T6" fmla="*/ 84 w 111"/>
                <a:gd name="T7" fmla="*/ 0 h 108"/>
                <a:gd name="T8" fmla="*/ 111 w 111"/>
                <a:gd name="T9" fmla="*/ 5 h 108"/>
                <a:gd name="T10" fmla="*/ 61 w 111"/>
                <a:gd name="T11" fmla="*/ 108 h 108"/>
                <a:gd name="T12" fmla="*/ 23 w 111"/>
                <a:gd name="T13" fmla="*/ 104 h 108"/>
                <a:gd name="T14" fmla="*/ 0 w 111"/>
                <a:gd name="T15" fmla="*/ 10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8">
                  <a:moveTo>
                    <a:pt x="0" y="106"/>
                  </a:moveTo>
                  <a:lnTo>
                    <a:pt x="48" y="3"/>
                  </a:lnTo>
                  <a:lnTo>
                    <a:pt x="51" y="2"/>
                  </a:lnTo>
                  <a:lnTo>
                    <a:pt x="84" y="0"/>
                  </a:lnTo>
                  <a:lnTo>
                    <a:pt x="111" y="5"/>
                  </a:lnTo>
                  <a:lnTo>
                    <a:pt x="61" y="108"/>
                  </a:lnTo>
                  <a:lnTo>
                    <a:pt x="23" y="104"/>
                  </a:lnTo>
                  <a:lnTo>
                    <a:pt x="0" y="10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899" name="Freeform 75">
              <a:extLst>
                <a:ext uri="{FF2B5EF4-FFF2-40B4-BE49-F238E27FC236}">
                  <a16:creationId xmlns:a16="http://schemas.microsoft.com/office/drawing/2014/main" xmlns="" id="{056E9410-81E0-4C8C-ACC1-B1EA6BC03FD8}"/>
                </a:ext>
              </a:extLst>
            </p:cNvPr>
            <p:cNvSpPr>
              <a:spLocks/>
            </p:cNvSpPr>
            <p:nvPr/>
          </p:nvSpPr>
          <p:spPr bwMode="auto">
            <a:xfrm>
              <a:off x="674" y="1659"/>
              <a:ext cx="33" cy="36"/>
            </a:xfrm>
            <a:custGeom>
              <a:avLst/>
              <a:gdLst>
                <a:gd name="T0" fmla="*/ 0 w 105"/>
                <a:gd name="T1" fmla="*/ 103 h 110"/>
                <a:gd name="T2" fmla="*/ 50 w 105"/>
                <a:gd name="T3" fmla="*/ 0 h 110"/>
                <a:gd name="T4" fmla="*/ 84 w 105"/>
                <a:gd name="T5" fmla="*/ 4 h 110"/>
                <a:gd name="T6" fmla="*/ 84 w 105"/>
                <a:gd name="T7" fmla="*/ 4 h 110"/>
                <a:gd name="T8" fmla="*/ 105 w 105"/>
                <a:gd name="T9" fmla="*/ 13 h 110"/>
                <a:gd name="T10" fmla="*/ 58 w 105"/>
                <a:gd name="T11" fmla="*/ 110 h 110"/>
                <a:gd name="T12" fmla="*/ 43 w 105"/>
                <a:gd name="T13" fmla="*/ 107 h 110"/>
                <a:gd name="T14" fmla="*/ 0 w 105"/>
                <a:gd name="T15" fmla="*/ 103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10">
                  <a:moveTo>
                    <a:pt x="0" y="103"/>
                  </a:moveTo>
                  <a:lnTo>
                    <a:pt x="50" y="0"/>
                  </a:lnTo>
                  <a:lnTo>
                    <a:pt x="84" y="4"/>
                  </a:lnTo>
                  <a:lnTo>
                    <a:pt x="84" y="4"/>
                  </a:lnTo>
                  <a:lnTo>
                    <a:pt x="105" y="13"/>
                  </a:lnTo>
                  <a:lnTo>
                    <a:pt x="58" y="110"/>
                  </a:lnTo>
                  <a:lnTo>
                    <a:pt x="43" y="107"/>
                  </a:lnTo>
                  <a:lnTo>
                    <a:pt x="0" y="10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00" name="Freeform 76">
              <a:extLst>
                <a:ext uri="{FF2B5EF4-FFF2-40B4-BE49-F238E27FC236}">
                  <a16:creationId xmlns:a16="http://schemas.microsoft.com/office/drawing/2014/main" xmlns="" id="{CA9BDA21-0C9C-48EC-9A50-B255B19541F5}"/>
                </a:ext>
              </a:extLst>
            </p:cNvPr>
            <p:cNvSpPr>
              <a:spLocks/>
            </p:cNvSpPr>
            <p:nvPr/>
          </p:nvSpPr>
          <p:spPr bwMode="auto">
            <a:xfrm>
              <a:off x="695" y="1663"/>
              <a:ext cx="29" cy="39"/>
            </a:xfrm>
            <a:custGeom>
              <a:avLst/>
              <a:gdLst>
                <a:gd name="T0" fmla="*/ 0 w 87"/>
                <a:gd name="T1" fmla="*/ 97 h 114"/>
                <a:gd name="T2" fmla="*/ 47 w 87"/>
                <a:gd name="T3" fmla="*/ 0 h 114"/>
                <a:gd name="T4" fmla="*/ 67 w 87"/>
                <a:gd name="T5" fmla="*/ 10 h 114"/>
                <a:gd name="T6" fmla="*/ 87 w 87"/>
                <a:gd name="T7" fmla="*/ 47 h 114"/>
                <a:gd name="T8" fmla="*/ 56 w 87"/>
                <a:gd name="T9" fmla="*/ 114 h 114"/>
                <a:gd name="T10" fmla="*/ 0 w 87"/>
                <a:gd name="T11" fmla="*/ 97 h 114"/>
              </a:gdLst>
              <a:ahLst/>
              <a:cxnLst>
                <a:cxn ang="0">
                  <a:pos x="T0" y="T1"/>
                </a:cxn>
                <a:cxn ang="0">
                  <a:pos x="T2" y="T3"/>
                </a:cxn>
                <a:cxn ang="0">
                  <a:pos x="T4" y="T5"/>
                </a:cxn>
                <a:cxn ang="0">
                  <a:pos x="T6" y="T7"/>
                </a:cxn>
                <a:cxn ang="0">
                  <a:pos x="T8" y="T9"/>
                </a:cxn>
                <a:cxn ang="0">
                  <a:pos x="T10" y="T11"/>
                </a:cxn>
              </a:cxnLst>
              <a:rect l="0" t="0" r="r" b="b"/>
              <a:pathLst>
                <a:path w="87" h="114">
                  <a:moveTo>
                    <a:pt x="0" y="97"/>
                  </a:moveTo>
                  <a:lnTo>
                    <a:pt x="47" y="0"/>
                  </a:lnTo>
                  <a:lnTo>
                    <a:pt x="67" y="10"/>
                  </a:lnTo>
                  <a:lnTo>
                    <a:pt x="87" y="47"/>
                  </a:lnTo>
                  <a:lnTo>
                    <a:pt x="56" y="114"/>
                  </a:lnTo>
                  <a:lnTo>
                    <a:pt x="0" y="9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01" name="Freeform 77">
              <a:extLst>
                <a:ext uri="{FF2B5EF4-FFF2-40B4-BE49-F238E27FC236}">
                  <a16:creationId xmlns:a16="http://schemas.microsoft.com/office/drawing/2014/main" xmlns="" id="{CD4E8A0F-D8C8-40ED-ABD6-B4E3625D9843}"/>
                </a:ext>
              </a:extLst>
            </p:cNvPr>
            <p:cNvSpPr>
              <a:spLocks/>
            </p:cNvSpPr>
            <p:nvPr/>
          </p:nvSpPr>
          <p:spPr bwMode="auto">
            <a:xfrm>
              <a:off x="712" y="1679"/>
              <a:ext cx="13" cy="22"/>
            </a:xfrm>
            <a:custGeom>
              <a:avLst/>
              <a:gdLst>
                <a:gd name="T0" fmla="*/ 0 w 35"/>
                <a:gd name="T1" fmla="*/ 67 h 71"/>
                <a:gd name="T2" fmla="*/ 31 w 35"/>
                <a:gd name="T3" fmla="*/ 0 h 71"/>
                <a:gd name="T4" fmla="*/ 35 w 35"/>
                <a:gd name="T5" fmla="*/ 8 h 71"/>
                <a:gd name="T6" fmla="*/ 31 w 35"/>
                <a:gd name="T7" fmla="*/ 39 h 71"/>
                <a:gd name="T8" fmla="*/ 11 w 35"/>
                <a:gd name="T9" fmla="*/ 71 h 71"/>
                <a:gd name="T10" fmla="*/ 0 w 35"/>
                <a:gd name="T11" fmla="*/ 67 h 71"/>
              </a:gdLst>
              <a:ahLst/>
              <a:cxnLst>
                <a:cxn ang="0">
                  <a:pos x="T0" y="T1"/>
                </a:cxn>
                <a:cxn ang="0">
                  <a:pos x="T2" y="T3"/>
                </a:cxn>
                <a:cxn ang="0">
                  <a:pos x="T4" y="T5"/>
                </a:cxn>
                <a:cxn ang="0">
                  <a:pos x="T6" y="T7"/>
                </a:cxn>
                <a:cxn ang="0">
                  <a:pos x="T8" y="T9"/>
                </a:cxn>
                <a:cxn ang="0">
                  <a:pos x="T10" y="T11"/>
                </a:cxn>
              </a:cxnLst>
              <a:rect l="0" t="0" r="r" b="b"/>
              <a:pathLst>
                <a:path w="35" h="71">
                  <a:moveTo>
                    <a:pt x="0" y="67"/>
                  </a:moveTo>
                  <a:lnTo>
                    <a:pt x="31" y="0"/>
                  </a:lnTo>
                  <a:lnTo>
                    <a:pt x="35" y="8"/>
                  </a:lnTo>
                  <a:lnTo>
                    <a:pt x="31" y="39"/>
                  </a:lnTo>
                  <a:lnTo>
                    <a:pt x="11" y="71"/>
                  </a:lnTo>
                  <a:lnTo>
                    <a:pt x="0" y="6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02" name="Freeform 78">
              <a:extLst>
                <a:ext uri="{FF2B5EF4-FFF2-40B4-BE49-F238E27FC236}">
                  <a16:creationId xmlns:a16="http://schemas.microsoft.com/office/drawing/2014/main" xmlns="" id="{8F732CAB-80F1-4C24-879A-2895E60A3F44}"/>
                </a:ext>
              </a:extLst>
            </p:cNvPr>
            <p:cNvSpPr>
              <a:spLocks/>
            </p:cNvSpPr>
            <p:nvPr/>
          </p:nvSpPr>
          <p:spPr bwMode="auto">
            <a:xfrm>
              <a:off x="491" y="1698"/>
              <a:ext cx="236" cy="332"/>
            </a:xfrm>
            <a:custGeom>
              <a:avLst/>
              <a:gdLst>
                <a:gd name="T0" fmla="*/ 649 w 708"/>
                <a:gd name="T1" fmla="*/ 28 h 998"/>
                <a:gd name="T2" fmla="*/ 660 w 708"/>
                <a:gd name="T3" fmla="*/ 39 h 998"/>
                <a:gd name="T4" fmla="*/ 644 w 708"/>
                <a:gd name="T5" fmla="*/ 123 h 998"/>
                <a:gd name="T6" fmla="*/ 656 w 708"/>
                <a:gd name="T7" fmla="*/ 174 h 998"/>
                <a:gd name="T8" fmla="*/ 680 w 708"/>
                <a:gd name="T9" fmla="*/ 213 h 998"/>
                <a:gd name="T10" fmla="*/ 697 w 708"/>
                <a:gd name="T11" fmla="*/ 223 h 998"/>
                <a:gd name="T12" fmla="*/ 706 w 708"/>
                <a:gd name="T13" fmla="*/ 230 h 998"/>
                <a:gd name="T14" fmla="*/ 708 w 708"/>
                <a:gd name="T15" fmla="*/ 230 h 998"/>
                <a:gd name="T16" fmla="*/ 652 w 708"/>
                <a:gd name="T17" fmla="*/ 301 h 998"/>
                <a:gd name="T18" fmla="*/ 644 w 708"/>
                <a:gd name="T19" fmla="*/ 346 h 998"/>
                <a:gd name="T20" fmla="*/ 669 w 708"/>
                <a:gd name="T21" fmla="*/ 451 h 998"/>
                <a:gd name="T22" fmla="*/ 684 w 708"/>
                <a:gd name="T23" fmla="*/ 475 h 998"/>
                <a:gd name="T24" fmla="*/ 607 w 708"/>
                <a:gd name="T25" fmla="*/ 527 h 998"/>
                <a:gd name="T26" fmla="*/ 575 w 708"/>
                <a:gd name="T27" fmla="*/ 583 h 998"/>
                <a:gd name="T28" fmla="*/ 546 w 708"/>
                <a:gd name="T29" fmla="*/ 600 h 998"/>
                <a:gd name="T30" fmla="*/ 538 w 708"/>
                <a:gd name="T31" fmla="*/ 611 h 998"/>
                <a:gd name="T32" fmla="*/ 538 w 708"/>
                <a:gd name="T33" fmla="*/ 691 h 998"/>
                <a:gd name="T34" fmla="*/ 525 w 708"/>
                <a:gd name="T35" fmla="*/ 733 h 998"/>
                <a:gd name="T36" fmla="*/ 534 w 708"/>
                <a:gd name="T37" fmla="*/ 775 h 998"/>
                <a:gd name="T38" fmla="*/ 566 w 708"/>
                <a:gd name="T39" fmla="*/ 845 h 998"/>
                <a:gd name="T40" fmla="*/ 570 w 708"/>
                <a:gd name="T41" fmla="*/ 904 h 998"/>
                <a:gd name="T42" fmla="*/ 595 w 708"/>
                <a:gd name="T43" fmla="*/ 946 h 998"/>
                <a:gd name="T44" fmla="*/ 644 w 708"/>
                <a:gd name="T45" fmla="*/ 998 h 998"/>
                <a:gd name="T46" fmla="*/ 538 w 708"/>
                <a:gd name="T47" fmla="*/ 981 h 998"/>
                <a:gd name="T48" fmla="*/ 374 w 708"/>
                <a:gd name="T49" fmla="*/ 964 h 998"/>
                <a:gd name="T50" fmla="*/ 273 w 708"/>
                <a:gd name="T51" fmla="*/ 921 h 998"/>
                <a:gd name="T52" fmla="*/ 143 w 708"/>
                <a:gd name="T53" fmla="*/ 845 h 998"/>
                <a:gd name="T54" fmla="*/ 60 w 708"/>
                <a:gd name="T55" fmla="*/ 744 h 998"/>
                <a:gd name="T56" fmla="*/ 20 w 708"/>
                <a:gd name="T57" fmla="*/ 684 h 998"/>
                <a:gd name="T58" fmla="*/ 0 w 708"/>
                <a:gd name="T59" fmla="*/ 632 h 998"/>
                <a:gd name="T60" fmla="*/ 16 w 708"/>
                <a:gd name="T61" fmla="*/ 454 h 998"/>
                <a:gd name="T62" fmla="*/ 94 w 708"/>
                <a:gd name="T63" fmla="*/ 297 h 998"/>
                <a:gd name="T64" fmla="*/ 143 w 708"/>
                <a:gd name="T65" fmla="*/ 234 h 998"/>
                <a:gd name="T66" fmla="*/ 199 w 708"/>
                <a:gd name="T67" fmla="*/ 189 h 998"/>
                <a:gd name="T68" fmla="*/ 335 w 708"/>
                <a:gd name="T69" fmla="*/ 56 h 998"/>
                <a:gd name="T70" fmla="*/ 367 w 708"/>
                <a:gd name="T71" fmla="*/ 21 h 998"/>
                <a:gd name="T72" fmla="*/ 431 w 708"/>
                <a:gd name="T73" fmla="*/ 4 h 998"/>
                <a:gd name="T74" fmla="*/ 472 w 708"/>
                <a:gd name="T75" fmla="*/ 0 h 998"/>
                <a:gd name="T76" fmla="*/ 586 w 708"/>
                <a:gd name="T77" fmla="*/ 8 h 998"/>
                <a:gd name="T78" fmla="*/ 649 w 708"/>
                <a:gd name="T79" fmla="*/ 2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8" h="998">
                  <a:moveTo>
                    <a:pt x="649" y="28"/>
                  </a:moveTo>
                  <a:lnTo>
                    <a:pt x="660" y="39"/>
                  </a:lnTo>
                  <a:lnTo>
                    <a:pt x="644" y="123"/>
                  </a:lnTo>
                  <a:lnTo>
                    <a:pt x="656" y="174"/>
                  </a:lnTo>
                  <a:lnTo>
                    <a:pt x="680" y="213"/>
                  </a:lnTo>
                  <a:lnTo>
                    <a:pt x="697" y="223"/>
                  </a:lnTo>
                  <a:lnTo>
                    <a:pt x="706" y="230"/>
                  </a:lnTo>
                  <a:lnTo>
                    <a:pt x="708" y="230"/>
                  </a:lnTo>
                  <a:lnTo>
                    <a:pt x="652" y="301"/>
                  </a:lnTo>
                  <a:lnTo>
                    <a:pt x="644" y="346"/>
                  </a:lnTo>
                  <a:lnTo>
                    <a:pt x="669" y="451"/>
                  </a:lnTo>
                  <a:lnTo>
                    <a:pt x="684" y="475"/>
                  </a:lnTo>
                  <a:lnTo>
                    <a:pt x="607" y="527"/>
                  </a:lnTo>
                  <a:lnTo>
                    <a:pt x="575" y="583"/>
                  </a:lnTo>
                  <a:lnTo>
                    <a:pt x="546" y="600"/>
                  </a:lnTo>
                  <a:lnTo>
                    <a:pt x="538" y="611"/>
                  </a:lnTo>
                  <a:lnTo>
                    <a:pt x="538" y="691"/>
                  </a:lnTo>
                  <a:lnTo>
                    <a:pt x="525" y="733"/>
                  </a:lnTo>
                  <a:lnTo>
                    <a:pt x="534" y="775"/>
                  </a:lnTo>
                  <a:lnTo>
                    <a:pt x="566" y="845"/>
                  </a:lnTo>
                  <a:lnTo>
                    <a:pt x="570" y="904"/>
                  </a:lnTo>
                  <a:lnTo>
                    <a:pt x="595" y="946"/>
                  </a:lnTo>
                  <a:lnTo>
                    <a:pt x="644" y="998"/>
                  </a:lnTo>
                  <a:lnTo>
                    <a:pt x="538" y="981"/>
                  </a:lnTo>
                  <a:lnTo>
                    <a:pt x="374" y="964"/>
                  </a:lnTo>
                  <a:lnTo>
                    <a:pt x="273" y="921"/>
                  </a:lnTo>
                  <a:lnTo>
                    <a:pt x="143" y="845"/>
                  </a:lnTo>
                  <a:lnTo>
                    <a:pt x="60" y="744"/>
                  </a:lnTo>
                  <a:lnTo>
                    <a:pt x="20" y="684"/>
                  </a:lnTo>
                  <a:lnTo>
                    <a:pt x="0" y="632"/>
                  </a:lnTo>
                  <a:lnTo>
                    <a:pt x="16" y="454"/>
                  </a:lnTo>
                  <a:lnTo>
                    <a:pt x="94" y="297"/>
                  </a:lnTo>
                  <a:lnTo>
                    <a:pt x="143" y="234"/>
                  </a:lnTo>
                  <a:lnTo>
                    <a:pt x="199" y="189"/>
                  </a:lnTo>
                  <a:lnTo>
                    <a:pt x="335" y="56"/>
                  </a:lnTo>
                  <a:lnTo>
                    <a:pt x="367" y="21"/>
                  </a:lnTo>
                  <a:lnTo>
                    <a:pt x="431" y="4"/>
                  </a:lnTo>
                  <a:lnTo>
                    <a:pt x="472" y="0"/>
                  </a:lnTo>
                  <a:lnTo>
                    <a:pt x="586" y="8"/>
                  </a:lnTo>
                  <a:lnTo>
                    <a:pt x="649" y="2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03" name="Freeform 79">
              <a:extLst>
                <a:ext uri="{FF2B5EF4-FFF2-40B4-BE49-F238E27FC236}">
                  <a16:creationId xmlns:a16="http://schemas.microsoft.com/office/drawing/2014/main" xmlns="" id="{EBC91C2C-85A9-4D15-8673-3A5EE63CECA3}"/>
                </a:ext>
              </a:extLst>
            </p:cNvPr>
            <p:cNvSpPr>
              <a:spLocks/>
            </p:cNvSpPr>
            <p:nvPr/>
          </p:nvSpPr>
          <p:spPr bwMode="auto">
            <a:xfrm>
              <a:off x="714" y="1727"/>
              <a:ext cx="566" cy="134"/>
            </a:xfrm>
            <a:custGeom>
              <a:avLst/>
              <a:gdLst>
                <a:gd name="T0" fmla="*/ 1305 w 1696"/>
                <a:gd name="T1" fmla="*/ 52 h 404"/>
                <a:gd name="T2" fmla="*/ 1447 w 1696"/>
                <a:gd name="T3" fmla="*/ 77 h 404"/>
                <a:gd name="T4" fmla="*/ 1602 w 1696"/>
                <a:gd name="T5" fmla="*/ 129 h 404"/>
                <a:gd name="T6" fmla="*/ 1696 w 1696"/>
                <a:gd name="T7" fmla="*/ 159 h 404"/>
                <a:gd name="T8" fmla="*/ 1495 w 1696"/>
                <a:gd name="T9" fmla="*/ 254 h 404"/>
                <a:gd name="T10" fmla="*/ 1401 w 1696"/>
                <a:gd name="T11" fmla="*/ 275 h 404"/>
                <a:gd name="T12" fmla="*/ 1218 w 1696"/>
                <a:gd name="T13" fmla="*/ 293 h 404"/>
                <a:gd name="T14" fmla="*/ 1006 w 1696"/>
                <a:gd name="T15" fmla="*/ 327 h 404"/>
                <a:gd name="T16" fmla="*/ 908 w 1696"/>
                <a:gd name="T17" fmla="*/ 345 h 404"/>
                <a:gd name="T18" fmla="*/ 611 w 1696"/>
                <a:gd name="T19" fmla="*/ 366 h 404"/>
                <a:gd name="T20" fmla="*/ 476 w 1696"/>
                <a:gd name="T21" fmla="*/ 345 h 404"/>
                <a:gd name="T22" fmla="*/ 285 w 1696"/>
                <a:gd name="T23" fmla="*/ 324 h 404"/>
                <a:gd name="T24" fmla="*/ 159 w 1696"/>
                <a:gd name="T25" fmla="*/ 324 h 404"/>
                <a:gd name="T26" fmla="*/ 98 w 1696"/>
                <a:gd name="T27" fmla="*/ 345 h 404"/>
                <a:gd name="T28" fmla="*/ 76 w 1696"/>
                <a:gd name="T29" fmla="*/ 370 h 404"/>
                <a:gd name="T30" fmla="*/ 74 w 1696"/>
                <a:gd name="T31" fmla="*/ 401 h 404"/>
                <a:gd name="T32" fmla="*/ 74 w 1696"/>
                <a:gd name="T33" fmla="*/ 404 h 404"/>
                <a:gd name="T34" fmla="*/ 45 w 1696"/>
                <a:gd name="T35" fmla="*/ 387 h 404"/>
                <a:gd name="T36" fmla="*/ 15 w 1696"/>
                <a:gd name="T37" fmla="*/ 355 h 404"/>
                <a:gd name="T38" fmla="*/ 0 w 1696"/>
                <a:gd name="T39" fmla="*/ 240 h 404"/>
                <a:gd name="T40" fmla="*/ 11 w 1696"/>
                <a:gd name="T41" fmla="*/ 202 h 404"/>
                <a:gd name="T42" fmla="*/ 48 w 1696"/>
                <a:gd name="T43" fmla="*/ 159 h 404"/>
                <a:gd name="T44" fmla="*/ 236 w 1696"/>
                <a:gd name="T45" fmla="*/ 111 h 404"/>
                <a:gd name="T46" fmla="*/ 504 w 1696"/>
                <a:gd name="T47" fmla="*/ 60 h 404"/>
                <a:gd name="T48" fmla="*/ 831 w 1696"/>
                <a:gd name="T49" fmla="*/ 6 h 404"/>
                <a:gd name="T50" fmla="*/ 880 w 1696"/>
                <a:gd name="T51" fmla="*/ 0 h 404"/>
                <a:gd name="T52" fmla="*/ 1067 w 1696"/>
                <a:gd name="T53" fmla="*/ 11 h 404"/>
                <a:gd name="T54" fmla="*/ 1305 w 1696"/>
                <a:gd name="T55" fmla="*/ 5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404">
                  <a:moveTo>
                    <a:pt x="1305" y="52"/>
                  </a:moveTo>
                  <a:lnTo>
                    <a:pt x="1447" y="77"/>
                  </a:lnTo>
                  <a:lnTo>
                    <a:pt x="1602" y="129"/>
                  </a:lnTo>
                  <a:lnTo>
                    <a:pt x="1696" y="159"/>
                  </a:lnTo>
                  <a:lnTo>
                    <a:pt x="1495" y="254"/>
                  </a:lnTo>
                  <a:lnTo>
                    <a:pt x="1401" y="275"/>
                  </a:lnTo>
                  <a:lnTo>
                    <a:pt x="1218" y="293"/>
                  </a:lnTo>
                  <a:lnTo>
                    <a:pt x="1006" y="327"/>
                  </a:lnTo>
                  <a:lnTo>
                    <a:pt x="908" y="345"/>
                  </a:lnTo>
                  <a:lnTo>
                    <a:pt x="611" y="366"/>
                  </a:lnTo>
                  <a:lnTo>
                    <a:pt x="476" y="345"/>
                  </a:lnTo>
                  <a:lnTo>
                    <a:pt x="285" y="324"/>
                  </a:lnTo>
                  <a:lnTo>
                    <a:pt x="159" y="324"/>
                  </a:lnTo>
                  <a:lnTo>
                    <a:pt x="98" y="345"/>
                  </a:lnTo>
                  <a:lnTo>
                    <a:pt x="76" y="370"/>
                  </a:lnTo>
                  <a:lnTo>
                    <a:pt x="74" y="401"/>
                  </a:lnTo>
                  <a:lnTo>
                    <a:pt x="74" y="404"/>
                  </a:lnTo>
                  <a:lnTo>
                    <a:pt x="45" y="387"/>
                  </a:lnTo>
                  <a:lnTo>
                    <a:pt x="15" y="355"/>
                  </a:lnTo>
                  <a:lnTo>
                    <a:pt x="0" y="240"/>
                  </a:lnTo>
                  <a:lnTo>
                    <a:pt x="11" y="202"/>
                  </a:lnTo>
                  <a:lnTo>
                    <a:pt x="48" y="159"/>
                  </a:lnTo>
                  <a:lnTo>
                    <a:pt x="236" y="111"/>
                  </a:lnTo>
                  <a:lnTo>
                    <a:pt x="504" y="60"/>
                  </a:lnTo>
                  <a:lnTo>
                    <a:pt x="831" y="6"/>
                  </a:lnTo>
                  <a:lnTo>
                    <a:pt x="880" y="0"/>
                  </a:lnTo>
                  <a:lnTo>
                    <a:pt x="1067" y="11"/>
                  </a:lnTo>
                  <a:lnTo>
                    <a:pt x="1305" y="5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04" name="Freeform 80">
              <a:extLst>
                <a:ext uri="{FF2B5EF4-FFF2-40B4-BE49-F238E27FC236}">
                  <a16:creationId xmlns:a16="http://schemas.microsoft.com/office/drawing/2014/main" xmlns="" id="{C35F23F4-73AE-4A85-9D30-228211C5E217}"/>
                </a:ext>
              </a:extLst>
            </p:cNvPr>
            <p:cNvSpPr>
              <a:spLocks/>
            </p:cNvSpPr>
            <p:nvPr/>
          </p:nvSpPr>
          <p:spPr bwMode="auto">
            <a:xfrm>
              <a:off x="1070" y="1782"/>
              <a:ext cx="277" cy="115"/>
            </a:xfrm>
            <a:custGeom>
              <a:avLst/>
              <a:gdLst>
                <a:gd name="T0" fmla="*/ 832 w 832"/>
                <a:gd name="T1" fmla="*/ 57 h 345"/>
                <a:gd name="T2" fmla="*/ 771 w 832"/>
                <a:gd name="T3" fmla="*/ 95 h 345"/>
                <a:gd name="T4" fmla="*/ 617 w 832"/>
                <a:gd name="T5" fmla="*/ 168 h 345"/>
                <a:gd name="T6" fmla="*/ 548 w 832"/>
                <a:gd name="T7" fmla="*/ 196 h 345"/>
                <a:gd name="T8" fmla="*/ 413 w 832"/>
                <a:gd name="T9" fmla="*/ 255 h 345"/>
                <a:gd name="T10" fmla="*/ 218 w 832"/>
                <a:gd name="T11" fmla="*/ 310 h 345"/>
                <a:gd name="T12" fmla="*/ 13 w 832"/>
                <a:gd name="T13" fmla="*/ 345 h 345"/>
                <a:gd name="T14" fmla="*/ 0 w 832"/>
                <a:gd name="T15" fmla="*/ 345 h 345"/>
                <a:gd name="T16" fmla="*/ 66 w 832"/>
                <a:gd name="T17" fmla="*/ 293 h 345"/>
                <a:gd name="T18" fmla="*/ 70 w 832"/>
                <a:gd name="T19" fmla="*/ 293 h 345"/>
                <a:gd name="T20" fmla="*/ 83 w 832"/>
                <a:gd name="T21" fmla="*/ 283 h 345"/>
                <a:gd name="T22" fmla="*/ 78 w 832"/>
                <a:gd name="T23" fmla="*/ 272 h 345"/>
                <a:gd name="T24" fmla="*/ 103 w 832"/>
                <a:gd name="T25" fmla="*/ 251 h 345"/>
                <a:gd name="T26" fmla="*/ 98 w 832"/>
                <a:gd name="T27" fmla="*/ 231 h 345"/>
                <a:gd name="T28" fmla="*/ 151 w 832"/>
                <a:gd name="T29" fmla="*/ 199 h 345"/>
                <a:gd name="T30" fmla="*/ 151 w 832"/>
                <a:gd name="T31" fmla="*/ 196 h 345"/>
                <a:gd name="T32" fmla="*/ 155 w 832"/>
                <a:gd name="T33" fmla="*/ 192 h 345"/>
                <a:gd name="T34" fmla="*/ 135 w 832"/>
                <a:gd name="T35" fmla="*/ 178 h 345"/>
                <a:gd name="T36" fmla="*/ 114 w 832"/>
                <a:gd name="T37" fmla="*/ 178 h 345"/>
                <a:gd name="T38" fmla="*/ 164 w 832"/>
                <a:gd name="T39" fmla="*/ 140 h 345"/>
                <a:gd name="T40" fmla="*/ 225 w 832"/>
                <a:gd name="T41" fmla="*/ 140 h 345"/>
                <a:gd name="T42" fmla="*/ 404 w 832"/>
                <a:gd name="T43" fmla="*/ 112 h 345"/>
                <a:gd name="T44" fmla="*/ 519 w 832"/>
                <a:gd name="T45" fmla="*/ 63 h 345"/>
                <a:gd name="T46" fmla="*/ 633 w 832"/>
                <a:gd name="T47" fmla="*/ 14 h 345"/>
                <a:gd name="T48" fmla="*/ 661 w 832"/>
                <a:gd name="T49" fmla="*/ 0 h 345"/>
                <a:gd name="T50" fmla="*/ 771 w 832"/>
                <a:gd name="T51" fmla="*/ 35 h 345"/>
                <a:gd name="T52" fmla="*/ 832 w 832"/>
                <a:gd name="T53" fmla="*/ 5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2" h="345">
                  <a:moveTo>
                    <a:pt x="832" y="57"/>
                  </a:moveTo>
                  <a:lnTo>
                    <a:pt x="771" y="95"/>
                  </a:lnTo>
                  <a:lnTo>
                    <a:pt x="617" y="168"/>
                  </a:lnTo>
                  <a:lnTo>
                    <a:pt x="548" y="196"/>
                  </a:lnTo>
                  <a:lnTo>
                    <a:pt x="413" y="255"/>
                  </a:lnTo>
                  <a:lnTo>
                    <a:pt x="218" y="310"/>
                  </a:lnTo>
                  <a:lnTo>
                    <a:pt x="13" y="345"/>
                  </a:lnTo>
                  <a:lnTo>
                    <a:pt x="0" y="345"/>
                  </a:lnTo>
                  <a:lnTo>
                    <a:pt x="66" y="293"/>
                  </a:lnTo>
                  <a:lnTo>
                    <a:pt x="70" y="293"/>
                  </a:lnTo>
                  <a:lnTo>
                    <a:pt x="83" y="283"/>
                  </a:lnTo>
                  <a:lnTo>
                    <a:pt x="78" y="272"/>
                  </a:lnTo>
                  <a:lnTo>
                    <a:pt x="103" y="251"/>
                  </a:lnTo>
                  <a:lnTo>
                    <a:pt x="98" y="231"/>
                  </a:lnTo>
                  <a:lnTo>
                    <a:pt x="151" y="199"/>
                  </a:lnTo>
                  <a:lnTo>
                    <a:pt x="151" y="196"/>
                  </a:lnTo>
                  <a:lnTo>
                    <a:pt x="155" y="192"/>
                  </a:lnTo>
                  <a:lnTo>
                    <a:pt x="135" y="178"/>
                  </a:lnTo>
                  <a:lnTo>
                    <a:pt x="114" y="178"/>
                  </a:lnTo>
                  <a:lnTo>
                    <a:pt x="164" y="140"/>
                  </a:lnTo>
                  <a:lnTo>
                    <a:pt x="225" y="140"/>
                  </a:lnTo>
                  <a:lnTo>
                    <a:pt x="404" y="112"/>
                  </a:lnTo>
                  <a:lnTo>
                    <a:pt x="519" y="63"/>
                  </a:lnTo>
                  <a:lnTo>
                    <a:pt x="633" y="14"/>
                  </a:lnTo>
                  <a:lnTo>
                    <a:pt x="661" y="0"/>
                  </a:lnTo>
                  <a:lnTo>
                    <a:pt x="771" y="35"/>
                  </a:lnTo>
                  <a:lnTo>
                    <a:pt x="832" y="5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05" name="Freeform 81">
              <a:extLst>
                <a:ext uri="{FF2B5EF4-FFF2-40B4-BE49-F238E27FC236}">
                  <a16:creationId xmlns:a16="http://schemas.microsoft.com/office/drawing/2014/main" xmlns="" id="{DE1505DC-4C6D-4EBB-8617-242F1D8A4301}"/>
                </a:ext>
              </a:extLst>
            </p:cNvPr>
            <p:cNvSpPr>
              <a:spLocks/>
            </p:cNvSpPr>
            <p:nvPr/>
          </p:nvSpPr>
          <p:spPr bwMode="auto">
            <a:xfrm>
              <a:off x="1171" y="1803"/>
              <a:ext cx="193" cy="91"/>
            </a:xfrm>
            <a:custGeom>
              <a:avLst/>
              <a:gdLst>
                <a:gd name="T0" fmla="*/ 579 w 579"/>
                <a:gd name="T1" fmla="*/ 7 h 271"/>
                <a:gd name="T2" fmla="*/ 334 w 579"/>
                <a:gd name="T3" fmla="*/ 142 h 271"/>
                <a:gd name="T4" fmla="*/ 146 w 579"/>
                <a:gd name="T5" fmla="*/ 223 h 271"/>
                <a:gd name="T6" fmla="*/ 0 w 579"/>
                <a:gd name="T7" fmla="*/ 271 h 271"/>
                <a:gd name="T8" fmla="*/ 11 w 579"/>
                <a:gd name="T9" fmla="*/ 241 h 271"/>
                <a:gd name="T10" fmla="*/ 195 w 579"/>
                <a:gd name="T11" fmla="*/ 174 h 271"/>
                <a:gd name="T12" fmla="*/ 456 w 579"/>
                <a:gd name="T13" fmla="*/ 56 h 271"/>
                <a:gd name="T14" fmla="*/ 518 w 579"/>
                <a:gd name="T15" fmla="*/ 24 h 271"/>
                <a:gd name="T16" fmla="*/ 553 w 579"/>
                <a:gd name="T17" fmla="*/ 0 h 271"/>
                <a:gd name="T18" fmla="*/ 574 w 579"/>
                <a:gd name="T19" fmla="*/ 4 h 271"/>
                <a:gd name="T20" fmla="*/ 579 w 579"/>
                <a:gd name="T21" fmla="*/ 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9" h="271">
                  <a:moveTo>
                    <a:pt x="579" y="7"/>
                  </a:moveTo>
                  <a:lnTo>
                    <a:pt x="334" y="142"/>
                  </a:lnTo>
                  <a:lnTo>
                    <a:pt x="146" y="223"/>
                  </a:lnTo>
                  <a:lnTo>
                    <a:pt x="0" y="271"/>
                  </a:lnTo>
                  <a:lnTo>
                    <a:pt x="11" y="241"/>
                  </a:lnTo>
                  <a:lnTo>
                    <a:pt x="195" y="174"/>
                  </a:lnTo>
                  <a:lnTo>
                    <a:pt x="456" y="56"/>
                  </a:lnTo>
                  <a:lnTo>
                    <a:pt x="518" y="24"/>
                  </a:lnTo>
                  <a:lnTo>
                    <a:pt x="553" y="0"/>
                  </a:lnTo>
                  <a:lnTo>
                    <a:pt x="574" y="4"/>
                  </a:lnTo>
                  <a:lnTo>
                    <a:pt x="579" y="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06" name="Freeform 82">
              <a:extLst>
                <a:ext uri="{FF2B5EF4-FFF2-40B4-BE49-F238E27FC236}">
                  <a16:creationId xmlns:a16="http://schemas.microsoft.com/office/drawing/2014/main" xmlns="" id="{A7833D06-E9C8-4D22-8BE2-1DC469E53457}"/>
                </a:ext>
              </a:extLst>
            </p:cNvPr>
            <p:cNvSpPr>
              <a:spLocks/>
            </p:cNvSpPr>
            <p:nvPr/>
          </p:nvSpPr>
          <p:spPr bwMode="auto">
            <a:xfrm>
              <a:off x="1158" y="1808"/>
              <a:ext cx="236" cy="101"/>
            </a:xfrm>
            <a:custGeom>
              <a:avLst/>
              <a:gdLst>
                <a:gd name="T0" fmla="*/ 705 w 705"/>
                <a:gd name="T1" fmla="*/ 11 h 304"/>
                <a:gd name="T2" fmla="*/ 530 w 705"/>
                <a:gd name="T3" fmla="*/ 123 h 304"/>
                <a:gd name="T4" fmla="*/ 277 w 705"/>
                <a:gd name="T5" fmla="*/ 245 h 304"/>
                <a:gd name="T6" fmla="*/ 134 w 705"/>
                <a:gd name="T7" fmla="*/ 284 h 304"/>
                <a:gd name="T8" fmla="*/ 9 w 705"/>
                <a:gd name="T9" fmla="*/ 304 h 304"/>
                <a:gd name="T10" fmla="*/ 0 w 705"/>
                <a:gd name="T11" fmla="*/ 304 h 304"/>
                <a:gd name="T12" fmla="*/ 11 w 705"/>
                <a:gd name="T13" fmla="*/ 287 h 304"/>
                <a:gd name="T14" fmla="*/ 24 w 705"/>
                <a:gd name="T15" fmla="*/ 276 h 304"/>
                <a:gd name="T16" fmla="*/ 151 w 705"/>
                <a:gd name="T17" fmla="*/ 241 h 304"/>
                <a:gd name="T18" fmla="*/ 411 w 705"/>
                <a:gd name="T19" fmla="*/ 129 h 304"/>
                <a:gd name="T20" fmla="*/ 644 w 705"/>
                <a:gd name="T21" fmla="*/ 0 h 304"/>
                <a:gd name="T22" fmla="*/ 697 w 705"/>
                <a:gd name="T23" fmla="*/ 11 h 304"/>
                <a:gd name="T24" fmla="*/ 705 w 705"/>
                <a:gd name="T25" fmla="*/ 1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5" h="304">
                  <a:moveTo>
                    <a:pt x="705" y="11"/>
                  </a:moveTo>
                  <a:lnTo>
                    <a:pt x="530" y="123"/>
                  </a:lnTo>
                  <a:lnTo>
                    <a:pt x="277" y="245"/>
                  </a:lnTo>
                  <a:lnTo>
                    <a:pt x="134" y="284"/>
                  </a:lnTo>
                  <a:lnTo>
                    <a:pt x="9" y="304"/>
                  </a:lnTo>
                  <a:lnTo>
                    <a:pt x="0" y="304"/>
                  </a:lnTo>
                  <a:lnTo>
                    <a:pt x="11" y="287"/>
                  </a:lnTo>
                  <a:lnTo>
                    <a:pt x="24" y="276"/>
                  </a:lnTo>
                  <a:lnTo>
                    <a:pt x="151" y="241"/>
                  </a:lnTo>
                  <a:lnTo>
                    <a:pt x="411" y="129"/>
                  </a:lnTo>
                  <a:lnTo>
                    <a:pt x="644" y="0"/>
                  </a:lnTo>
                  <a:lnTo>
                    <a:pt x="697" y="11"/>
                  </a:lnTo>
                  <a:lnTo>
                    <a:pt x="705" y="1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07" name="Freeform 83">
              <a:extLst>
                <a:ext uri="{FF2B5EF4-FFF2-40B4-BE49-F238E27FC236}">
                  <a16:creationId xmlns:a16="http://schemas.microsoft.com/office/drawing/2014/main" xmlns="" id="{721FB4D6-A1D1-4C30-8681-4F7B50E86D59}"/>
                </a:ext>
              </a:extLst>
            </p:cNvPr>
            <p:cNvSpPr>
              <a:spLocks/>
            </p:cNvSpPr>
            <p:nvPr/>
          </p:nvSpPr>
          <p:spPr bwMode="auto">
            <a:xfrm>
              <a:off x="1141" y="1814"/>
              <a:ext cx="291" cy="114"/>
            </a:xfrm>
            <a:custGeom>
              <a:avLst/>
              <a:gdLst>
                <a:gd name="T0" fmla="*/ 808 w 873"/>
                <a:gd name="T1" fmla="*/ 59 h 345"/>
                <a:gd name="T2" fmla="*/ 644 w 873"/>
                <a:gd name="T3" fmla="*/ 160 h 345"/>
                <a:gd name="T4" fmla="*/ 584 w 873"/>
                <a:gd name="T5" fmla="*/ 194 h 345"/>
                <a:gd name="T6" fmla="*/ 286 w 873"/>
                <a:gd name="T7" fmla="*/ 323 h 345"/>
                <a:gd name="T8" fmla="*/ 185 w 873"/>
                <a:gd name="T9" fmla="*/ 341 h 345"/>
                <a:gd name="T10" fmla="*/ 65 w 873"/>
                <a:gd name="T11" fmla="*/ 341 h 345"/>
                <a:gd name="T12" fmla="*/ 9 w 873"/>
                <a:gd name="T13" fmla="*/ 345 h 345"/>
                <a:gd name="T14" fmla="*/ 0 w 873"/>
                <a:gd name="T15" fmla="*/ 345 h 345"/>
                <a:gd name="T16" fmla="*/ 26 w 873"/>
                <a:gd name="T17" fmla="*/ 313 h 345"/>
                <a:gd name="T18" fmla="*/ 37 w 873"/>
                <a:gd name="T19" fmla="*/ 304 h 345"/>
                <a:gd name="T20" fmla="*/ 168 w 873"/>
                <a:gd name="T21" fmla="*/ 285 h 345"/>
                <a:gd name="T22" fmla="*/ 347 w 873"/>
                <a:gd name="T23" fmla="*/ 237 h 345"/>
                <a:gd name="T24" fmla="*/ 572 w 873"/>
                <a:gd name="T25" fmla="*/ 128 h 345"/>
                <a:gd name="T26" fmla="*/ 673 w 873"/>
                <a:gd name="T27" fmla="*/ 73 h 345"/>
                <a:gd name="T28" fmla="*/ 751 w 873"/>
                <a:gd name="T29" fmla="*/ 20 h 345"/>
                <a:gd name="T30" fmla="*/ 788 w 873"/>
                <a:gd name="T31" fmla="*/ 0 h 345"/>
                <a:gd name="T32" fmla="*/ 873 w 873"/>
                <a:gd name="T33" fmla="*/ 7 h 345"/>
                <a:gd name="T34" fmla="*/ 808 w 873"/>
                <a:gd name="T35" fmla="*/ 5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3" h="345">
                  <a:moveTo>
                    <a:pt x="808" y="59"/>
                  </a:moveTo>
                  <a:lnTo>
                    <a:pt x="644" y="160"/>
                  </a:lnTo>
                  <a:lnTo>
                    <a:pt x="584" y="194"/>
                  </a:lnTo>
                  <a:lnTo>
                    <a:pt x="286" y="323"/>
                  </a:lnTo>
                  <a:lnTo>
                    <a:pt x="185" y="341"/>
                  </a:lnTo>
                  <a:lnTo>
                    <a:pt x="65" y="341"/>
                  </a:lnTo>
                  <a:lnTo>
                    <a:pt x="9" y="345"/>
                  </a:lnTo>
                  <a:lnTo>
                    <a:pt x="0" y="345"/>
                  </a:lnTo>
                  <a:lnTo>
                    <a:pt x="26" y="313"/>
                  </a:lnTo>
                  <a:lnTo>
                    <a:pt x="37" y="304"/>
                  </a:lnTo>
                  <a:lnTo>
                    <a:pt x="168" y="285"/>
                  </a:lnTo>
                  <a:lnTo>
                    <a:pt x="347" y="237"/>
                  </a:lnTo>
                  <a:lnTo>
                    <a:pt x="572" y="128"/>
                  </a:lnTo>
                  <a:lnTo>
                    <a:pt x="673" y="73"/>
                  </a:lnTo>
                  <a:lnTo>
                    <a:pt x="751" y="20"/>
                  </a:lnTo>
                  <a:lnTo>
                    <a:pt x="788" y="0"/>
                  </a:lnTo>
                  <a:lnTo>
                    <a:pt x="873" y="7"/>
                  </a:lnTo>
                  <a:lnTo>
                    <a:pt x="808" y="5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08" name="Freeform 84">
              <a:extLst>
                <a:ext uri="{FF2B5EF4-FFF2-40B4-BE49-F238E27FC236}">
                  <a16:creationId xmlns:a16="http://schemas.microsoft.com/office/drawing/2014/main" xmlns="" id="{4D73FF49-BAD8-4AC0-9D8C-5D64F7D3CE47}"/>
                </a:ext>
              </a:extLst>
            </p:cNvPr>
            <p:cNvSpPr>
              <a:spLocks/>
            </p:cNvSpPr>
            <p:nvPr/>
          </p:nvSpPr>
          <p:spPr bwMode="auto">
            <a:xfrm>
              <a:off x="938" y="1831"/>
              <a:ext cx="172" cy="74"/>
            </a:xfrm>
            <a:custGeom>
              <a:avLst/>
              <a:gdLst>
                <a:gd name="T0" fmla="*/ 478 w 515"/>
                <a:gd name="T1" fmla="*/ 39 h 222"/>
                <a:gd name="T2" fmla="*/ 498 w 515"/>
                <a:gd name="T3" fmla="*/ 49 h 222"/>
                <a:gd name="T4" fmla="*/ 515 w 515"/>
                <a:gd name="T5" fmla="*/ 49 h 222"/>
                <a:gd name="T6" fmla="*/ 473 w 515"/>
                <a:gd name="T7" fmla="*/ 73 h 222"/>
                <a:gd name="T8" fmla="*/ 469 w 515"/>
                <a:gd name="T9" fmla="*/ 80 h 222"/>
                <a:gd name="T10" fmla="*/ 469 w 515"/>
                <a:gd name="T11" fmla="*/ 90 h 222"/>
                <a:gd name="T12" fmla="*/ 478 w 515"/>
                <a:gd name="T13" fmla="*/ 97 h 222"/>
                <a:gd name="T14" fmla="*/ 449 w 515"/>
                <a:gd name="T15" fmla="*/ 121 h 222"/>
                <a:gd name="T16" fmla="*/ 452 w 515"/>
                <a:gd name="T17" fmla="*/ 125 h 222"/>
                <a:gd name="T18" fmla="*/ 371 w 515"/>
                <a:gd name="T19" fmla="*/ 187 h 222"/>
                <a:gd name="T20" fmla="*/ 310 w 515"/>
                <a:gd name="T21" fmla="*/ 202 h 222"/>
                <a:gd name="T22" fmla="*/ 306 w 515"/>
                <a:gd name="T23" fmla="*/ 205 h 222"/>
                <a:gd name="T24" fmla="*/ 192 w 515"/>
                <a:gd name="T25" fmla="*/ 220 h 222"/>
                <a:gd name="T26" fmla="*/ 135 w 515"/>
                <a:gd name="T27" fmla="*/ 222 h 222"/>
                <a:gd name="T28" fmla="*/ 0 w 515"/>
                <a:gd name="T29" fmla="*/ 220 h 222"/>
                <a:gd name="T30" fmla="*/ 33 w 515"/>
                <a:gd name="T31" fmla="*/ 202 h 222"/>
                <a:gd name="T32" fmla="*/ 65 w 515"/>
                <a:gd name="T33" fmla="*/ 168 h 222"/>
                <a:gd name="T34" fmla="*/ 61 w 515"/>
                <a:gd name="T35" fmla="*/ 142 h 222"/>
                <a:gd name="T36" fmla="*/ 57 w 515"/>
                <a:gd name="T37" fmla="*/ 139 h 222"/>
                <a:gd name="T38" fmla="*/ 118 w 515"/>
                <a:gd name="T39" fmla="*/ 121 h 222"/>
                <a:gd name="T40" fmla="*/ 122 w 515"/>
                <a:gd name="T41" fmla="*/ 121 h 222"/>
                <a:gd name="T42" fmla="*/ 131 w 515"/>
                <a:gd name="T43" fmla="*/ 114 h 222"/>
                <a:gd name="T44" fmla="*/ 127 w 515"/>
                <a:gd name="T45" fmla="*/ 104 h 222"/>
                <a:gd name="T46" fmla="*/ 127 w 515"/>
                <a:gd name="T47" fmla="*/ 97 h 222"/>
                <a:gd name="T48" fmla="*/ 229 w 515"/>
                <a:gd name="T49" fmla="*/ 49 h 222"/>
                <a:gd name="T50" fmla="*/ 367 w 515"/>
                <a:gd name="T51" fmla="*/ 24 h 222"/>
                <a:gd name="T52" fmla="*/ 465 w 515"/>
                <a:gd name="T53" fmla="*/ 7 h 222"/>
                <a:gd name="T54" fmla="*/ 509 w 515"/>
                <a:gd name="T55" fmla="*/ 0 h 222"/>
                <a:gd name="T56" fmla="*/ 478 w 515"/>
                <a:gd name="T57" fmla="*/ 28 h 222"/>
                <a:gd name="T58" fmla="*/ 478 w 515"/>
                <a:gd name="T59" fmla="*/ 3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5" h="222">
                  <a:moveTo>
                    <a:pt x="478" y="39"/>
                  </a:moveTo>
                  <a:lnTo>
                    <a:pt x="498" y="49"/>
                  </a:lnTo>
                  <a:lnTo>
                    <a:pt x="515" y="49"/>
                  </a:lnTo>
                  <a:lnTo>
                    <a:pt x="473" y="73"/>
                  </a:lnTo>
                  <a:lnTo>
                    <a:pt x="469" y="80"/>
                  </a:lnTo>
                  <a:lnTo>
                    <a:pt x="469" y="90"/>
                  </a:lnTo>
                  <a:lnTo>
                    <a:pt x="478" y="97"/>
                  </a:lnTo>
                  <a:lnTo>
                    <a:pt x="449" y="121"/>
                  </a:lnTo>
                  <a:lnTo>
                    <a:pt x="452" y="125"/>
                  </a:lnTo>
                  <a:lnTo>
                    <a:pt x="371" y="187"/>
                  </a:lnTo>
                  <a:lnTo>
                    <a:pt x="310" y="202"/>
                  </a:lnTo>
                  <a:lnTo>
                    <a:pt x="306" y="205"/>
                  </a:lnTo>
                  <a:lnTo>
                    <a:pt x="192" y="220"/>
                  </a:lnTo>
                  <a:lnTo>
                    <a:pt x="135" y="222"/>
                  </a:lnTo>
                  <a:lnTo>
                    <a:pt x="0" y="220"/>
                  </a:lnTo>
                  <a:lnTo>
                    <a:pt x="33" y="202"/>
                  </a:lnTo>
                  <a:lnTo>
                    <a:pt x="65" y="168"/>
                  </a:lnTo>
                  <a:lnTo>
                    <a:pt x="61" y="142"/>
                  </a:lnTo>
                  <a:lnTo>
                    <a:pt x="57" y="139"/>
                  </a:lnTo>
                  <a:lnTo>
                    <a:pt x="118" y="121"/>
                  </a:lnTo>
                  <a:lnTo>
                    <a:pt x="122" y="121"/>
                  </a:lnTo>
                  <a:lnTo>
                    <a:pt x="131" y="114"/>
                  </a:lnTo>
                  <a:lnTo>
                    <a:pt x="127" y="104"/>
                  </a:lnTo>
                  <a:lnTo>
                    <a:pt x="127" y="97"/>
                  </a:lnTo>
                  <a:lnTo>
                    <a:pt x="229" y="49"/>
                  </a:lnTo>
                  <a:lnTo>
                    <a:pt x="367" y="24"/>
                  </a:lnTo>
                  <a:lnTo>
                    <a:pt x="465" y="7"/>
                  </a:lnTo>
                  <a:lnTo>
                    <a:pt x="509" y="0"/>
                  </a:lnTo>
                  <a:lnTo>
                    <a:pt x="478" y="28"/>
                  </a:lnTo>
                  <a:lnTo>
                    <a:pt x="478" y="3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09" name="Freeform 85">
              <a:extLst>
                <a:ext uri="{FF2B5EF4-FFF2-40B4-BE49-F238E27FC236}">
                  <a16:creationId xmlns:a16="http://schemas.microsoft.com/office/drawing/2014/main" xmlns="" id="{2FEEAC66-B06C-4333-B65A-321DD5B5636C}"/>
                </a:ext>
              </a:extLst>
            </p:cNvPr>
            <p:cNvSpPr>
              <a:spLocks/>
            </p:cNvSpPr>
            <p:nvPr/>
          </p:nvSpPr>
          <p:spPr bwMode="auto">
            <a:xfrm>
              <a:off x="745" y="1839"/>
              <a:ext cx="133" cy="55"/>
            </a:xfrm>
            <a:custGeom>
              <a:avLst/>
              <a:gdLst>
                <a:gd name="T0" fmla="*/ 273 w 404"/>
                <a:gd name="T1" fmla="*/ 10 h 163"/>
                <a:gd name="T2" fmla="*/ 404 w 404"/>
                <a:gd name="T3" fmla="*/ 25 h 163"/>
                <a:gd name="T4" fmla="*/ 339 w 404"/>
                <a:gd name="T5" fmla="*/ 45 h 163"/>
                <a:gd name="T6" fmla="*/ 339 w 404"/>
                <a:gd name="T7" fmla="*/ 56 h 163"/>
                <a:gd name="T8" fmla="*/ 376 w 404"/>
                <a:gd name="T9" fmla="*/ 73 h 163"/>
                <a:gd name="T10" fmla="*/ 326 w 404"/>
                <a:gd name="T11" fmla="*/ 88 h 163"/>
                <a:gd name="T12" fmla="*/ 310 w 404"/>
                <a:gd name="T13" fmla="*/ 101 h 163"/>
                <a:gd name="T14" fmla="*/ 326 w 404"/>
                <a:gd name="T15" fmla="*/ 129 h 163"/>
                <a:gd name="T16" fmla="*/ 286 w 404"/>
                <a:gd name="T17" fmla="*/ 153 h 163"/>
                <a:gd name="T18" fmla="*/ 253 w 404"/>
                <a:gd name="T19" fmla="*/ 163 h 163"/>
                <a:gd name="T20" fmla="*/ 131 w 404"/>
                <a:gd name="T21" fmla="*/ 136 h 163"/>
                <a:gd name="T22" fmla="*/ 33 w 404"/>
                <a:gd name="T23" fmla="*/ 90 h 163"/>
                <a:gd name="T24" fmla="*/ 0 w 404"/>
                <a:gd name="T25" fmla="*/ 56 h 163"/>
                <a:gd name="T26" fmla="*/ 12 w 404"/>
                <a:gd name="T27" fmla="*/ 28 h 163"/>
                <a:gd name="T28" fmla="*/ 73 w 404"/>
                <a:gd name="T29" fmla="*/ 0 h 163"/>
                <a:gd name="T30" fmla="*/ 155 w 404"/>
                <a:gd name="T31" fmla="*/ 4 h 163"/>
                <a:gd name="T32" fmla="*/ 273 w 404"/>
                <a:gd name="T33" fmla="*/ 1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4" h="163">
                  <a:moveTo>
                    <a:pt x="273" y="10"/>
                  </a:moveTo>
                  <a:lnTo>
                    <a:pt x="404" y="25"/>
                  </a:lnTo>
                  <a:lnTo>
                    <a:pt x="339" y="45"/>
                  </a:lnTo>
                  <a:lnTo>
                    <a:pt x="339" y="56"/>
                  </a:lnTo>
                  <a:lnTo>
                    <a:pt x="376" y="73"/>
                  </a:lnTo>
                  <a:lnTo>
                    <a:pt x="326" y="88"/>
                  </a:lnTo>
                  <a:lnTo>
                    <a:pt x="310" y="101"/>
                  </a:lnTo>
                  <a:lnTo>
                    <a:pt x="326" y="129"/>
                  </a:lnTo>
                  <a:lnTo>
                    <a:pt x="286" y="153"/>
                  </a:lnTo>
                  <a:lnTo>
                    <a:pt x="253" y="163"/>
                  </a:lnTo>
                  <a:lnTo>
                    <a:pt x="131" y="136"/>
                  </a:lnTo>
                  <a:lnTo>
                    <a:pt x="33" y="90"/>
                  </a:lnTo>
                  <a:lnTo>
                    <a:pt x="0" y="56"/>
                  </a:lnTo>
                  <a:lnTo>
                    <a:pt x="12" y="28"/>
                  </a:lnTo>
                  <a:lnTo>
                    <a:pt x="73" y="0"/>
                  </a:lnTo>
                  <a:lnTo>
                    <a:pt x="155" y="4"/>
                  </a:lnTo>
                  <a:lnTo>
                    <a:pt x="273" y="1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10" name="Freeform 86">
              <a:extLst>
                <a:ext uri="{FF2B5EF4-FFF2-40B4-BE49-F238E27FC236}">
                  <a16:creationId xmlns:a16="http://schemas.microsoft.com/office/drawing/2014/main" xmlns="" id="{939D0A0E-10D0-4332-999C-53A076EF2C60}"/>
                </a:ext>
              </a:extLst>
            </p:cNvPr>
            <p:cNvSpPr>
              <a:spLocks/>
            </p:cNvSpPr>
            <p:nvPr/>
          </p:nvSpPr>
          <p:spPr bwMode="auto">
            <a:xfrm>
              <a:off x="847" y="1849"/>
              <a:ext cx="151" cy="56"/>
            </a:xfrm>
            <a:custGeom>
              <a:avLst/>
              <a:gdLst>
                <a:gd name="T0" fmla="*/ 375 w 448"/>
                <a:gd name="T1" fmla="*/ 38 h 168"/>
                <a:gd name="T2" fmla="*/ 380 w 448"/>
                <a:gd name="T3" fmla="*/ 56 h 168"/>
                <a:gd name="T4" fmla="*/ 314 w 448"/>
                <a:gd name="T5" fmla="*/ 73 h 168"/>
                <a:gd name="T6" fmla="*/ 314 w 448"/>
                <a:gd name="T7" fmla="*/ 101 h 168"/>
                <a:gd name="T8" fmla="*/ 319 w 448"/>
                <a:gd name="T9" fmla="*/ 105 h 168"/>
                <a:gd name="T10" fmla="*/ 289 w 448"/>
                <a:gd name="T11" fmla="*/ 135 h 168"/>
                <a:gd name="T12" fmla="*/ 229 w 448"/>
                <a:gd name="T13" fmla="*/ 164 h 168"/>
                <a:gd name="T14" fmla="*/ 183 w 448"/>
                <a:gd name="T15" fmla="*/ 168 h 168"/>
                <a:gd name="T16" fmla="*/ 9 w 448"/>
                <a:gd name="T17" fmla="*/ 144 h 168"/>
                <a:gd name="T18" fmla="*/ 0 w 448"/>
                <a:gd name="T19" fmla="*/ 140 h 168"/>
                <a:gd name="T20" fmla="*/ 37 w 448"/>
                <a:gd name="T21" fmla="*/ 118 h 168"/>
                <a:gd name="T22" fmla="*/ 48 w 448"/>
                <a:gd name="T23" fmla="*/ 105 h 168"/>
                <a:gd name="T24" fmla="*/ 33 w 448"/>
                <a:gd name="T25" fmla="*/ 77 h 168"/>
                <a:gd name="T26" fmla="*/ 81 w 448"/>
                <a:gd name="T27" fmla="*/ 62 h 168"/>
                <a:gd name="T28" fmla="*/ 94 w 448"/>
                <a:gd name="T29" fmla="*/ 52 h 168"/>
                <a:gd name="T30" fmla="*/ 90 w 448"/>
                <a:gd name="T31" fmla="*/ 35 h 168"/>
                <a:gd name="T32" fmla="*/ 77 w 448"/>
                <a:gd name="T33" fmla="*/ 28 h 168"/>
                <a:gd name="T34" fmla="*/ 74 w 448"/>
                <a:gd name="T35" fmla="*/ 24 h 168"/>
                <a:gd name="T36" fmla="*/ 138 w 448"/>
                <a:gd name="T37" fmla="*/ 4 h 168"/>
                <a:gd name="T38" fmla="*/ 203 w 448"/>
                <a:gd name="T39" fmla="*/ 14 h 168"/>
                <a:gd name="T40" fmla="*/ 437 w 448"/>
                <a:gd name="T41" fmla="*/ 0 h 168"/>
                <a:gd name="T42" fmla="*/ 448 w 448"/>
                <a:gd name="T43" fmla="*/ 0 h 168"/>
                <a:gd name="T44" fmla="*/ 375 w 448"/>
                <a:gd name="T45" fmla="*/ 3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68">
                  <a:moveTo>
                    <a:pt x="375" y="38"/>
                  </a:moveTo>
                  <a:lnTo>
                    <a:pt x="380" y="56"/>
                  </a:lnTo>
                  <a:lnTo>
                    <a:pt x="314" y="73"/>
                  </a:lnTo>
                  <a:lnTo>
                    <a:pt x="314" y="101"/>
                  </a:lnTo>
                  <a:lnTo>
                    <a:pt x="319" y="105"/>
                  </a:lnTo>
                  <a:lnTo>
                    <a:pt x="289" y="135"/>
                  </a:lnTo>
                  <a:lnTo>
                    <a:pt x="229" y="164"/>
                  </a:lnTo>
                  <a:lnTo>
                    <a:pt x="183" y="168"/>
                  </a:lnTo>
                  <a:lnTo>
                    <a:pt x="9" y="144"/>
                  </a:lnTo>
                  <a:lnTo>
                    <a:pt x="0" y="140"/>
                  </a:lnTo>
                  <a:lnTo>
                    <a:pt x="37" y="118"/>
                  </a:lnTo>
                  <a:lnTo>
                    <a:pt x="48" y="105"/>
                  </a:lnTo>
                  <a:lnTo>
                    <a:pt x="33" y="77"/>
                  </a:lnTo>
                  <a:lnTo>
                    <a:pt x="81" y="62"/>
                  </a:lnTo>
                  <a:lnTo>
                    <a:pt x="94" y="52"/>
                  </a:lnTo>
                  <a:lnTo>
                    <a:pt x="90" y="35"/>
                  </a:lnTo>
                  <a:lnTo>
                    <a:pt x="77" y="28"/>
                  </a:lnTo>
                  <a:lnTo>
                    <a:pt x="74" y="24"/>
                  </a:lnTo>
                  <a:lnTo>
                    <a:pt x="138" y="4"/>
                  </a:lnTo>
                  <a:lnTo>
                    <a:pt x="203" y="14"/>
                  </a:lnTo>
                  <a:lnTo>
                    <a:pt x="437" y="0"/>
                  </a:lnTo>
                  <a:lnTo>
                    <a:pt x="448" y="0"/>
                  </a:lnTo>
                  <a:lnTo>
                    <a:pt x="375" y="3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11" name="Freeform 87">
              <a:extLst>
                <a:ext uri="{FF2B5EF4-FFF2-40B4-BE49-F238E27FC236}">
                  <a16:creationId xmlns:a16="http://schemas.microsoft.com/office/drawing/2014/main" xmlns="" id="{62B3264C-45F4-40BA-ACFE-766BC5D43DDD}"/>
                </a:ext>
              </a:extLst>
            </p:cNvPr>
            <p:cNvSpPr>
              <a:spLocks/>
            </p:cNvSpPr>
            <p:nvPr/>
          </p:nvSpPr>
          <p:spPr bwMode="auto">
            <a:xfrm>
              <a:off x="1224" y="1857"/>
              <a:ext cx="219" cy="79"/>
            </a:xfrm>
            <a:custGeom>
              <a:avLst/>
              <a:gdLst>
                <a:gd name="T0" fmla="*/ 567 w 661"/>
                <a:gd name="T1" fmla="*/ 98 h 238"/>
                <a:gd name="T2" fmla="*/ 473 w 661"/>
                <a:gd name="T3" fmla="*/ 157 h 238"/>
                <a:gd name="T4" fmla="*/ 273 w 661"/>
                <a:gd name="T5" fmla="*/ 224 h 238"/>
                <a:gd name="T6" fmla="*/ 185 w 661"/>
                <a:gd name="T7" fmla="*/ 238 h 238"/>
                <a:gd name="T8" fmla="*/ 58 w 661"/>
                <a:gd name="T9" fmla="*/ 230 h 238"/>
                <a:gd name="T10" fmla="*/ 8 w 661"/>
                <a:gd name="T11" fmla="*/ 224 h 238"/>
                <a:gd name="T12" fmla="*/ 0 w 661"/>
                <a:gd name="T13" fmla="*/ 224 h 238"/>
                <a:gd name="T14" fmla="*/ 111 w 661"/>
                <a:gd name="T15" fmla="*/ 185 h 238"/>
                <a:gd name="T16" fmla="*/ 323 w 661"/>
                <a:gd name="T17" fmla="*/ 92 h 238"/>
                <a:gd name="T18" fmla="*/ 458 w 661"/>
                <a:gd name="T19" fmla="*/ 25 h 238"/>
                <a:gd name="T20" fmla="*/ 510 w 661"/>
                <a:gd name="T21" fmla="*/ 18 h 238"/>
                <a:gd name="T22" fmla="*/ 550 w 661"/>
                <a:gd name="T23" fmla="*/ 18 h 238"/>
                <a:gd name="T24" fmla="*/ 556 w 661"/>
                <a:gd name="T25" fmla="*/ 14 h 238"/>
                <a:gd name="T26" fmla="*/ 567 w 661"/>
                <a:gd name="T27" fmla="*/ 14 h 238"/>
                <a:gd name="T28" fmla="*/ 556 w 661"/>
                <a:gd name="T29" fmla="*/ 38 h 238"/>
                <a:gd name="T30" fmla="*/ 556 w 661"/>
                <a:gd name="T31" fmla="*/ 45 h 238"/>
                <a:gd name="T32" fmla="*/ 563 w 661"/>
                <a:gd name="T33" fmla="*/ 53 h 238"/>
                <a:gd name="T34" fmla="*/ 661 w 661"/>
                <a:gd name="T35" fmla="*/ 0 h 238"/>
                <a:gd name="T36" fmla="*/ 637 w 661"/>
                <a:gd name="T37" fmla="*/ 42 h 238"/>
                <a:gd name="T38" fmla="*/ 567 w 661"/>
                <a:gd name="T39" fmla="*/ 9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1" h="238">
                  <a:moveTo>
                    <a:pt x="567" y="98"/>
                  </a:moveTo>
                  <a:lnTo>
                    <a:pt x="473" y="157"/>
                  </a:lnTo>
                  <a:lnTo>
                    <a:pt x="273" y="224"/>
                  </a:lnTo>
                  <a:lnTo>
                    <a:pt x="185" y="238"/>
                  </a:lnTo>
                  <a:lnTo>
                    <a:pt x="58" y="230"/>
                  </a:lnTo>
                  <a:lnTo>
                    <a:pt x="8" y="224"/>
                  </a:lnTo>
                  <a:lnTo>
                    <a:pt x="0" y="224"/>
                  </a:lnTo>
                  <a:lnTo>
                    <a:pt x="111" y="185"/>
                  </a:lnTo>
                  <a:lnTo>
                    <a:pt x="323" y="92"/>
                  </a:lnTo>
                  <a:lnTo>
                    <a:pt x="458" y="25"/>
                  </a:lnTo>
                  <a:lnTo>
                    <a:pt x="510" y="18"/>
                  </a:lnTo>
                  <a:lnTo>
                    <a:pt x="550" y="18"/>
                  </a:lnTo>
                  <a:lnTo>
                    <a:pt x="556" y="14"/>
                  </a:lnTo>
                  <a:lnTo>
                    <a:pt x="567" y="14"/>
                  </a:lnTo>
                  <a:lnTo>
                    <a:pt x="556" y="38"/>
                  </a:lnTo>
                  <a:lnTo>
                    <a:pt x="556" y="45"/>
                  </a:lnTo>
                  <a:lnTo>
                    <a:pt x="563" y="53"/>
                  </a:lnTo>
                  <a:lnTo>
                    <a:pt x="661" y="0"/>
                  </a:lnTo>
                  <a:lnTo>
                    <a:pt x="637" y="42"/>
                  </a:lnTo>
                  <a:lnTo>
                    <a:pt x="567" y="9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12" name="Freeform 88">
              <a:extLst>
                <a:ext uri="{FF2B5EF4-FFF2-40B4-BE49-F238E27FC236}">
                  <a16:creationId xmlns:a16="http://schemas.microsoft.com/office/drawing/2014/main" xmlns="" id="{3A714BB6-6B22-4055-8101-213590AB6332}"/>
                </a:ext>
              </a:extLst>
            </p:cNvPr>
            <p:cNvSpPr>
              <a:spLocks/>
            </p:cNvSpPr>
            <p:nvPr/>
          </p:nvSpPr>
          <p:spPr bwMode="auto">
            <a:xfrm>
              <a:off x="673" y="1861"/>
              <a:ext cx="607" cy="249"/>
            </a:xfrm>
            <a:custGeom>
              <a:avLst/>
              <a:gdLst>
                <a:gd name="T0" fmla="*/ 204 w 1819"/>
                <a:gd name="T1" fmla="*/ 28 h 747"/>
                <a:gd name="T2" fmla="*/ 285 w 1819"/>
                <a:gd name="T3" fmla="*/ 67 h 747"/>
                <a:gd name="T4" fmla="*/ 437 w 1819"/>
                <a:gd name="T5" fmla="*/ 112 h 747"/>
                <a:gd name="T6" fmla="*/ 533 w 1819"/>
                <a:gd name="T7" fmla="*/ 123 h 747"/>
                <a:gd name="T8" fmla="*/ 823 w 1819"/>
                <a:gd name="T9" fmla="*/ 168 h 747"/>
                <a:gd name="T10" fmla="*/ 941 w 1819"/>
                <a:gd name="T11" fmla="*/ 179 h 747"/>
                <a:gd name="T12" fmla="*/ 1011 w 1819"/>
                <a:gd name="T13" fmla="*/ 181 h 747"/>
                <a:gd name="T14" fmla="*/ 1182 w 1819"/>
                <a:gd name="T15" fmla="*/ 207 h 747"/>
                <a:gd name="T16" fmla="*/ 1268 w 1819"/>
                <a:gd name="T17" fmla="*/ 210 h 747"/>
                <a:gd name="T18" fmla="*/ 1325 w 1819"/>
                <a:gd name="T19" fmla="*/ 216 h 747"/>
                <a:gd name="T20" fmla="*/ 1391 w 1819"/>
                <a:gd name="T21" fmla="*/ 220 h 747"/>
                <a:gd name="T22" fmla="*/ 1546 w 1819"/>
                <a:gd name="T23" fmla="*/ 231 h 747"/>
                <a:gd name="T24" fmla="*/ 1639 w 1819"/>
                <a:gd name="T25" fmla="*/ 261 h 747"/>
                <a:gd name="T26" fmla="*/ 1757 w 1819"/>
                <a:gd name="T27" fmla="*/ 317 h 747"/>
                <a:gd name="T28" fmla="*/ 1807 w 1819"/>
                <a:gd name="T29" fmla="*/ 364 h 747"/>
                <a:gd name="T30" fmla="*/ 1819 w 1819"/>
                <a:gd name="T31" fmla="*/ 405 h 747"/>
                <a:gd name="T32" fmla="*/ 1810 w 1819"/>
                <a:gd name="T33" fmla="*/ 457 h 747"/>
                <a:gd name="T34" fmla="*/ 1766 w 1819"/>
                <a:gd name="T35" fmla="*/ 523 h 747"/>
                <a:gd name="T36" fmla="*/ 1701 w 1819"/>
                <a:gd name="T37" fmla="*/ 566 h 747"/>
                <a:gd name="T38" fmla="*/ 1657 w 1819"/>
                <a:gd name="T39" fmla="*/ 583 h 747"/>
                <a:gd name="T40" fmla="*/ 1476 w 1819"/>
                <a:gd name="T41" fmla="*/ 684 h 747"/>
                <a:gd name="T42" fmla="*/ 1367 w 1819"/>
                <a:gd name="T43" fmla="*/ 726 h 747"/>
                <a:gd name="T44" fmla="*/ 1256 w 1819"/>
                <a:gd name="T45" fmla="*/ 741 h 747"/>
                <a:gd name="T46" fmla="*/ 1065 w 1819"/>
                <a:gd name="T47" fmla="*/ 747 h 747"/>
                <a:gd name="T48" fmla="*/ 967 w 1819"/>
                <a:gd name="T49" fmla="*/ 736 h 747"/>
                <a:gd name="T50" fmla="*/ 926 w 1819"/>
                <a:gd name="T51" fmla="*/ 723 h 747"/>
                <a:gd name="T52" fmla="*/ 725 w 1819"/>
                <a:gd name="T53" fmla="*/ 681 h 747"/>
                <a:gd name="T54" fmla="*/ 632 w 1819"/>
                <a:gd name="T55" fmla="*/ 657 h 747"/>
                <a:gd name="T56" fmla="*/ 514 w 1819"/>
                <a:gd name="T57" fmla="*/ 614 h 747"/>
                <a:gd name="T58" fmla="*/ 359 w 1819"/>
                <a:gd name="T59" fmla="*/ 573 h 747"/>
                <a:gd name="T60" fmla="*/ 260 w 1819"/>
                <a:gd name="T61" fmla="*/ 538 h 747"/>
                <a:gd name="T62" fmla="*/ 162 w 1819"/>
                <a:gd name="T63" fmla="*/ 513 h 747"/>
                <a:gd name="T64" fmla="*/ 118 w 1819"/>
                <a:gd name="T65" fmla="*/ 496 h 747"/>
                <a:gd name="T66" fmla="*/ 57 w 1819"/>
                <a:gd name="T67" fmla="*/ 429 h 747"/>
                <a:gd name="T68" fmla="*/ 40 w 1819"/>
                <a:gd name="T69" fmla="*/ 394 h 747"/>
                <a:gd name="T70" fmla="*/ 40 w 1819"/>
                <a:gd name="T71" fmla="*/ 349 h 747"/>
                <a:gd name="T72" fmla="*/ 0 w 1819"/>
                <a:gd name="T73" fmla="*/ 269 h 747"/>
                <a:gd name="T74" fmla="*/ 5 w 1819"/>
                <a:gd name="T75" fmla="*/ 220 h 747"/>
                <a:gd name="T76" fmla="*/ 12 w 1819"/>
                <a:gd name="T77" fmla="*/ 179 h 747"/>
                <a:gd name="T78" fmla="*/ 7 w 1819"/>
                <a:gd name="T79" fmla="*/ 126 h 747"/>
                <a:gd name="T80" fmla="*/ 49 w 1819"/>
                <a:gd name="T81" fmla="*/ 97 h 747"/>
                <a:gd name="T82" fmla="*/ 61 w 1819"/>
                <a:gd name="T83" fmla="*/ 84 h 747"/>
                <a:gd name="T84" fmla="*/ 61 w 1819"/>
                <a:gd name="T85" fmla="*/ 67 h 747"/>
                <a:gd name="T86" fmla="*/ 103 w 1819"/>
                <a:gd name="T87" fmla="*/ 24 h 747"/>
                <a:gd name="T88" fmla="*/ 147 w 1819"/>
                <a:gd name="T89" fmla="*/ 0 h 747"/>
                <a:gd name="T90" fmla="*/ 160 w 1819"/>
                <a:gd name="T91" fmla="*/ 0 h 747"/>
                <a:gd name="T92" fmla="*/ 204 w 1819"/>
                <a:gd name="T93" fmla="*/ 28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9" h="747">
                  <a:moveTo>
                    <a:pt x="204" y="28"/>
                  </a:moveTo>
                  <a:lnTo>
                    <a:pt x="285" y="67"/>
                  </a:lnTo>
                  <a:lnTo>
                    <a:pt x="437" y="112"/>
                  </a:lnTo>
                  <a:lnTo>
                    <a:pt x="533" y="123"/>
                  </a:lnTo>
                  <a:lnTo>
                    <a:pt x="823" y="168"/>
                  </a:lnTo>
                  <a:lnTo>
                    <a:pt x="941" y="179"/>
                  </a:lnTo>
                  <a:lnTo>
                    <a:pt x="1011" y="181"/>
                  </a:lnTo>
                  <a:lnTo>
                    <a:pt x="1182" y="207"/>
                  </a:lnTo>
                  <a:lnTo>
                    <a:pt x="1268" y="210"/>
                  </a:lnTo>
                  <a:lnTo>
                    <a:pt x="1325" y="216"/>
                  </a:lnTo>
                  <a:lnTo>
                    <a:pt x="1391" y="220"/>
                  </a:lnTo>
                  <a:lnTo>
                    <a:pt x="1546" y="231"/>
                  </a:lnTo>
                  <a:lnTo>
                    <a:pt x="1639" y="261"/>
                  </a:lnTo>
                  <a:lnTo>
                    <a:pt x="1757" y="317"/>
                  </a:lnTo>
                  <a:lnTo>
                    <a:pt x="1807" y="364"/>
                  </a:lnTo>
                  <a:lnTo>
                    <a:pt x="1819" y="405"/>
                  </a:lnTo>
                  <a:lnTo>
                    <a:pt x="1810" y="457"/>
                  </a:lnTo>
                  <a:lnTo>
                    <a:pt x="1766" y="523"/>
                  </a:lnTo>
                  <a:lnTo>
                    <a:pt x="1701" y="566"/>
                  </a:lnTo>
                  <a:lnTo>
                    <a:pt x="1657" y="583"/>
                  </a:lnTo>
                  <a:lnTo>
                    <a:pt x="1476" y="684"/>
                  </a:lnTo>
                  <a:lnTo>
                    <a:pt x="1367" y="726"/>
                  </a:lnTo>
                  <a:lnTo>
                    <a:pt x="1256" y="741"/>
                  </a:lnTo>
                  <a:lnTo>
                    <a:pt x="1065" y="747"/>
                  </a:lnTo>
                  <a:lnTo>
                    <a:pt x="967" y="736"/>
                  </a:lnTo>
                  <a:lnTo>
                    <a:pt x="926" y="723"/>
                  </a:lnTo>
                  <a:lnTo>
                    <a:pt x="725" y="681"/>
                  </a:lnTo>
                  <a:lnTo>
                    <a:pt x="632" y="657"/>
                  </a:lnTo>
                  <a:lnTo>
                    <a:pt x="514" y="614"/>
                  </a:lnTo>
                  <a:lnTo>
                    <a:pt x="359" y="573"/>
                  </a:lnTo>
                  <a:lnTo>
                    <a:pt x="260" y="538"/>
                  </a:lnTo>
                  <a:lnTo>
                    <a:pt x="162" y="513"/>
                  </a:lnTo>
                  <a:lnTo>
                    <a:pt x="118" y="496"/>
                  </a:lnTo>
                  <a:lnTo>
                    <a:pt x="57" y="429"/>
                  </a:lnTo>
                  <a:lnTo>
                    <a:pt x="40" y="394"/>
                  </a:lnTo>
                  <a:lnTo>
                    <a:pt x="40" y="349"/>
                  </a:lnTo>
                  <a:lnTo>
                    <a:pt x="0" y="269"/>
                  </a:lnTo>
                  <a:lnTo>
                    <a:pt x="5" y="220"/>
                  </a:lnTo>
                  <a:lnTo>
                    <a:pt x="12" y="179"/>
                  </a:lnTo>
                  <a:lnTo>
                    <a:pt x="7" y="126"/>
                  </a:lnTo>
                  <a:lnTo>
                    <a:pt x="49" y="97"/>
                  </a:lnTo>
                  <a:lnTo>
                    <a:pt x="61" y="84"/>
                  </a:lnTo>
                  <a:lnTo>
                    <a:pt x="61" y="67"/>
                  </a:lnTo>
                  <a:lnTo>
                    <a:pt x="103" y="24"/>
                  </a:lnTo>
                  <a:lnTo>
                    <a:pt x="147" y="0"/>
                  </a:lnTo>
                  <a:lnTo>
                    <a:pt x="160" y="0"/>
                  </a:lnTo>
                  <a:lnTo>
                    <a:pt x="204" y="2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13" name="Freeform 89">
              <a:extLst>
                <a:ext uri="{FF2B5EF4-FFF2-40B4-BE49-F238E27FC236}">
                  <a16:creationId xmlns:a16="http://schemas.microsoft.com/office/drawing/2014/main" xmlns="" id="{CF4F8A53-FB33-4E2D-A4B7-A7C6A841C20A}"/>
                </a:ext>
              </a:extLst>
            </p:cNvPr>
            <p:cNvSpPr>
              <a:spLocks/>
            </p:cNvSpPr>
            <p:nvPr/>
          </p:nvSpPr>
          <p:spPr bwMode="auto">
            <a:xfrm>
              <a:off x="673" y="1862"/>
              <a:ext cx="599" cy="248"/>
            </a:xfrm>
            <a:custGeom>
              <a:avLst/>
              <a:gdLst>
                <a:gd name="T0" fmla="*/ 123 w 1797"/>
                <a:gd name="T1" fmla="*/ 80 h 746"/>
                <a:gd name="T2" fmla="*/ 125 w 1797"/>
                <a:gd name="T3" fmla="*/ 117 h 746"/>
                <a:gd name="T4" fmla="*/ 154 w 1797"/>
                <a:gd name="T5" fmla="*/ 163 h 746"/>
                <a:gd name="T6" fmla="*/ 182 w 1797"/>
                <a:gd name="T7" fmla="*/ 211 h 746"/>
                <a:gd name="T8" fmla="*/ 189 w 1797"/>
                <a:gd name="T9" fmla="*/ 223 h 746"/>
                <a:gd name="T10" fmla="*/ 204 w 1797"/>
                <a:gd name="T11" fmla="*/ 243 h 746"/>
                <a:gd name="T12" fmla="*/ 211 w 1797"/>
                <a:gd name="T13" fmla="*/ 286 h 746"/>
                <a:gd name="T14" fmla="*/ 222 w 1797"/>
                <a:gd name="T15" fmla="*/ 314 h 746"/>
                <a:gd name="T16" fmla="*/ 233 w 1797"/>
                <a:gd name="T17" fmla="*/ 348 h 746"/>
                <a:gd name="T18" fmla="*/ 241 w 1797"/>
                <a:gd name="T19" fmla="*/ 337 h 746"/>
                <a:gd name="T20" fmla="*/ 256 w 1797"/>
                <a:gd name="T21" fmla="*/ 314 h 746"/>
                <a:gd name="T22" fmla="*/ 268 w 1797"/>
                <a:gd name="T23" fmla="*/ 307 h 746"/>
                <a:gd name="T24" fmla="*/ 283 w 1797"/>
                <a:gd name="T25" fmla="*/ 303 h 746"/>
                <a:gd name="T26" fmla="*/ 305 w 1797"/>
                <a:gd name="T27" fmla="*/ 320 h 746"/>
                <a:gd name="T28" fmla="*/ 330 w 1797"/>
                <a:gd name="T29" fmla="*/ 349 h 746"/>
                <a:gd name="T30" fmla="*/ 344 w 1797"/>
                <a:gd name="T31" fmla="*/ 343 h 746"/>
                <a:gd name="T32" fmla="*/ 370 w 1797"/>
                <a:gd name="T33" fmla="*/ 329 h 746"/>
                <a:gd name="T34" fmla="*/ 404 w 1797"/>
                <a:gd name="T35" fmla="*/ 347 h 746"/>
                <a:gd name="T36" fmla="*/ 430 w 1797"/>
                <a:gd name="T37" fmla="*/ 378 h 746"/>
                <a:gd name="T38" fmla="*/ 457 w 1797"/>
                <a:gd name="T39" fmla="*/ 380 h 746"/>
                <a:gd name="T40" fmla="*/ 501 w 1797"/>
                <a:gd name="T41" fmla="*/ 344 h 746"/>
                <a:gd name="T42" fmla="*/ 533 w 1797"/>
                <a:gd name="T43" fmla="*/ 324 h 746"/>
                <a:gd name="T44" fmla="*/ 583 w 1797"/>
                <a:gd name="T45" fmla="*/ 341 h 746"/>
                <a:gd name="T46" fmla="*/ 637 w 1797"/>
                <a:gd name="T47" fmla="*/ 359 h 746"/>
                <a:gd name="T48" fmla="*/ 649 w 1797"/>
                <a:gd name="T49" fmla="*/ 366 h 746"/>
                <a:gd name="T50" fmla="*/ 659 w 1797"/>
                <a:gd name="T51" fmla="*/ 371 h 746"/>
                <a:gd name="T52" fmla="*/ 669 w 1797"/>
                <a:gd name="T53" fmla="*/ 370 h 746"/>
                <a:gd name="T54" fmla="*/ 673 w 1797"/>
                <a:gd name="T55" fmla="*/ 360 h 746"/>
                <a:gd name="T56" fmla="*/ 713 w 1797"/>
                <a:gd name="T57" fmla="*/ 358 h 746"/>
                <a:gd name="T58" fmla="*/ 873 w 1797"/>
                <a:gd name="T59" fmla="*/ 386 h 746"/>
                <a:gd name="T60" fmla="*/ 970 w 1797"/>
                <a:gd name="T61" fmla="*/ 398 h 746"/>
                <a:gd name="T62" fmla="*/ 990 w 1797"/>
                <a:gd name="T63" fmla="*/ 380 h 746"/>
                <a:gd name="T64" fmla="*/ 1086 w 1797"/>
                <a:gd name="T65" fmla="*/ 375 h 746"/>
                <a:gd name="T66" fmla="*/ 1183 w 1797"/>
                <a:gd name="T67" fmla="*/ 386 h 746"/>
                <a:gd name="T68" fmla="*/ 1209 w 1797"/>
                <a:gd name="T69" fmla="*/ 392 h 746"/>
                <a:gd name="T70" fmla="*/ 1229 w 1797"/>
                <a:gd name="T71" fmla="*/ 389 h 746"/>
                <a:gd name="T72" fmla="*/ 1220 w 1797"/>
                <a:gd name="T73" fmla="*/ 360 h 746"/>
                <a:gd name="T74" fmla="*/ 1239 w 1797"/>
                <a:gd name="T75" fmla="*/ 353 h 746"/>
                <a:gd name="T76" fmla="*/ 1250 w 1797"/>
                <a:gd name="T77" fmla="*/ 341 h 746"/>
                <a:gd name="T78" fmla="*/ 1330 w 1797"/>
                <a:gd name="T79" fmla="*/ 365 h 746"/>
                <a:gd name="T80" fmla="*/ 1396 w 1797"/>
                <a:gd name="T81" fmla="*/ 371 h 746"/>
                <a:gd name="T82" fmla="*/ 1436 w 1797"/>
                <a:gd name="T83" fmla="*/ 333 h 746"/>
                <a:gd name="T84" fmla="*/ 1527 w 1797"/>
                <a:gd name="T85" fmla="*/ 321 h 746"/>
                <a:gd name="T86" fmla="*/ 1638 w 1797"/>
                <a:gd name="T87" fmla="*/ 293 h 746"/>
                <a:gd name="T88" fmla="*/ 1739 w 1797"/>
                <a:gd name="T89" fmla="*/ 308 h 746"/>
                <a:gd name="T90" fmla="*/ 1765 w 1797"/>
                <a:gd name="T91" fmla="*/ 385 h 746"/>
                <a:gd name="T92" fmla="*/ 1797 w 1797"/>
                <a:gd name="T93" fmla="*/ 475 h 746"/>
                <a:gd name="T94" fmla="*/ 1476 w 1797"/>
                <a:gd name="T95" fmla="*/ 683 h 746"/>
                <a:gd name="T96" fmla="*/ 967 w 1797"/>
                <a:gd name="T97" fmla="*/ 735 h 746"/>
                <a:gd name="T98" fmla="*/ 514 w 1797"/>
                <a:gd name="T99" fmla="*/ 613 h 746"/>
                <a:gd name="T100" fmla="*/ 118 w 1797"/>
                <a:gd name="T101" fmla="*/ 495 h 746"/>
                <a:gd name="T102" fmla="*/ 0 w 1797"/>
                <a:gd name="T103" fmla="*/ 268 h 746"/>
                <a:gd name="T104" fmla="*/ 49 w 1797"/>
                <a:gd name="T105" fmla="*/ 96 h 746"/>
                <a:gd name="T106" fmla="*/ 144 w 1797"/>
                <a:gd name="T10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7" h="746">
                  <a:moveTo>
                    <a:pt x="144" y="15"/>
                  </a:moveTo>
                  <a:lnTo>
                    <a:pt x="133" y="45"/>
                  </a:lnTo>
                  <a:lnTo>
                    <a:pt x="125" y="69"/>
                  </a:lnTo>
                  <a:lnTo>
                    <a:pt x="123" y="80"/>
                  </a:lnTo>
                  <a:lnTo>
                    <a:pt x="121" y="90"/>
                  </a:lnTo>
                  <a:lnTo>
                    <a:pt x="121" y="100"/>
                  </a:lnTo>
                  <a:lnTo>
                    <a:pt x="123" y="108"/>
                  </a:lnTo>
                  <a:lnTo>
                    <a:pt x="125" y="117"/>
                  </a:lnTo>
                  <a:lnTo>
                    <a:pt x="128" y="125"/>
                  </a:lnTo>
                  <a:lnTo>
                    <a:pt x="134" y="134"/>
                  </a:lnTo>
                  <a:lnTo>
                    <a:pt x="140" y="144"/>
                  </a:lnTo>
                  <a:lnTo>
                    <a:pt x="154" y="163"/>
                  </a:lnTo>
                  <a:lnTo>
                    <a:pt x="174" y="187"/>
                  </a:lnTo>
                  <a:lnTo>
                    <a:pt x="177" y="194"/>
                  </a:lnTo>
                  <a:lnTo>
                    <a:pt x="179" y="202"/>
                  </a:lnTo>
                  <a:lnTo>
                    <a:pt x="182" y="211"/>
                  </a:lnTo>
                  <a:lnTo>
                    <a:pt x="185" y="219"/>
                  </a:lnTo>
                  <a:lnTo>
                    <a:pt x="187" y="225"/>
                  </a:lnTo>
                  <a:lnTo>
                    <a:pt x="188" y="226"/>
                  </a:lnTo>
                  <a:lnTo>
                    <a:pt x="189" y="223"/>
                  </a:lnTo>
                  <a:lnTo>
                    <a:pt x="189" y="213"/>
                  </a:lnTo>
                  <a:lnTo>
                    <a:pt x="195" y="223"/>
                  </a:lnTo>
                  <a:lnTo>
                    <a:pt x="199" y="232"/>
                  </a:lnTo>
                  <a:lnTo>
                    <a:pt x="204" y="243"/>
                  </a:lnTo>
                  <a:lnTo>
                    <a:pt x="206" y="254"/>
                  </a:lnTo>
                  <a:lnTo>
                    <a:pt x="209" y="265"/>
                  </a:lnTo>
                  <a:lnTo>
                    <a:pt x="211" y="276"/>
                  </a:lnTo>
                  <a:lnTo>
                    <a:pt x="211" y="286"/>
                  </a:lnTo>
                  <a:lnTo>
                    <a:pt x="212" y="296"/>
                  </a:lnTo>
                  <a:lnTo>
                    <a:pt x="215" y="299"/>
                  </a:lnTo>
                  <a:lnTo>
                    <a:pt x="218" y="305"/>
                  </a:lnTo>
                  <a:lnTo>
                    <a:pt x="222" y="314"/>
                  </a:lnTo>
                  <a:lnTo>
                    <a:pt x="226" y="322"/>
                  </a:lnTo>
                  <a:lnTo>
                    <a:pt x="229" y="331"/>
                  </a:lnTo>
                  <a:lnTo>
                    <a:pt x="232" y="340"/>
                  </a:lnTo>
                  <a:lnTo>
                    <a:pt x="233" y="348"/>
                  </a:lnTo>
                  <a:lnTo>
                    <a:pt x="233" y="354"/>
                  </a:lnTo>
                  <a:lnTo>
                    <a:pt x="235" y="348"/>
                  </a:lnTo>
                  <a:lnTo>
                    <a:pt x="238" y="343"/>
                  </a:lnTo>
                  <a:lnTo>
                    <a:pt x="241" y="337"/>
                  </a:lnTo>
                  <a:lnTo>
                    <a:pt x="245" y="331"/>
                  </a:lnTo>
                  <a:lnTo>
                    <a:pt x="249" y="325"/>
                  </a:lnTo>
                  <a:lnTo>
                    <a:pt x="253" y="319"/>
                  </a:lnTo>
                  <a:lnTo>
                    <a:pt x="256" y="314"/>
                  </a:lnTo>
                  <a:lnTo>
                    <a:pt x="256" y="309"/>
                  </a:lnTo>
                  <a:lnTo>
                    <a:pt x="259" y="309"/>
                  </a:lnTo>
                  <a:lnTo>
                    <a:pt x="263" y="308"/>
                  </a:lnTo>
                  <a:lnTo>
                    <a:pt x="268" y="307"/>
                  </a:lnTo>
                  <a:lnTo>
                    <a:pt x="272" y="305"/>
                  </a:lnTo>
                  <a:lnTo>
                    <a:pt x="276" y="304"/>
                  </a:lnTo>
                  <a:lnTo>
                    <a:pt x="280" y="303"/>
                  </a:lnTo>
                  <a:lnTo>
                    <a:pt x="283" y="303"/>
                  </a:lnTo>
                  <a:lnTo>
                    <a:pt x="286" y="302"/>
                  </a:lnTo>
                  <a:lnTo>
                    <a:pt x="290" y="307"/>
                  </a:lnTo>
                  <a:lnTo>
                    <a:pt x="296" y="313"/>
                  </a:lnTo>
                  <a:lnTo>
                    <a:pt x="305" y="320"/>
                  </a:lnTo>
                  <a:lnTo>
                    <a:pt x="312" y="327"/>
                  </a:lnTo>
                  <a:lnTo>
                    <a:pt x="319" y="336"/>
                  </a:lnTo>
                  <a:lnTo>
                    <a:pt x="326" y="343"/>
                  </a:lnTo>
                  <a:lnTo>
                    <a:pt x="330" y="349"/>
                  </a:lnTo>
                  <a:lnTo>
                    <a:pt x="332" y="354"/>
                  </a:lnTo>
                  <a:lnTo>
                    <a:pt x="334" y="350"/>
                  </a:lnTo>
                  <a:lnTo>
                    <a:pt x="340" y="347"/>
                  </a:lnTo>
                  <a:lnTo>
                    <a:pt x="344" y="343"/>
                  </a:lnTo>
                  <a:lnTo>
                    <a:pt x="351" y="338"/>
                  </a:lnTo>
                  <a:lnTo>
                    <a:pt x="357" y="335"/>
                  </a:lnTo>
                  <a:lnTo>
                    <a:pt x="364" y="331"/>
                  </a:lnTo>
                  <a:lnTo>
                    <a:pt x="370" y="329"/>
                  </a:lnTo>
                  <a:lnTo>
                    <a:pt x="376" y="327"/>
                  </a:lnTo>
                  <a:lnTo>
                    <a:pt x="387" y="333"/>
                  </a:lnTo>
                  <a:lnTo>
                    <a:pt x="396" y="340"/>
                  </a:lnTo>
                  <a:lnTo>
                    <a:pt x="404" y="347"/>
                  </a:lnTo>
                  <a:lnTo>
                    <a:pt x="411" y="354"/>
                  </a:lnTo>
                  <a:lnTo>
                    <a:pt x="418" y="363"/>
                  </a:lnTo>
                  <a:lnTo>
                    <a:pt x="424" y="370"/>
                  </a:lnTo>
                  <a:lnTo>
                    <a:pt x="430" y="378"/>
                  </a:lnTo>
                  <a:lnTo>
                    <a:pt x="435" y="386"/>
                  </a:lnTo>
                  <a:lnTo>
                    <a:pt x="442" y="385"/>
                  </a:lnTo>
                  <a:lnTo>
                    <a:pt x="450" y="383"/>
                  </a:lnTo>
                  <a:lnTo>
                    <a:pt x="457" y="380"/>
                  </a:lnTo>
                  <a:lnTo>
                    <a:pt x="462" y="376"/>
                  </a:lnTo>
                  <a:lnTo>
                    <a:pt x="475" y="367"/>
                  </a:lnTo>
                  <a:lnTo>
                    <a:pt x="488" y="355"/>
                  </a:lnTo>
                  <a:lnTo>
                    <a:pt x="501" y="344"/>
                  </a:lnTo>
                  <a:lnTo>
                    <a:pt x="514" y="335"/>
                  </a:lnTo>
                  <a:lnTo>
                    <a:pt x="521" y="330"/>
                  </a:lnTo>
                  <a:lnTo>
                    <a:pt x="526" y="326"/>
                  </a:lnTo>
                  <a:lnTo>
                    <a:pt x="533" y="324"/>
                  </a:lnTo>
                  <a:lnTo>
                    <a:pt x="541" y="321"/>
                  </a:lnTo>
                  <a:lnTo>
                    <a:pt x="552" y="329"/>
                  </a:lnTo>
                  <a:lnTo>
                    <a:pt x="566" y="335"/>
                  </a:lnTo>
                  <a:lnTo>
                    <a:pt x="583" y="341"/>
                  </a:lnTo>
                  <a:lnTo>
                    <a:pt x="602" y="347"/>
                  </a:lnTo>
                  <a:lnTo>
                    <a:pt x="617" y="352"/>
                  </a:lnTo>
                  <a:lnTo>
                    <a:pt x="632" y="357"/>
                  </a:lnTo>
                  <a:lnTo>
                    <a:pt x="637" y="359"/>
                  </a:lnTo>
                  <a:lnTo>
                    <a:pt x="641" y="361"/>
                  </a:lnTo>
                  <a:lnTo>
                    <a:pt x="644" y="364"/>
                  </a:lnTo>
                  <a:lnTo>
                    <a:pt x="646" y="366"/>
                  </a:lnTo>
                  <a:lnTo>
                    <a:pt x="649" y="366"/>
                  </a:lnTo>
                  <a:lnTo>
                    <a:pt x="651" y="367"/>
                  </a:lnTo>
                  <a:lnTo>
                    <a:pt x="654" y="369"/>
                  </a:lnTo>
                  <a:lnTo>
                    <a:pt x="656" y="370"/>
                  </a:lnTo>
                  <a:lnTo>
                    <a:pt x="659" y="371"/>
                  </a:lnTo>
                  <a:lnTo>
                    <a:pt x="661" y="371"/>
                  </a:lnTo>
                  <a:lnTo>
                    <a:pt x="664" y="372"/>
                  </a:lnTo>
                  <a:lnTo>
                    <a:pt x="667" y="372"/>
                  </a:lnTo>
                  <a:lnTo>
                    <a:pt x="669" y="370"/>
                  </a:lnTo>
                  <a:lnTo>
                    <a:pt x="669" y="367"/>
                  </a:lnTo>
                  <a:lnTo>
                    <a:pt x="670" y="365"/>
                  </a:lnTo>
                  <a:lnTo>
                    <a:pt x="671" y="363"/>
                  </a:lnTo>
                  <a:lnTo>
                    <a:pt x="673" y="360"/>
                  </a:lnTo>
                  <a:lnTo>
                    <a:pt x="674" y="358"/>
                  </a:lnTo>
                  <a:lnTo>
                    <a:pt x="674" y="355"/>
                  </a:lnTo>
                  <a:lnTo>
                    <a:pt x="676" y="354"/>
                  </a:lnTo>
                  <a:lnTo>
                    <a:pt x="713" y="358"/>
                  </a:lnTo>
                  <a:lnTo>
                    <a:pt x="751" y="363"/>
                  </a:lnTo>
                  <a:lnTo>
                    <a:pt x="792" y="370"/>
                  </a:lnTo>
                  <a:lnTo>
                    <a:pt x="832" y="378"/>
                  </a:lnTo>
                  <a:lnTo>
                    <a:pt x="873" y="386"/>
                  </a:lnTo>
                  <a:lnTo>
                    <a:pt x="913" y="392"/>
                  </a:lnTo>
                  <a:lnTo>
                    <a:pt x="933" y="394"/>
                  </a:lnTo>
                  <a:lnTo>
                    <a:pt x="951" y="397"/>
                  </a:lnTo>
                  <a:lnTo>
                    <a:pt x="970" y="398"/>
                  </a:lnTo>
                  <a:lnTo>
                    <a:pt x="988" y="398"/>
                  </a:lnTo>
                  <a:lnTo>
                    <a:pt x="974" y="386"/>
                  </a:lnTo>
                  <a:lnTo>
                    <a:pt x="980" y="382"/>
                  </a:lnTo>
                  <a:lnTo>
                    <a:pt x="990" y="380"/>
                  </a:lnTo>
                  <a:lnTo>
                    <a:pt x="1001" y="377"/>
                  </a:lnTo>
                  <a:lnTo>
                    <a:pt x="1015" y="376"/>
                  </a:lnTo>
                  <a:lnTo>
                    <a:pt x="1050" y="374"/>
                  </a:lnTo>
                  <a:lnTo>
                    <a:pt x="1086" y="375"/>
                  </a:lnTo>
                  <a:lnTo>
                    <a:pt x="1123" y="376"/>
                  </a:lnTo>
                  <a:lnTo>
                    <a:pt x="1158" y="380"/>
                  </a:lnTo>
                  <a:lnTo>
                    <a:pt x="1172" y="382"/>
                  </a:lnTo>
                  <a:lnTo>
                    <a:pt x="1183" y="386"/>
                  </a:lnTo>
                  <a:lnTo>
                    <a:pt x="1192" y="388"/>
                  </a:lnTo>
                  <a:lnTo>
                    <a:pt x="1199" y="392"/>
                  </a:lnTo>
                  <a:lnTo>
                    <a:pt x="1204" y="392"/>
                  </a:lnTo>
                  <a:lnTo>
                    <a:pt x="1209" y="392"/>
                  </a:lnTo>
                  <a:lnTo>
                    <a:pt x="1214" y="392"/>
                  </a:lnTo>
                  <a:lnTo>
                    <a:pt x="1220" y="391"/>
                  </a:lnTo>
                  <a:lnTo>
                    <a:pt x="1224" y="391"/>
                  </a:lnTo>
                  <a:lnTo>
                    <a:pt x="1229" y="389"/>
                  </a:lnTo>
                  <a:lnTo>
                    <a:pt x="1233" y="388"/>
                  </a:lnTo>
                  <a:lnTo>
                    <a:pt x="1236" y="386"/>
                  </a:lnTo>
                  <a:lnTo>
                    <a:pt x="1220" y="380"/>
                  </a:lnTo>
                  <a:lnTo>
                    <a:pt x="1220" y="360"/>
                  </a:lnTo>
                  <a:lnTo>
                    <a:pt x="1224" y="359"/>
                  </a:lnTo>
                  <a:lnTo>
                    <a:pt x="1229" y="358"/>
                  </a:lnTo>
                  <a:lnTo>
                    <a:pt x="1233" y="355"/>
                  </a:lnTo>
                  <a:lnTo>
                    <a:pt x="1239" y="353"/>
                  </a:lnTo>
                  <a:lnTo>
                    <a:pt x="1243" y="349"/>
                  </a:lnTo>
                  <a:lnTo>
                    <a:pt x="1247" y="347"/>
                  </a:lnTo>
                  <a:lnTo>
                    <a:pt x="1250" y="343"/>
                  </a:lnTo>
                  <a:lnTo>
                    <a:pt x="1250" y="341"/>
                  </a:lnTo>
                  <a:lnTo>
                    <a:pt x="1267" y="347"/>
                  </a:lnTo>
                  <a:lnTo>
                    <a:pt x="1286" y="353"/>
                  </a:lnTo>
                  <a:lnTo>
                    <a:pt x="1307" y="359"/>
                  </a:lnTo>
                  <a:lnTo>
                    <a:pt x="1330" y="365"/>
                  </a:lnTo>
                  <a:lnTo>
                    <a:pt x="1354" y="370"/>
                  </a:lnTo>
                  <a:lnTo>
                    <a:pt x="1375" y="372"/>
                  </a:lnTo>
                  <a:lnTo>
                    <a:pt x="1386" y="372"/>
                  </a:lnTo>
                  <a:lnTo>
                    <a:pt x="1396" y="371"/>
                  </a:lnTo>
                  <a:lnTo>
                    <a:pt x="1406" y="370"/>
                  </a:lnTo>
                  <a:lnTo>
                    <a:pt x="1415" y="366"/>
                  </a:lnTo>
                  <a:lnTo>
                    <a:pt x="1415" y="335"/>
                  </a:lnTo>
                  <a:lnTo>
                    <a:pt x="1436" y="333"/>
                  </a:lnTo>
                  <a:lnTo>
                    <a:pt x="1456" y="332"/>
                  </a:lnTo>
                  <a:lnTo>
                    <a:pt x="1476" y="331"/>
                  </a:lnTo>
                  <a:lnTo>
                    <a:pt x="1493" y="329"/>
                  </a:lnTo>
                  <a:lnTo>
                    <a:pt x="1527" y="321"/>
                  </a:lnTo>
                  <a:lnTo>
                    <a:pt x="1558" y="314"/>
                  </a:lnTo>
                  <a:lnTo>
                    <a:pt x="1590" y="305"/>
                  </a:lnTo>
                  <a:lnTo>
                    <a:pt x="1621" y="297"/>
                  </a:lnTo>
                  <a:lnTo>
                    <a:pt x="1638" y="293"/>
                  </a:lnTo>
                  <a:lnTo>
                    <a:pt x="1655" y="290"/>
                  </a:lnTo>
                  <a:lnTo>
                    <a:pt x="1672" y="287"/>
                  </a:lnTo>
                  <a:lnTo>
                    <a:pt x="1691" y="285"/>
                  </a:lnTo>
                  <a:lnTo>
                    <a:pt x="1739" y="308"/>
                  </a:lnTo>
                  <a:lnTo>
                    <a:pt x="1743" y="325"/>
                  </a:lnTo>
                  <a:lnTo>
                    <a:pt x="1749" y="343"/>
                  </a:lnTo>
                  <a:lnTo>
                    <a:pt x="1756" y="364"/>
                  </a:lnTo>
                  <a:lnTo>
                    <a:pt x="1765" y="385"/>
                  </a:lnTo>
                  <a:lnTo>
                    <a:pt x="1772" y="406"/>
                  </a:lnTo>
                  <a:lnTo>
                    <a:pt x="1780" y="430"/>
                  </a:lnTo>
                  <a:lnTo>
                    <a:pt x="1789" y="451"/>
                  </a:lnTo>
                  <a:lnTo>
                    <a:pt x="1797" y="475"/>
                  </a:lnTo>
                  <a:lnTo>
                    <a:pt x="1766" y="522"/>
                  </a:lnTo>
                  <a:lnTo>
                    <a:pt x="1701" y="565"/>
                  </a:lnTo>
                  <a:lnTo>
                    <a:pt x="1657" y="582"/>
                  </a:lnTo>
                  <a:lnTo>
                    <a:pt x="1476" y="683"/>
                  </a:lnTo>
                  <a:lnTo>
                    <a:pt x="1367" y="725"/>
                  </a:lnTo>
                  <a:lnTo>
                    <a:pt x="1256" y="740"/>
                  </a:lnTo>
                  <a:lnTo>
                    <a:pt x="1065" y="746"/>
                  </a:lnTo>
                  <a:lnTo>
                    <a:pt x="967" y="735"/>
                  </a:lnTo>
                  <a:lnTo>
                    <a:pt x="926" y="722"/>
                  </a:lnTo>
                  <a:lnTo>
                    <a:pt x="725" y="680"/>
                  </a:lnTo>
                  <a:lnTo>
                    <a:pt x="632" y="656"/>
                  </a:lnTo>
                  <a:lnTo>
                    <a:pt x="514" y="613"/>
                  </a:lnTo>
                  <a:lnTo>
                    <a:pt x="359" y="572"/>
                  </a:lnTo>
                  <a:lnTo>
                    <a:pt x="260" y="537"/>
                  </a:lnTo>
                  <a:lnTo>
                    <a:pt x="162" y="512"/>
                  </a:lnTo>
                  <a:lnTo>
                    <a:pt x="118" y="495"/>
                  </a:lnTo>
                  <a:lnTo>
                    <a:pt x="57" y="428"/>
                  </a:lnTo>
                  <a:lnTo>
                    <a:pt x="40" y="393"/>
                  </a:lnTo>
                  <a:lnTo>
                    <a:pt x="40" y="348"/>
                  </a:lnTo>
                  <a:lnTo>
                    <a:pt x="0" y="268"/>
                  </a:lnTo>
                  <a:lnTo>
                    <a:pt x="5" y="219"/>
                  </a:lnTo>
                  <a:lnTo>
                    <a:pt x="12" y="178"/>
                  </a:lnTo>
                  <a:lnTo>
                    <a:pt x="7" y="125"/>
                  </a:lnTo>
                  <a:lnTo>
                    <a:pt x="49" y="96"/>
                  </a:lnTo>
                  <a:lnTo>
                    <a:pt x="61" y="83"/>
                  </a:lnTo>
                  <a:lnTo>
                    <a:pt x="61" y="66"/>
                  </a:lnTo>
                  <a:lnTo>
                    <a:pt x="103" y="23"/>
                  </a:lnTo>
                  <a:lnTo>
                    <a:pt x="144" y="0"/>
                  </a:lnTo>
                  <a:lnTo>
                    <a:pt x="144" y="1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14" name="Freeform 90">
              <a:extLst>
                <a:ext uri="{FF2B5EF4-FFF2-40B4-BE49-F238E27FC236}">
                  <a16:creationId xmlns:a16="http://schemas.microsoft.com/office/drawing/2014/main" xmlns="" id="{06609A37-D54B-4BCB-8698-1ECF5223E5C4}"/>
                </a:ext>
              </a:extLst>
            </p:cNvPr>
            <p:cNvSpPr>
              <a:spLocks/>
            </p:cNvSpPr>
            <p:nvPr/>
          </p:nvSpPr>
          <p:spPr bwMode="auto">
            <a:xfrm>
              <a:off x="1386" y="1881"/>
              <a:ext cx="95" cy="35"/>
            </a:xfrm>
            <a:custGeom>
              <a:avLst/>
              <a:gdLst>
                <a:gd name="T0" fmla="*/ 269 w 293"/>
                <a:gd name="T1" fmla="*/ 17 h 106"/>
                <a:gd name="T2" fmla="*/ 284 w 293"/>
                <a:gd name="T3" fmla="*/ 24 h 106"/>
                <a:gd name="T4" fmla="*/ 293 w 293"/>
                <a:gd name="T5" fmla="*/ 24 h 106"/>
                <a:gd name="T6" fmla="*/ 284 w 293"/>
                <a:gd name="T7" fmla="*/ 46 h 106"/>
                <a:gd name="T8" fmla="*/ 228 w 293"/>
                <a:gd name="T9" fmla="*/ 76 h 106"/>
                <a:gd name="T10" fmla="*/ 147 w 293"/>
                <a:gd name="T11" fmla="*/ 98 h 106"/>
                <a:gd name="T12" fmla="*/ 85 w 293"/>
                <a:gd name="T13" fmla="*/ 106 h 106"/>
                <a:gd name="T14" fmla="*/ 0 w 293"/>
                <a:gd name="T15" fmla="*/ 101 h 106"/>
                <a:gd name="T16" fmla="*/ 118 w 293"/>
                <a:gd name="T17" fmla="*/ 24 h 106"/>
                <a:gd name="T18" fmla="*/ 151 w 293"/>
                <a:gd name="T19" fmla="*/ 0 h 106"/>
                <a:gd name="T20" fmla="*/ 208 w 293"/>
                <a:gd name="T21" fmla="*/ 3 h 106"/>
                <a:gd name="T22" fmla="*/ 269 w 293"/>
                <a:gd name="T23" fmla="*/ 1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 h="106">
                  <a:moveTo>
                    <a:pt x="269" y="17"/>
                  </a:moveTo>
                  <a:lnTo>
                    <a:pt x="284" y="24"/>
                  </a:lnTo>
                  <a:lnTo>
                    <a:pt x="293" y="24"/>
                  </a:lnTo>
                  <a:lnTo>
                    <a:pt x="284" y="46"/>
                  </a:lnTo>
                  <a:lnTo>
                    <a:pt x="228" y="76"/>
                  </a:lnTo>
                  <a:lnTo>
                    <a:pt x="147" y="98"/>
                  </a:lnTo>
                  <a:lnTo>
                    <a:pt x="85" y="106"/>
                  </a:lnTo>
                  <a:lnTo>
                    <a:pt x="0" y="101"/>
                  </a:lnTo>
                  <a:lnTo>
                    <a:pt x="118" y="24"/>
                  </a:lnTo>
                  <a:lnTo>
                    <a:pt x="151" y="0"/>
                  </a:lnTo>
                  <a:lnTo>
                    <a:pt x="208" y="3"/>
                  </a:lnTo>
                  <a:lnTo>
                    <a:pt x="269" y="1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15" name="Freeform 91">
              <a:extLst>
                <a:ext uri="{FF2B5EF4-FFF2-40B4-BE49-F238E27FC236}">
                  <a16:creationId xmlns:a16="http://schemas.microsoft.com/office/drawing/2014/main" xmlns="" id="{64E01F8C-6341-431C-A0F6-698D3A9B72D4}"/>
                </a:ext>
              </a:extLst>
            </p:cNvPr>
            <p:cNvSpPr>
              <a:spLocks/>
            </p:cNvSpPr>
            <p:nvPr/>
          </p:nvSpPr>
          <p:spPr bwMode="auto">
            <a:xfrm>
              <a:off x="1076" y="1884"/>
              <a:ext cx="91" cy="44"/>
            </a:xfrm>
            <a:custGeom>
              <a:avLst/>
              <a:gdLst>
                <a:gd name="T0" fmla="*/ 236 w 273"/>
                <a:gd name="T1" fmla="*/ 60 h 129"/>
                <a:gd name="T2" fmla="*/ 164 w 273"/>
                <a:gd name="T3" fmla="*/ 129 h 129"/>
                <a:gd name="T4" fmla="*/ 5 w 273"/>
                <a:gd name="T5" fmla="*/ 118 h 129"/>
                <a:gd name="T6" fmla="*/ 0 w 273"/>
                <a:gd name="T7" fmla="*/ 116 h 129"/>
                <a:gd name="T8" fmla="*/ 49 w 273"/>
                <a:gd name="T9" fmla="*/ 49 h 129"/>
                <a:gd name="T10" fmla="*/ 258 w 273"/>
                <a:gd name="T11" fmla="*/ 8 h 129"/>
                <a:gd name="T12" fmla="*/ 269 w 273"/>
                <a:gd name="T13" fmla="*/ 0 h 129"/>
                <a:gd name="T14" fmla="*/ 273 w 273"/>
                <a:gd name="T15" fmla="*/ 0 h 129"/>
                <a:gd name="T16" fmla="*/ 236 w 273"/>
                <a:gd name="T17" fmla="*/ 6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29">
                  <a:moveTo>
                    <a:pt x="236" y="60"/>
                  </a:moveTo>
                  <a:lnTo>
                    <a:pt x="164" y="129"/>
                  </a:lnTo>
                  <a:lnTo>
                    <a:pt x="5" y="118"/>
                  </a:lnTo>
                  <a:lnTo>
                    <a:pt x="0" y="116"/>
                  </a:lnTo>
                  <a:lnTo>
                    <a:pt x="49" y="49"/>
                  </a:lnTo>
                  <a:lnTo>
                    <a:pt x="258" y="8"/>
                  </a:lnTo>
                  <a:lnTo>
                    <a:pt x="269" y="0"/>
                  </a:lnTo>
                  <a:lnTo>
                    <a:pt x="273" y="0"/>
                  </a:lnTo>
                  <a:lnTo>
                    <a:pt x="236" y="6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16" name="Freeform 92">
              <a:extLst>
                <a:ext uri="{FF2B5EF4-FFF2-40B4-BE49-F238E27FC236}">
                  <a16:creationId xmlns:a16="http://schemas.microsoft.com/office/drawing/2014/main" xmlns="" id="{A25BE787-8182-4B9D-A682-5A46647F8520}"/>
                </a:ext>
              </a:extLst>
            </p:cNvPr>
            <p:cNvSpPr>
              <a:spLocks/>
            </p:cNvSpPr>
            <p:nvPr/>
          </p:nvSpPr>
          <p:spPr bwMode="auto">
            <a:xfrm>
              <a:off x="946" y="1901"/>
              <a:ext cx="137" cy="21"/>
            </a:xfrm>
            <a:custGeom>
              <a:avLst/>
              <a:gdLst>
                <a:gd name="T0" fmla="*/ 380 w 404"/>
                <a:gd name="T1" fmla="*/ 39 h 58"/>
                <a:gd name="T2" fmla="*/ 356 w 404"/>
                <a:gd name="T3" fmla="*/ 58 h 58"/>
                <a:gd name="T4" fmla="*/ 299 w 404"/>
                <a:gd name="T5" fmla="*/ 58 h 58"/>
                <a:gd name="T6" fmla="*/ 142 w 404"/>
                <a:gd name="T7" fmla="*/ 39 h 58"/>
                <a:gd name="T8" fmla="*/ 0 w 404"/>
                <a:gd name="T9" fmla="*/ 28 h 58"/>
                <a:gd name="T10" fmla="*/ 192 w 404"/>
                <a:gd name="T11" fmla="*/ 24 h 58"/>
                <a:gd name="T12" fmla="*/ 393 w 404"/>
                <a:gd name="T13" fmla="*/ 0 h 58"/>
                <a:gd name="T14" fmla="*/ 404 w 404"/>
                <a:gd name="T15" fmla="*/ 0 h 58"/>
                <a:gd name="T16" fmla="*/ 380 w 404"/>
                <a:gd name="T17" fmla="*/ 3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58">
                  <a:moveTo>
                    <a:pt x="380" y="39"/>
                  </a:moveTo>
                  <a:lnTo>
                    <a:pt x="356" y="58"/>
                  </a:lnTo>
                  <a:lnTo>
                    <a:pt x="299" y="58"/>
                  </a:lnTo>
                  <a:lnTo>
                    <a:pt x="142" y="39"/>
                  </a:lnTo>
                  <a:lnTo>
                    <a:pt x="0" y="28"/>
                  </a:lnTo>
                  <a:lnTo>
                    <a:pt x="192" y="24"/>
                  </a:lnTo>
                  <a:lnTo>
                    <a:pt x="393" y="0"/>
                  </a:lnTo>
                  <a:lnTo>
                    <a:pt x="404" y="0"/>
                  </a:lnTo>
                  <a:lnTo>
                    <a:pt x="380" y="3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17" name="Freeform 93">
              <a:extLst>
                <a:ext uri="{FF2B5EF4-FFF2-40B4-BE49-F238E27FC236}">
                  <a16:creationId xmlns:a16="http://schemas.microsoft.com/office/drawing/2014/main" xmlns="" id="{0C3CAFBA-D4C4-49A8-A15F-93456695873B}"/>
                </a:ext>
              </a:extLst>
            </p:cNvPr>
            <p:cNvSpPr>
              <a:spLocks/>
            </p:cNvSpPr>
            <p:nvPr/>
          </p:nvSpPr>
          <p:spPr bwMode="auto">
            <a:xfrm>
              <a:off x="1199" y="1921"/>
              <a:ext cx="220" cy="86"/>
            </a:xfrm>
            <a:custGeom>
              <a:avLst/>
              <a:gdLst>
                <a:gd name="T0" fmla="*/ 660 w 660"/>
                <a:gd name="T1" fmla="*/ 2 h 258"/>
                <a:gd name="T2" fmla="*/ 616 w 660"/>
                <a:gd name="T3" fmla="*/ 52 h 258"/>
                <a:gd name="T4" fmla="*/ 437 w 660"/>
                <a:gd name="T5" fmla="*/ 138 h 258"/>
                <a:gd name="T6" fmla="*/ 391 w 660"/>
                <a:gd name="T7" fmla="*/ 153 h 258"/>
                <a:gd name="T8" fmla="*/ 282 w 660"/>
                <a:gd name="T9" fmla="*/ 230 h 258"/>
                <a:gd name="T10" fmla="*/ 265 w 660"/>
                <a:gd name="T11" fmla="*/ 254 h 258"/>
                <a:gd name="T12" fmla="*/ 261 w 660"/>
                <a:gd name="T13" fmla="*/ 258 h 258"/>
                <a:gd name="T14" fmla="*/ 258 w 660"/>
                <a:gd name="T15" fmla="*/ 191 h 258"/>
                <a:gd name="T16" fmla="*/ 224 w 660"/>
                <a:gd name="T17" fmla="*/ 146 h 258"/>
                <a:gd name="T18" fmla="*/ 107 w 660"/>
                <a:gd name="T19" fmla="*/ 80 h 258"/>
                <a:gd name="T20" fmla="*/ 0 w 660"/>
                <a:gd name="T21" fmla="*/ 41 h 258"/>
                <a:gd name="T22" fmla="*/ 29 w 660"/>
                <a:gd name="T23" fmla="*/ 41 h 258"/>
                <a:gd name="T24" fmla="*/ 37 w 660"/>
                <a:gd name="T25" fmla="*/ 48 h 258"/>
                <a:gd name="T26" fmla="*/ 155 w 660"/>
                <a:gd name="T27" fmla="*/ 58 h 258"/>
                <a:gd name="T28" fmla="*/ 229 w 660"/>
                <a:gd name="T29" fmla="*/ 65 h 258"/>
                <a:gd name="T30" fmla="*/ 322 w 660"/>
                <a:gd name="T31" fmla="*/ 56 h 258"/>
                <a:gd name="T32" fmla="*/ 457 w 660"/>
                <a:gd name="T33" fmla="*/ 13 h 258"/>
                <a:gd name="T34" fmla="*/ 497 w 660"/>
                <a:gd name="T35" fmla="*/ 2 h 258"/>
                <a:gd name="T36" fmla="*/ 623 w 660"/>
                <a:gd name="T37" fmla="*/ 0 h 258"/>
                <a:gd name="T38" fmla="*/ 653 w 660"/>
                <a:gd name="T39" fmla="*/ 2 h 258"/>
                <a:gd name="T40" fmla="*/ 660 w 660"/>
                <a:gd name="T41" fmla="*/ 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258">
                  <a:moveTo>
                    <a:pt x="660" y="2"/>
                  </a:moveTo>
                  <a:lnTo>
                    <a:pt x="616" y="52"/>
                  </a:lnTo>
                  <a:lnTo>
                    <a:pt x="437" y="138"/>
                  </a:lnTo>
                  <a:lnTo>
                    <a:pt x="391" y="153"/>
                  </a:lnTo>
                  <a:lnTo>
                    <a:pt x="282" y="230"/>
                  </a:lnTo>
                  <a:lnTo>
                    <a:pt x="265" y="254"/>
                  </a:lnTo>
                  <a:lnTo>
                    <a:pt x="261" y="258"/>
                  </a:lnTo>
                  <a:lnTo>
                    <a:pt x="258" y="191"/>
                  </a:lnTo>
                  <a:lnTo>
                    <a:pt x="224" y="146"/>
                  </a:lnTo>
                  <a:lnTo>
                    <a:pt x="107" y="80"/>
                  </a:lnTo>
                  <a:lnTo>
                    <a:pt x="0" y="41"/>
                  </a:lnTo>
                  <a:lnTo>
                    <a:pt x="29" y="41"/>
                  </a:lnTo>
                  <a:lnTo>
                    <a:pt x="37" y="48"/>
                  </a:lnTo>
                  <a:lnTo>
                    <a:pt x="155" y="58"/>
                  </a:lnTo>
                  <a:lnTo>
                    <a:pt x="229" y="65"/>
                  </a:lnTo>
                  <a:lnTo>
                    <a:pt x="322" y="56"/>
                  </a:lnTo>
                  <a:lnTo>
                    <a:pt x="457" y="13"/>
                  </a:lnTo>
                  <a:lnTo>
                    <a:pt x="497" y="2"/>
                  </a:lnTo>
                  <a:lnTo>
                    <a:pt x="623" y="0"/>
                  </a:lnTo>
                  <a:lnTo>
                    <a:pt x="653" y="2"/>
                  </a:lnTo>
                  <a:lnTo>
                    <a:pt x="660" y="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18" name="Freeform 94">
              <a:extLst>
                <a:ext uri="{FF2B5EF4-FFF2-40B4-BE49-F238E27FC236}">
                  <a16:creationId xmlns:a16="http://schemas.microsoft.com/office/drawing/2014/main" xmlns="" id="{B920F58D-0D20-4BAC-855A-04431BF44E47}"/>
                </a:ext>
              </a:extLst>
            </p:cNvPr>
            <p:cNvSpPr>
              <a:spLocks/>
            </p:cNvSpPr>
            <p:nvPr/>
          </p:nvSpPr>
          <p:spPr bwMode="auto">
            <a:xfrm>
              <a:off x="801" y="2087"/>
              <a:ext cx="114" cy="93"/>
            </a:xfrm>
            <a:custGeom>
              <a:avLst/>
              <a:gdLst>
                <a:gd name="T0" fmla="*/ 314 w 342"/>
                <a:gd name="T1" fmla="*/ 54 h 280"/>
                <a:gd name="T2" fmla="*/ 311 w 342"/>
                <a:gd name="T3" fmla="*/ 127 h 280"/>
                <a:gd name="T4" fmla="*/ 342 w 342"/>
                <a:gd name="T5" fmla="*/ 175 h 280"/>
                <a:gd name="T6" fmla="*/ 294 w 342"/>
                <a:gd name="T7" fmla="*/ 175 h 280"/>
                <a:gd name="T8" fmla="*/ 277 w 342"/>
                <a:gd name="T9" fmla="*/ 194 h 280"/>
                <a:gd name="T10" fmla="*/ 277 w 342"/>
                <a:gd name="T11" fmla="*/ 220 h 280"/>
                <a:gd name="T12" fmla="*/ 266 w 342"/>
                <a:gd name="T13" fmla="*/ 239 h 280"/>
                <a:gd name="T14" fmla="*/ 192 w 342"/>
                <a:gd name="T15" fmla="*/ 256 h 280"/>
                <a:gd name="T16" fmla="*/ 111 w 342"/>
                <a:gd name="T17" fmla="*/ 267 h 280"/>
                <a:gd name="T18" fmla="*/ 65 w 342"/>
                <a:gd name="T19" fmla="*/ 280 h 280"/>
                <a:gd name="T20" fmla="*/ 74 w 342"/>
                <a:gd name="T21" fmla="*/ 263 h 280"/>
                <a:gd name="T22" fmla="*/ 65 w 342"/>
                <a:gd name="T23" fmla="*/ 239 h 280"/>
                <a:gd name="T24" fmla="*/ 28 w 342"/>
                <a:gd name="T25" fmla="*/ 224 h 280"/>
                <a:gd name="T26" fmla="*/ 0 w 342"/>
                <a:gd name="T27" fmla="*/ 224 h 280"/>
                <a:gd name="T28" fmla="*/ 94 w 342"/>
                <a:gd name="T29" fmla="*/ 203 h 280"/>
                <a:gd name="T30" fmla="*/ 102 w 342"/>
                <a:gd name="T31" fmla="*/ 203 h 280"/>
                <a:gd name="T32" fmla="*/ 106 w 342"/>
                <a:gd name="T33" fmla="*/ 200 h 280"/>
                <a:gd name="T34" fmla="*/ 91 w 342"/>
                <a:gd name="T35" fmla="*/ 189 h 280"/>
                <a:gd name="T36" fmla="*/ 45 w 342"/>
                <a:gd name="T37" fmla="*/ 186 h 280"/>
                <a:gd name="T38" fmla="*/ 139 w 342"/>
                <a:gd name="T39" fmla="*/ 179 h 280"/>
                <a:gd name="T40" fmla="*/ 229 w 342"/>
                <a:gd name="T41" fmla="*/ 172 h 280"/>
                <a:gd name="T42" fmla="*/ 261 w 342"/>
                <a:gd name="T43" fmla="*/ 155 h 280"/>
                <a:gd name="T44" fmla="*/ 273 w 342"/>
                <a:gd name="T45" fmla="*/ 140 h 280"/>
                <a:gd name="T46" fmla="*/ 270 w 342"/>
                <a:gd name="T47" fmla="*/ 26 h 280"/>
                <a:gd name="T48" fmla="*/ 261 w 342"/>
                <a:gd name="T49" fmla="*/ 0 h 280"/>
                <a:gd name="T50" fmla="*/ 327 w 342"/>
                <a:gd name="T51" fmla="*/ 22 h 280"/>
                <a:gd name="T52" fmla="*/ 314 w 342"/>
                <a:gd name="T53" fmla="*/ 5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2" h="280">
                  <a:moveTo>
                    <a:pt x="314" y="54"/>
                  </a:moveTo>
                  <a:lnTo>
                    <a:pt x="311" y="127"/>
                  </a:lnTo>
                  <a:lnTo>
                    <a:pt x="342" y="175"/>
                  </a:lnTo>
                  <a:lnTo>
                    <a:pt x="294" y="175"/>
                  </a:lnTo>
                  <a:lnTo>
                    <a:pt x="277" y="194"/>
                  </a:lnTo>
                  <a:lnTo>
                    <a:pt x="277" y="220"/>
                  </a:lnTo>
                  <a:lnTo>
                    <a:pt x="266" y="239"/>
                  </a:lnTo>
                  <a:lnTo>
                    <a:pt x="192" y="256"/>
                  </a:lnTo>
                  <a:lnTo>
                    <a:pt x="111" y="267"/>
                  </a:lnTo>
                  <a:lnTo>
                    <a:pt x="65" y="280"/>
                  </a:lnTo>
                  <a:lnTo>
                    <a:pt x="74" y="263"/>
                  </a:lnTo>
                  <a:lnTo>
                    <a:pt x="65" y="239"/>
                  </a:lnTo>
                  <a:lnTo>
                    <a:pt x="28" y="224"/>
                  </a:lnTo>
                  <a:lnTo>
                    <a:pt x="0" y="224"/>
                  </a:lnTo>
                  <a:lnTo>
                    <a:pt x="94" y="203"/>
                  </a:lnTo>
                  <a:lnTo>
                    <a:pt x="102" y="203"/>
                  </a:lnTo>
                  <a:lnTo>
                    <a:pt x="106" y="200"/>
                  </a:lnTo>
                  <a:lnTo>
                    <a:pt x="91" y="189"/>
                  </a:lnTo>
                  <a:lnTo>
                    <a:pt x="45" y="186"/>
                  </a:lnTo>
                  <a:lnTo>
                    <a:pt x="139" y="179"/>
                  </a:lnTo>
                  <a:lnTo>
                    <a:pt x="229" y="172"/>
                  </a:lnTo>
                  <a:lnTo>
                    <a:pt x="261" y="155"/>
                  </a:lnTo>
                  <a:lnTo>
                    <a:pt x="273" y="140"/>
                  </a:lnTo>
                  <a:lnTo>
                    <a:pt x="270" y="26"/>
                  </a:lnTo>
                  <a:lnTo>
                    <a:pt x="261" y="0"/>
                  </a:lnTo>
                  <a:lnTo>
                    <a:pt x="327" y="22"/>
                  </a:lnTo>
                  <a:lnTo>
                    <a:pt x="314" y="5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19" name="Freeform 95">
              <a:extLst>
                <a:ext uri="{FF2B5EF4-FFF2-40B4-BE49-F238E27FC236}">
                  <a16:creationId xmlns:a16="http://schemas.microsoft.com/office/drawing/2014/main" xmlns="" id="{73668747-A80B-4104-A12F-E7DE5806E6AC}"/>
                </a:ext>
              </a:extLst>
            </p:cNvPr>
            <p:cNvSpPr>
              <a:spLocks/>
            </p:cNvSpPr>
            <p:nvPr/>
          </p:nvSpPr>
          <p:spPr bwMode="auto">
            <a:xfrm>
              <a:off x="886" y="2110"/>
              <a:ext cx="129" cy="140"/>
            </a:xfrm>
            <a:custGeom>
              <a:avLst/>
              <a:gdLst>
                <a:gd name="T0" fmla="*/ 387 w 387"/>
                <a:gd name="T1" fmla="*/ 13 h 418"/>
                <a:gd name="T2" fmla="*/ 387 w 387"/>
                <a:gd name="T3" fmla="*/ 42 h 418"/>
                <a:gd name="T4" fmla="*/ 354 w 387"/>
                <a:gd name="T5" fmla="*/ 73 h 418"/>
                <a:gd name="T6" fmla="*/ 346 w 387"/>
                <a:gd name="T7" fmla="*/ 104 h 418"/>
                <a:gd name="T8" fmla="*/ 350 w 387"/>
                <a:gd name="T9" fmla="*/ 185 h 418"/>
                <a:gd name="T10" fmla="*/ 370 w 387"/>
                <a:gd name="T11" fmla="*/ 237 h 418"/>
                <a:gd name="T12" fmla="*/ 370 w 387"/>
                <a:gd name="T13" fmla="*/ 244 h 418"/>
                <a:gd name="T14" fmla="*/ 350 w 387"/>
                <a:gd name="T15" fmla="*/ 241 h 418"/>
                <a:gd name="T16" fmla="*/ 337 w 387"/>
                <a:gd name="T17" fmla="*/ 241 h 418"/>
                <a:gd name="T18" fmla="*/ 304 w 387"/>
                <a:gd name="T19" fmla="*/ 276 h 418"/>
                <a:gd name="T20" fmla="*/ 268 w 387"/>
                <a:gd name="T21" fmla="*/ 349 h 418"/>
                <a:gd name="T22" fmla="*/ 151 w 387"/>
                <a:gd name="T23" fmla="*/ 377 h 418"/>
                <a:gd name="T24" fmla="*/ 76 w 387"/>
                <a:gd name="T25" fmla="*/ 409 h 418"/>
                <a:gd name="T26" fmla="*/ 60 w 387"/>
                <a:gd name="T27" fmla="*/ 418 h 418"/>
                <a:gd name="T28" fmla="*/ 44 w 387"/>
                <a:gd name="T29" fmla="*/ 384 h 418"/>
                <a:gd name="T30" fmla="*/ 16 w 387"/>
                <a:gd name="T31" fmla="*/ 373 h 418"/>
                <a:gd name="T32" fmla="*/ 3 w 387"/>
                <a:gd name="T33" fmla="*/ 373 h 418"/>
                <a:gd name="T34" fmla="*/ 0 w 387"/>
                <a:gd name="T35" fmla="*/ 370 h 418"/>
                <a:gd name="T36" fmla="*/ 88 w 387"/>
                <a:gd name="T37" fmla="*/ 325 h 418"/>
                <a:gd name="T38" fmla="*/ 101 w 387"/>
                <a:gd name="T39" fmla="*/ 310 h 418"/>
                <a:gd name="T40" fmla="*/ 101 w 387"/>
                <a:gd name="T41" fmla="*/ 306 h 418"/>
                <a:gd name="T42" fmla="*/ 68 w 387"/>
                <a:gd name="T43" fmla="*/ 304 h 418"/>
                <a:gd name="T44" fmla="*/ 40 w 387"/>
                <a:gd name="T45" fmla="*/ 289 h 418"/>
                <a:gd name="T46" fmla="*/ 76 w 387"/>
                <a:gd name="T47" fmla="*/ 276 h 418"/>
                <a:gd name="T48" fmla="*/ 167 w 387"/>
                <a:gd name="T49" fmla="*/ 261 h 418"/>
                <a:gd name="T50" fmla="*/ 239 w 387"/>
                <a:gd name="T51" fmla="*/ 261 h 418"/>
                <a:gd name="T52" fmla="*/ 285 w 387"/>
                <a:gd name="T53" fmla="*/ 220 h 418"/>
                <a:gd name="T54" fmla="*/ 296 w 387"/>
                <a:gd name="T55" fmla="*/ 177 h 418"/>
                <a:gd name="T56" fmla="*/ 304 w 387"/>
                <a:gd name="T57" fmla="*/ 84 h 418"/>
                <a:gd name="T58" fmla="*/ 304 w 387"/>
                <a:gd name="T59" fmla="*/ 52 h 418"/>
                <a:gd name="T60" fmla="*/ 289 w 387"/>
                <a:gd name="T61" fmla="*/ 28 h 418"/>
                <a:gd name="T62" fmla="*/ 296 w 387"/>
                <a:gd name="T63" fmla="*/ 0 h 418"/>
                <a:gd name="T64" fmla="*/ 378 w 387"/>
                <a:gd name="T65" fmla="*/ 13 h 418"/>
                <a:gd name="T66" fmla="*/ 387 w 387"/>
                <a:gd name="T67" fmla="*/ 1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7" h="418">
                  <a:moveTo>
                    <a:pt x="387" y="13"/>
                  </a:moveTo>
                  <a:lnTo>
                    <a:pt x="387" y="42"/>
                  </a:lnTo>
                  <a:lnTo>
                    <a:pt x="354" y="73"/>
                  </a:lnTo>
                  <a:lnTo>
                    <a:pt x="346" y="104"/>
                  </a:lnTo>
                  <a:lnTo>
                    <a:pt x="350" y="185"/>
                  </a:lnTo>
                  <a:lnTo>
                    <a:pt x="370" y="237"/>
                  </a:lnTo>
                  <a:lnTo>
                    <a:pt x="370" y="244"/>
                  </a:lnTo>
                  <a:lnTo>
                    <a:pt x="350" y="241"/>
                  </a:lnTo>
                  <a:lnTo>
                    <a:pt x="337" y="241"/>
                  </a:lnTo>
                  <a:lnTo>
                    <a:pt x="304" y="276"/>
                  </a:lnTo>
                  <a:lnTo>
                    <a:pt x="268" y="349"/>
                  </a:lnTo>
                  <a:lnTo>
                    <a:pt x="151" y="377"/>
                  </a:lnTo>
                  <a:lnTo>
                    <a:pt x="76" y="409"/>
                  </a:lnTo>
                  <a:lnTo>
                    <a:pt x="60" y="418"/>
                  </a:lnTo>
                  <a:lnTo>
                    <a:pt x="44" y="384"/>
                  </a:lnTo>
                  <a:lnTo>
                    <a:pt x="16" y="373"/>
                  </a:lnTo>
                  <a:lnTo>
                    <a:pt x="3" y="373"/>
                  </a:lnTo>
                  <a:lnTo>
                    <a:pt x="0" y="370"/>
                  </a:lnTo>
                  <a:lnTo>
                    <a:pt x="88" y="325"/>
                  </a:lnTo>
                  <a:lnTo>
                    <a:pt x="101" y="310"/>
                  </a:lnTo>
                  <a:lnTo>
                    <a:pt x="101" y="306"/>
                  </a:lnTo>
                  <a:lnTo>
                    <a:pt x="68" y="304"/>
                  </a:lnTo>
                  <a:lnTo>
                    <a:pt x="40" y="289"/>
                  </a:lnTo>
                  <a:lnTo>
                    <a:pt x="76" y="276"/>
                  </a:lnTo>
                  <a:lnTo>
                    <a:pt x="167" y="261"/>
                  </a:lnTo>
                  <a:lnTo>
                    <a:pt x="239" y="261"/>
                  </a:lnTo>
                  <a:lnTo>
                    <a:pt x="285" y="220"/>
                  </a:lnTo>
                  <a:lnTo>
                    <a:pt x="296" y="177"/>
                  </a:lnTo>
                  <a:lnTo>
                    <a:pt x="304" y="84"/>
                  </a:lnTo>
                  <a:lnTo>
                    <a:pt x="304" y="52"/>
                  </a:lnTo>
                  <a:lnTo>
                    <a:pt x="289" y="28"/>
                  </a:lnTo>
                  <a:lnTo>
                    <a:pt x="296" y="0"/>
                  </a:lnTo>
                  <a:lnTo>
                    <a:pt x="378" y="13"/>
                  </a:lnTo>
                  <a:lnTo>
                    <a:pt x="387" y="1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20" name="Freeform 96">
              <a:extLst>
                <a:ext uri="{FF2B5EF4-FFF2-40B4-BE49-F238E27FC236}">
                  <a16:creationId xmlns:a16="http://schemas.microsoft.com/office/drawing/2014/main" xmlns="" id="{A73EA7F6-A97B-46DC-A502-A5736E8E0DF7}"/>
                </a:ext>
              </a:extLst>
            </p:cNvPr>
            <p:cNvSpPr>
              <a:spLocks/>
            </p:cNvSpPr>
            <p:nvPr/>
          </p:nvSpPr>
          <p:spPr bwMode="auto">
            <a:xfrm>
              <a:off x="590" y="1487"/>
              <a:ext cx="14" cy="12"/>
            </a:xfrm>
            <a:custGeom>
              <a:avLst/>
              <a:gdLst>
                <a:gd name="T0" fmla="*/ 21 w 43"/>
                <a:gd name="T1" fmla="*/ 0 h 36"/>
                <a:gd name="T2" fmla="*/ 26 w 43"/>
                <a:gd name="T3" fmla="*/ 0 h 36"/>
                <a:gd name="T4" fmla="*/ 30 w 43"/>
                <a:gd name="T5" fmla="*/ 1 h 36"/>
                <a:gd name="T6" fmla="*/ 34 w 43"/>
                <a:gd name="T7" fmla="*/ 2 h 36"/>
                <a:gd name="T8" fmla="*/ 37 w 43"/>
                <a:gd name="T9" fmla="*/ 5 h 36"/>
                <a:gd name="T10" fmla="*/ 40 w 43"/>
                <a:gd name="T11" fmla="*/ 7 h 36"/>
                <a:gd name="T12" fmla="*/ 41 w 43"/>
                <a:gd name="T13" fmla="*/ 11 h 36"/>
                <a:gd name="T14" fmla="*/ 43 w 43"/>
                <a:gd name="T15" fmla="*/ 14 h 36"/>
                <a:gd name="T16" fmla="*/ 43 w 43"/>
                <a:gd name="T17" fmla="*/ 18 h 36"/>
                <a:gd name="T18" fmla="*/ 43 w 43"/>
                <a:gd name="T19" fmla="*/ 22 h 36"/>
                <a:gd name="T20" fmla="*/ 41 w 43"/>
                <a:gd name="T21" fmla="*/ 25 h 36"/>
                <a:gd name="T22" fmla="*/ 40 w 43"/>
                <a:gd name="T23" fmla="*/ 28 h 36"/>
                <a:gd name="T24" fmla="*/ 37 w 43"/>
                <a:gd name="T25" fmla="*/ 31 h 36"/>
                <a:gd name="T26" fmla="*/ 34 w 43"/>
                <a:gd name="T27" fmla="*/ 34 h 36"/>
                <a:gd name="T28" fmla="*/ 30 w 43"/>
                <a:gd name="T29" fmla="*/ 35 h 36"/>
                <a:gd name="T30" fmla="*/ 26 w 43"/>
                <a:gd name="T31" fmla="*/ 36 h 36"/>
                <a:gd name="T32" fmla="*/ 21 w 43"/>
                <a:gd name="T33" fmla="*/ 36 h 36"/>
                <a:gd name="T34" fmla="*/ 17 w 43"/>
                <a:gd name="T35" fmla="*/ 36 h 36"/>
                <a:gd name="T36" fmla="*/ 14 w 43"/>
                <a:gd name="T37" fmla="*/ 35 h 36"/>
                <a:gd name="T38" fmla="*/ 10 w 43"/>
                <a:gd name="T39" fmla="*/ 34 h 36"/>
                <a:gd name="T40" fmla="*/ 7 w 43"/>
                <a:gd name="T41" fmla="*/ 31 h 36"/>
                <a:gd name="T42" fmla="*/ 4 w 43"/>
                <a:gd name="T43" fmla="*/ 28 h 36"/>
                <a:gd name="T44" fmla="*/ 3 w 43"/>
                <a:gd name="T45" fmla="*/ 25 h 36"/>
                <a:gd name="T46" fmla="*/ 2 w 43"/>
                <a:gd name="T47" fmla="*/ 22 h 36"/>
                <a:gd name="T48" fmla="*/ 0 w 43"/>
                <a:gd name="T49" fmla="*/ 18 h 36"/>
                <a:gd name="T50" fmla="*/ 2 w 43"/>
                <a:gd name="T51" fmla="*/ 14 h 36"/>
                <a:gd name="T52" fmla="*/ 3 w 43"/>
                <a:gd name="T53" fmla="*/ 11 h 36"/>
                <a:gd name="T54" fmla="*/ 4 w 43"/>
                <a:gd name="T55" fmla="*/ 7 h 36"/>
                <a:gd name="T56" fmla="*/ 7 w 43"/>
                <a:gd name="T57" fmla="*/ 5 h 36"/>
                <a:gd name="T58" fmla="*/ 10 w 43"/>
                <a:gd name="T59" fmla="*/ 2 h 36"/>
                <a:gd name="T60" fmla="*/ 14 w 43"/>
                <a:gd name="T61" fmla="*/ 1 h 36"/>
                <a:gd name="T62" fmla="*/ 17 w 43"/>
                <a:gd name="T63" fmla="*/ 0 h 36"/>
                <a:gd name="T64" fmla="*/ 21 w 43"/>
                <a:gd name="T6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36">
                  <a:moveTo>
                    <a:pt x="21" y="0"/>
                  </a:moveTo>
                  <a:lnTo>
                    <a:pt x="26" y="0"/>
                  </a:lnTo>
                  <a:lnTo>
                    <a:pt x="30" y="1"/>
                  </a:lnTo>
                  <a:lnTo>
                    <a:pt x="34" y="2"/>
                  </a:lnTo>
                  <a:lnTo>
                    <a:pt x="37" y="5"/>
                  </a:lnTo>
                  <a:lnTo>
                    <a:pt x="40" y="7"/>
                  </a:lnTo>
                  <a:lnTo>
                    <a:pt x="41" y="11"/>
                  </a:lnTo>
                  <a:lnTo>
                    <a:pt x="43" y="14"/>
                  </a:lnTo>
                  <a:lnTo>
                    <a:pt x="43" y="18"/>
                  </a:lnTo>
                  <a:lnTo>
                    <a:pt x="43" y="22"/>
                  </a:lnTo>
                  <a:lnTo>
                    <a:pt x="41" y="25"/>
                  </a:lnTo>
                  <a:lnTo>
                    <a:pt x="40" y="28"/>
                  </a:lnTo>
                  <a:lnTo>
                    <a:pt x="37" y="31"/>
                  </a:lnTo>
                  <a:lnTo>
                    <a:pt x="34" y="34"/>
                  </a:lnTo>
                  <a:lnTo>
                    <a:pt x="30" y="35"/>
                  </a:lnTo>
                  <a:lnTo>
                    <a:pt x="26" y="36"/>
                  </a:lnTo>
                  <a:lnTo>
                    <a:pt x="21" y="36"/>
                  </a:lnTo>
                  <a:lnTo>
                    <a:pt x="17" y="36"/>
                  </a:lnTo>
                  <a:lnTo>
                    <a:pt x="14" y="35"/>
                  </a:lnTo>
                  <a:lnTo>
                    <a:pt x="10" y="34"/>
                  </a:lnTo>
                  <a:lnTo>
                    <a:pt x="7" y="31"/>
                  </a:lnTo>
                  <a:lnTo>
                    <a:pt x="4" y="28"/>
                  </a:lnTo>
                  <a:lnTo>
                    <a:pt x="3" y="25"/>
                  </a:lnTo>
                  <a:lnTo>
                    <a:pt x="2" y="22"/>
                  </a:lnTo>
                  <a:lnTo>
                    <a:pt x="0" y="18"/>
                  </a:lnTo>
                  <a:lnTo>
                    <a:pt x="2" y="14"/>
                  </a:lnTo>
                  <a:lnTo>
                    <a:pt x="3" y="11"/>
                  </a:lnTo>
                  <a:lnTo>
                    <a:pt x="4" y="7"/>
                  </a:lnTo>
                  <a:lnTo>
                    <a:pt x="7" y="5"/>
                  </a:lnTo>
                  <a:lnTo>
                    <a:pt x="10" y="2"/>
                  </a:lnTo>
                  <a:lnTo>
                    <a:pt x="14" y="1"/>
                  </a:lnTo>
                  <a:lnTo>
                    <a:pt x="17" y="0"/>
                  </a:lnTo>
                  <a:lnTo>
                    <a:pt x="21"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21" name="Freeform 97">
              <a:extLst>
                <a:ext uri="{FF2B5EF4-FFF2-40B4-BE49-F238E27FC236}">
                  <a16:creationId xmlns:a16="http://schemas.microsoft.com/office/drawing/2014/main" xmlns="" id="{E918AC6B-D035-4B66-A79E-D1AF37A9B06E}"/>
                </a:ext>
              </a:extLst>
            </p:cNvPr>
            <p:cNvSpPr>
              <a:spLocks/>
            </p:cNvSpPr>
            <p:nvPr/>
          </p:nvSpPr>
          <p:spPr bwMode="auto">
            <a:xfrm>
              <a:off x="592" y="1487"/>
              <a:ext cx="6" cy="5"/>
            </a:xfrm>
            <a:custGeom>
              <a:avLst/>
              <a:gdLst>
                <a:gd name="T0" fmla="*/ 9 w 16"/>
                <a:gd name="T1" fmla="*/ 0 h 15"/>
                <a:gd name="T2" fmla="*/ 10 w 16"/>
                <a:gd name="T3" fmla="*/ 0 h 15"/>
                <a:gd name="T4" fmla="*/ 12 w 16"/>
                <a:gd name="T5" fmla="*/ 0 h 15"/>
                <a:gd name="T6" fmla="*/ 13 w 16"/>
                <a:gd name="T7" fmla="*/ 1 h 15"/>
                <a:gd name="T8" fmla="*/ 14 w 16"/>
                <a:gd name="T9" fmla="*/ 1 h 15"/>
                <a:gd name="T10" fmla="*/ 14 w 16"/>
                <a:gd name="T11" fmla="*/ 2 h 15"/>
                <a:gd name="T12" fmla="*/ 16 w 16"/>
                <a:gd name="T13" fmla="*/ 4 h 15"/>
                <a:gd name="T14" fmla="*/ 16 w 16"/>
                <a:gd name="T15" fmla="*/ 5 h 15"/>
                <a:gd name="T16" fmla="*/ 16 w 16"/>
                <a:gd name="T17" fmla="*/ 7 h 15"/>
                <a:gd name="T18" fmla="*/ 16 w 16"/>
                <a:gd name="T19" fmla="*/ 8 h 15"/>
                <a:gd name="T20" fmla="*/ 16 w 16"/>
                <a:gd name="T21" fmla="*/ 10 h 15"/>
                <a:gd name="T22" fmla="*/ 14 w 16"/>
                <a:gd name="T23" fmla="*/ 11 h 15"/>
                <a:gd name="T24" fmla="*/ 14 w 16"/>
                <a:gd name="T25" fmla="*/ 12 h 15"/>
                <a:gd name="T26" fmla="*/ 13 w 16"/>
                <a:gd name="T27" fmla="*/ 12 h 15"/>
                <a:gd name="T28" fmla="*/ 12 w 16"/>
                <a:gd name="T29" fmla="*/ 13 h 15"/>
                <a:gd name="T30" fmla="*/ 10 w 16"/>
                <a:gd name="T31" fmla="*/ 13 h 15"/>
                <a:gd name="T32" fmla="*/ 9 w 16"/>
                <a:gd name="T33" fmla="*/ 15 h 15"/>
                <a:gd name="T34" fmla="*/ 7 w 16"/>
                <a:gd name="T35" fmla="*/ 13 h 15"/>
                <a:gd name="T36" fmla="*/ 6 w 16"/>
                <a:gd name="T37" fmla="*/ 13 h 15"/>
                <a:gd name="T38" fmla="*/ 4 w 16"/>
                <a:gd name="T39" fmla="*/ 12 h 15"/>
                <a:gd name="T40" fmla="*/ 3 w 16"/>
                <a:gd name="T41" fmla="*/ 12 h 15"/>
                <a:gd name="T42" fmla="*/ 2 w 16"/>
                <a:gd name="T43" fmla="*/ 11 h 15"/>
                <a:gd name="T44" fmla="*/ 2 w 16"/>
                <a:gd name="T45" fmla="*/ 10 h 15"/>
                <a:gd name="T46" fmla="*/ 0 w 16"/>
                <a:gd name="T47" fmla="*/ 8 h 15"/>
                <a:gd name="T48" fmla="*/ 0 w 16"/>
                <a:gd name="T49" fmla="*/ 7 h 15"/>
                <a:gd name="T50" fmla="*/ 0 w 16"/>
                <a:gd name="T51" fmla="*/ 5 h 15"/>
                <a:gd name="T52" fmla="*/ 2 w 16"/>
                <a:gd name="T53" fmla="*/ 4 h 15"/>
                <a:gd name="T54" fmla="*/ 2 w 16"/>
                <a:gd name="T55" fmla="*/ 2 h 15"/>
                <a:gd name="T56" fmla="*/ 3 w 16"/>
                <a:gd name="T57" fmla="*/ 1 h 15"/>
                <a:gd name="T58" fmla="*/ 4 w 16"/>
                <a:gd name="T59" fmla="*/ 1 h 15"/>
                <a:gd name="T60" fmla="*/ 6 w 16"/>
                <a:gd name="T61" fmla="*/ 0 h 15"/>
                <a:gd name="T62" fmla="*/ 7 w 16"/>
                <a:gd name="T63" fmla="*/ 0 h 15"/>
                <a:gd name="T64" fmla="*/ 9 w 16"/>
                <a:gd name="T6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5">
                  <a:moveTo>
                    <a:pt x="9" y="0"/>
                  </a:moveTo>
                  <a:lnTo>
                    <a:pt x="10" y="0"/>
                  </a:lnTo>
                  <a:lnTo>
                    <a:pt x="12" y="0"/>
                  </a:lnTo>
                  <a:lnTo>
                    <a:pt x="13" y="1"/>
                  </a:lnTo>
                  <a:lnTo>
                    <a:pt x="14" y="1"/>
                  </a:lnTo>
                  <a:lnTo>
                    <a:pt x="14" y="2"/>
                  </a:lnTo>
                  <a:lnTo>
                    <a:pt x="16" y="4"/>
                  </a:lnTo>
                  <a:lnTo>
                    <a:pt x="16" y="5"/>
                  </a:lnTo>
                  <a:lnTo>
                    <a:pt x="16" y="7"/>
                  </a:lnTo>
                  <a:lnTo>
                    <a:pt x="16" y="8"/>
                  </a:lnTo>
                  <a:lnTo>
                    <a:pt x="16" y="10"/>
                  </a:lnTo>
                  <a:lnTo>
                    <a:pt x="14" y="11"/>
                  </a:lnTo>
                  <a:lnTo>
                    <a:pt x="14" y="12"/>
                  </a:lnTo>
                  <a:lnTo>
                    <a:pt x="13" y="12"/>
                  </a:lnTo>
                  <a:lnTo>
                    <a:pt x="12" y="13"/>
                  </a:lnTo>
                  <a:lnTo>
                    <a:pt x="10" y="13"/>
                  </a:lnTo>
                  <a:lnTo>
                    <a:pt x="9" y="15"/>
                  </a:lnTo>
                  <a:lnTo>
                    <a:pt x="7" y="13"/>
                  </a:lnTo>
                  <a:lnTo>
                    <a:pt x="6" y="13"/>
                  </a:lnTo>
                  <a:lnTo>
                    <a:pt x="4" y="12"/>
                  </a:lnTo>
                  <a:lnTo>
                    <a:pt x="3" y="12"/>
                  </a:lnTo>
                  <a:lnTo>
                    <a:pt x="2" y="11"/>
                  </a:lnTo>
                  <a:lnTo>
                    <a:pt x="2" y="10"/>
                  </a:lnTo>
                  <a:lnTo>
                    <a:pt x="0" y="8"/>
                  </a:lnTo>
                  <a:lnTo>
                    <a:pt x="0" y="7"/>
                  </a:lnTo>
                  <a:lnTo>
                    <a:pt x="0" y="5"/>
                  </a:lnTo>
                  <a:lnTo>
                    <a:pt x="2" y="4"/>
                  </a:lnTo>
                  <a:lnTo>
                    <a:pt x="2" y="2"/>
                  </a:lnTo>
                  <a:lnTo>
                    <a:pt x="3" y="1"/>
                  </a:lnTo>
                  <a:lnTo>
                    <a:pt x="4" y="1"/>
                  </a:lnTo>
                  <a:lnTo>
                    <a:pt x="6" y="0"/>
                  </a:lnTo>
                  <a:lnTo>
                    <a:pt x="7" y="0"/>
                  </a:lnTo>
                  <a:lnTo>
                    <a:pt x="9"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22" name="Freeform 98">
              <a:extLst>
                <a:ext uri="{FF2B5EF4-FFF2-40B4-BE49-F238E27FC236}">
                  <a16:creationId xmlns:a16="http://schemas.microsoft.com/office/drawing/2014/main" xmlns="" id="{25ACFE7A-41C4-4304-AD84-EE40D33CAD91}"/>
                </a:ext>
              </a:extLst>
            </p:cNvPr>
            <p:cNvSpPr>
              <a:spLocks/>
            </p:cNvSpPr>
            <p:nvPr/>
          </p:nvSpPr>
          <p:spPr bwMode="auto">
            <a:xfrm>
              <a:off x="522" y="1494"/>
              <a:ext cx="185" cy="74"/>
            </a:xfrm>
            <a:custGeom>
              <a:avLst/>
              <a:gdLst>
                <a:gd name="T0" fmla="*/ 335 w 554"/>
                <a:gd name="T1" fmla="*/ 12 h 221"/>
                <a:gd name="T2" fmla="*/ 392 w 554"/>
                <a:gd name="T3" fmla="*/ 1 h 221"/>
                <a:gd name="T4" fmla="*/ 439 w 554"/>
                <a:gd name="T5" fmla="*/ 1 h 221"/>
                <a:gd name="T6" fmla="*/ 479 w 554"/>
                <a:gd name="T7" fmla="*/ 10 h 221"/>
                <a:gd name="T8" fmla="*/ 509 w 554"/>
                <a:gd name="T9" fmla="*/ 24 h 221"/>
                <a:gd name="T10" fmla="*/ 532 w 554"/>
                <a:gd name="T11" fmla="*/ 45 h 221"/>
                <a:gd name="T12" fmla="*/ 546 w 554"/>
                <a:gd name="T13" fmla="*/ 68 h 221"/>
                <a:gd name="T14" fmla="*/ 553 w 554"/>
                <a:gd name="T15" fmla="*/ 91 h 221"/>
                <a:gd name="T16" fmla="*/ 553 w 554"/>
                <a:gd name="T17" fmla="*/ 114 h 221"/>
                <a:gd name="T18" fmla="*/ 544 w 554"/>
                <a:gd name="T19" fmla="*/ 139 h 221"/>
                <a:gd name="T20" fmla="*/ 526 w 554"/>
                <a:gd name="T21" fmla="*/ 162 h 221"/>
                <a:gd name="T22" fmla="*/ 500 w 554"/>
                <a:gd name="T23" fmla="*/ 184 h 221"/>
                <a:gd name="T24" fmla="*/ 465 w 554"/>
                <a:gd name="T25" fmla="*/ 201 h 221"/>
                <a:gd name="T26" fmla="*/ 422 w 554"/>
                <a:gd name="T27" fmla="*/ 214 h 221"/>
                <a:gd name="T28" fmla="*/ 374 w 554"/>
                <a:gd name="T29" fmla="*/ 221 h 221"/>
                <a:gd name="T30" fmla="*/ 317 w 554"/>
                <a:gd name="T31" fmla="*/ 220 h 221"/>
                <a:gd name="T32" fmla="*/ 257 w 554"/>
                <a:gd name="T33" fmla="*/ 212 h 221"/>
                <a:gd name="T34" fmla="*/ 197 w 554"/>
                <a:gd name="T35" fmla="*/ 197 h 221"/>
                <a:gd name="T36" fmla="*/ 145 w 554"/>
                <a:gd name="T37" fmla="*/ 179 h 221"/>
                <a:gd name="T38" fmla="*/ 96 w 554"/>
                <a:gd name="T39" fmla="*/ 159 h 221"/>
                <a:gd name="T40" fmla="*/ 57 w 554"/>
                <a:gd name="T41" fmla="*/ 139 h 221"/>
                <a:gd name="T42" fmla="*/ 27 w 554"/>
                <a:gd name="T43" fmla="*/ 119 h 221"/>
                <a:gd name="T44" fmla="*/ 7 w 554"/>
                <a:gd name="T45" fmla="*/ 102 h 221"/>
                <a:gd name="T46" fmla="*/ 0 w 554"/>
                <a:gd name="T47" fmla="*/ 91 h 221"/>
                <a:gd name="T48" fmla="*/ 0 w 554"/>
                <a:gd name="T49" fmla="*/ 85 h 221"/>
                <a:gd name="T50" fmla="*/ 4 w 554"/>
                <a:gd name="T51" fmla="*/ 78 h 221"/>
                <a:gd name="T52" fmla="*/ 18 w 554"/>
                <a:gd name="T53" fmla="*/ 73 h 221"/>
                <a:gd name="T54" fmla="*/ 57 w 554"/>
                <a:gd name="T55" fmla="*/ 69 h 221"/>
                <a:gd name="T56" fmla="*/ 112 w 554"/>
                <a:gd name="T57" fmla="*/ 64 h 221"/>
                <a:gd name="T58" fmla="*/ 158 w 554"/>
                <a:gd name="T59" fmla="*/ 58 h 221"/>
                <a:gd name="T60" fmla="*/ 212 w 554"/>
                <a:gd name="T61" fmla="*/ 49 h 221"/>
                <a:gd name="T62" fmla="*/ 271 w 554"/>
                <a:gd name="T63" fmla="*/ 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4" h="221">
                  <a:moveTo>
                    <a:pt x="304" y="23"/>
                  </a:moveTo>
                  <a:lnTo>
                    <a:pt x="335" y="12"/>
                  </a:lnTo>
                  <a:lnTo>
                    <a:pt x="365" y="6"/>
                  </a:lnTo>
                  <a:lnTo>
                    <a:pt x="392" y="1"/>
                  </a:lnTo>
                  <a:lnTo>
                    <a:pt x="416" y="0"/>
                  </a:lnTo>
                  <a:lnTo>
                    <a:pt x="439" y="1"/>
                  </a:lnTo>
                  <a:lnTo>
                    <a:pt x="460" y="5"/>
                  </a:lnTo>
                  <a:lnTo>
                    <a:pt x="479" y="10"/>
                  </a:lnTo>
                  <a:lnTo>
                    <a:pt x="495" y="17"/>
                  </a:lnTo>
                  <a:lnTo>
                    <a:pt x="509" y="24"/>
                  </a:lnTo>
                  <a:lnTo>
                    <a:pt x="522" y="34"/>
                  </a:lnTo>
                  <a:lnTo>
                    <a:pt x="532" y="45"/>
                  </a:lnTo>
                  <a:lnTo>
                    <a:pt x="540" y="56"/>
                  </a:lnTo>
                  <a:lnTo>
                    <a:pt x="546" y="68"/>
                  </a:lnTo>
                  <a:lnTo>
                    <a:pt x="551" y="79"/>
                  </a:lnTo>
                  <a:lnTo>
                    <a:pt x="553" y="91"/>
                  </a:lnTo>
                  <a:lnTo>
                    <a:pt x="554" y="103"/>
                  </a:lnTo>
                  <a:lnTo>
                    <a:pt x="553" y="114"/>
                  </a:lnTo>
                  <a:lnTo>
                    <a:pt x="550" y="126"/>
                  </a:lnTo>
                  <a:lnTo>
                    <a:pt x="544" y="139"/>
                  </a:lnTo>
                  <a:lnTo>
                    <a:pt x="536" y="151"/>
                  </a:lnTo>
                  <a:lnTo>
                    <a:pt x="526" y="162"/>
                  </a:lnTo>
                  <a:lnTo>
                    <a:pt x="514" y="173"/>
                  </a:lnTo>
                  <a:lnTo>
                    <a:pt x="500" y="184"/>
                  </a:lnTo>
                  <a:lnTo>
                    <a:pt x="483" y="192"/>
                  </a:lnTo>
                  <a:lnTo>
                    <a:pt x="465" y="201"/>
                  </a:lnTo>
                  <a:lnTo>
                    <a:pt x="445" y="208"/>
                  </a:lnTo>
                  <a:lnTo>
                    <a:pt x="422" y="214"/>
                  </a:lnTo>
                  <a:lnTo>
                    <a:pt x="399" y="219"/>
                  </a:lnTo>
                  <a:lnTo>
                    <a:pt x="374" y="221"/>
                  </a:lnTo>
                  <a:lnTo>
                    <a:pt x="347" y="221"/>
                  </a:lnTo>
                  <a:lnTo>
                    <a:pt x="317" y="220"/>
                  </a:lnTo>
                  <a:lnTo>
                    <a:pt x="287" y="216"/>
                  </a:lnTo>
                  <a:lnTo>
                    <a:pt x="257" y="212"/>
                  </a:lnTo>
                  <a:lnTo>
                    <a:pt x="227" y="204"/>
                  </a:lnTo>
                  <a:lnTo>
                    <a:pt x="197" y="197"/>
                  </a:lnTo>
                  <a:lnTo>
                    <a:pt x="170" y="188"/>
                  </a:lnTo>
                  <a:lnTo>
                    <a:pt x="145" y="179"/>
                  </a:lnTo>
                  <a:lnTo>
                    <a:pt x="119" y="169"/>
                  </a:lnTo>
                  <a:lnTo>
                    <a:pt x="96" y="159"/>
                  </a:lnTo>
                  <a:lnTo>
                    <a:pt x="77" y="150"/>
                  </a:lnTo>
                  <a:lnTo>
                    <a:pt x="57" y="139"/>
                  </a:lnTo>
                  <a:lnTo>
                    <a:pt x="41" y="129"/>
                  </a:lnTo>
                  <a:lnTo>
                    <a:pt x="27" y="119"/>
                  </a:lnTo>
                  <a:lnTo>
                    <a:pt x="15" y="111"/>
                  </a:lnTo>
                  <a:lnTo>
                    <a:pt x="7" y="102"/>
                  </a:lnTo>
                  <a:lnTo>
                    <a:pt x="1" y="95"/>
                  </a:lnTo>
                  <a:lnTo>
                    <a:pt x="0" y="91"/>
                  </a:lnTo>
                  <a:lnTo>
                    <a:pt x="0" y="87"/>
                  </a:lnTo>
                  <a:lnTo>
                    <a:pt x="0" y="85"/>
                  </a:lnTo>
                  <a:lnTo>
                    <a:pt x="0" y="83"/>
                  </a:lnTo>
                  <a:lnTo>
                    <a:pt x="4" y="78"/>
                  </a:lnTo>
                  <a:lnTo>
                    <a:pt x="11" y="75"/>
                  </a:lnTo>
                  <a:lnTo>
                    <a:pt x="18" y="73"/>
                  </a:lnTo>
                  <a:lnTo>
                    <a:pt x="30" y="72"/>
                  </a:lnTo>
                  <a:lnTo>
                    <a:pt x="57" y="69"/>
                  </a:lnTo>
                  <a:lnTo>
                    <a:pt x="92" y="67"/>
                  </a:lnTo>
                  <a:lnTo>
                    <a:pt x="112" y="64"/>
                  </a:lnTo>
                  <a:lnTo>
                    <a:pt x="135" y="62"/>
                  </a:lnTo>
                  <a:lnTo>
                    <a:pt x="158" y="58"/>
                  </a:lnTo>
                  <a:lnTo>
                    <a:pt x="185" y="55"/>
                  </a:lnTo>
                  <a:lnTo>
                    <a:pt x="212" y="49"/>
                  </a:lnTo>
                  <a:lnTo>
                    <a:pt x="240" y="41"/>
                  </a:lnTo>
                  <a:lnTo>
                    <a:pt x="271" y="33"/>
                  </a:lnTo>
                  <a:lnTo>
                    <a:pt x="304" y="2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23" name="Freeform 99">
              <a:extLst>
                <a:ext uri="{FF2B5EF4-FFF2-40B4-BE49-F238E27FC236}">
                  <a16:creationId xmlns:a16="http://schemas.microsoft.com/office/drawing/2014/main" xmlns="" id="{3A0478E1-3139-4450-8758-824F064F3DA5}"/>
                </a:ext>
              </a:extLst>
            </p:cNvPr>
            <p:cNvSpPr>
              <a:spLocks/>
            </p:cNvSpPr>
            <p:nvPr/>
          </p:nvSpPr>
          <p:spPr bwMode="auto">
            <a:xfrm>
              <a:off x="535" y="1496"/>
              <a:ext cx="167" cy="65"/>
            </a:xfrm>
            <a:custGeom>
              <a:avLst/>
              <a:gdLst>
                <a:gd name="T0" fmla="*/ 276 w 503"/>
                <a:gd name="T1" fmla="*/ 20 h 201"/>
                <a:gd name="T2" fmla="*/ 304 w 503"/>
                <a:gd name="T3" fmla="*/ 11 h 201"/>
                <a:gd name="T4" fmla="*/ 331 w 503"/>
                <a:gd name="T5" fmla="*/ 5 h 201"/>
                <a:gd name="T6" fmla="*/ 355 w 503"/>
                <a:gd name="T7" fmla="*/ 2 h 201"/>
                <a:gd name="T8" fmla="*/ 378 w 503"/>
                <a:gd name="T9" fmla="*/ 0 h 201"/>
                <a:gd name="T10" fmla="*/ 399 w 503"/>
                <a:gd name="T11" fmla="*/ 0 h 201"/>
                <a:gd name="T12" fmla="*/ 418 w 503"/>
                <a:gd name="T13" fmla="*/ 4 h 201"/>
                <a:gd name="T14" fmla="*/ 435 w 503"/>
                <a:gd name="T15" fmla="*/ 9 h 201"/>
                <a:gd name="T16" fmla="*/ 449 w 503"/>
                <a:gd name="T17" fmla="*/ 15 h 201"/>
                <a:gd name="T18" fmla="*/ 462 w 503"/>
                <a:gd name="T19" fmla="*/ 22 h 201"/>
                <a:gd name="T20" fmla="*/ 473 w 503"/>
                <a:gd name="T21" fmla="*/ 31 h 201"/>
                <a:gd name="T22" fmla="*/ 483 w 503"/>
                <a:gd name="T23" fmla="*/ 41 h 201"/>
                <a:gd name="T24" fmla="*/ 490 w 503"/>
                <a:gd name="T25" fmla="*/ 50 h 201"/>
                <a:gd name="T26" fmla="*/ 496 w 503"/>
                <a:gd name="T27" fmla="*/ 61 h 201"/>
                <a:gd name="T28" fmla="*/ 500 w 503"/>
                <a:gd name="T29" fmla="*/ 72 h 201"/>
                <a:gd name="T30" fmla="*/ 503 w 503"/>
                <a:gd name="T31" fmla="*/ 83 h 201"/>
                <a:gd name="T32" fmla="*/ 503 w 503"/>
                <a:gd name="T33" fmla="*/ 93 h 201"/>
                <a:gd name="T34" fmla="*/ 503 w 503"/>
                <a:gd name="T35" fmla="*/ 104 h 201"/>
                <a:gd name="T36" fmla="*/ 500 w 503"/>
                <a:gd name="T37" fmla="*/ 115 h 201"/>
                <a:gd name="T38" fmla="*/ 495 w 503"/>
                <a:gd name="T39" fmla="*/ 126 h 201"/>
                <a:gd name="T40" fmla="*/ 487 w 503"/>
                <a:gd name="T41" fmla="*/ 135 h 201"/>
                <a:gd name="T42" fmla="*/ 477 w 503"/>
                <a:gd name="T43" fmla="*/ 146 h 201"/>
                <a:gd name="T44" fmla="*/ 466 w 503"/>
                <a:gd name="T45" fmla="*/ 156 h 201"/>
                <a:gd name="T46" fmla="*/ 453 w 503"/>
                <a:gd name="T47" fmla="*/ 166 h 201"/>
                <a:gd name="T48" fmla="*/ 439 w 503"/>
                <a:gd name="T49" fmla="*/ 174 h 201"/>
                <a:gd name="T50" fmla="*/ 422 w 503"/>
                <a:gd name="T51" fmla="*/ 182 h 201"/>
                <a:gd name="T52" fmla="*/ 404 w 503"/>
                <a:gd name="T53" fmla="*/ 189 h 201"/>
                <a:gd name="T54" fmla="*/ 384 w 503"/>
                <a:gd name="T55" fmla="*/ 194 h 201"/>
                <a:gd name="T56" fmla="*/ 362 w 503"/>
                <a:gd name="T57" fmla="*/ 197 h 201"/>
                <a:gd name="T58" fmla="*/ 340 w 503"/>
                <a:gd name="T59" fmla="*/ 200 h 201"/>
                <a:gd name="T60" fmla="*/ 314 w 503"/>
                <a:gd name="T61" fmla="*/ 201 h 201"/>
                <a:gd name="T62" fmla="*/ 288 w 503"/>
                <a:gd name="T63" fmla="*/ 200 h 201"/>
                <a:gd name="T64" fmla="*/ 261 w 503"/>
                <a:gd name="T65" fmla="*/ 196 h 201"/>
                <a:gd name="T66" fmla="*/ 233 w 503"/>
                <a:gd name="T67" fmla="*/ 191 h 201"/>
                <a:gd name="T68" fmla="*/ 206 w 503"/>
                <a:gd name="T69" fmla="*/ 185 h 201"/>
                <a:gd name="T70" fmla="*/ 180 w 503"/>
                <a:gd name="T71" fmla="*/ 178 h 201"/>
                <a:gd name="T72" fmla="*/ 155 w 503"/>
                <a:gd name="T73" fmla="*/ 171 h 201"/>
                <a:gd name="T74" fmla="*/ 132 w 503"/>
                <a:gd name="T75" fmla="*/ 162 h 201"/>
                <a:gd name="T76" fmla="*/ 109 w 503"/>
                <a:gd name="T77" fmla="*/ 154 h 201"/>
                <a:gd name="T78" fmla="*/ 88 w 503"/>
                <a:gd name="T79" fmla="*/ 144 h 201"/>
                <a:gd name="T80" fmla="*/ 69 w 503"/>
                <a:gd name="T81" fmla="*/ 135 h 201"/>
                <a:gd name="T82" fmla="*/ 52 w 503"/>
                <a:gd name="T83" fmla="*/ 126 h 201"/>
                <a:gd name="T84" fmla="*/ 38 w 503"/>
                <a:gd name="T85" fmla="*/ 117 h 201"/>
                <a:gd name="T86" fmla="*/ 25 w 503"/>
                <a:gd name="T87" fmla="*/ 107 h 201"/>
                <a:gd name="T88" fmla="*/ 14 w 503"/>
                <a:gd name="T89" fmla="*/ 100 h 201"/>
                <a:gd name="T90" fmla="*/ 7 w 503"/>
                <a:gd name="T91" fmla="*/ 92 h 201"/>
                <a:gd name="T92" fmla="*/ 1 w 503"/>
                <a:gd name="T93" fmla="*/ 86 h 201"/>
                <a:gd name="T94" fmla="*/ 0 w 503"/>
                <a:gd name="T95" fmla="*/ 82 h 201"/>
                <a:gd name="T96" fmla="*/ 0 w 503"/>
                <a:gd name="T97" fmla="*/ 79 h 201"/>
                <a:gd name="T98" fmla="*/ 0 w 503"/>
                <a:gd name="T99" fmla="*/ 77 h 201"/>
                <a:gd name="T100" fmla="*/ 1 w 503"/>
                <a:gd name="T101" fmla="*/ 75 h 201"/>
                <a:gd name="T102" fmla="*/ 4 w 503"/>
                <a:gd name="T103" fmla="*/ 71 h 201"/>
                <a:gd name="T104" fmla="*/ 10 w 503"/>
                <a:gd name="T105" fmla="*/ 69 h 201"/>
                <a:gd name="T106" fmla="*/ 18 w 503"/>
                <a:gd name="T107" fmla="*/ 66 h 201"/>
                <a:gd name="T108" fmla="*/ 27 w 503"/>
                <a:gd name="T109" fmla="*/ 65 h 201"/>
                <a:gd name="T110" fmla="*/ 52 w 503"/>
                <a:gd name="T111" fmla="*/ 62 h 201"/>
                <a:gd name="T112" fmla="*/ 84 w 503"/>
                <a:gd name="T113" fmla="*/ 60 h 201"/>
                <a:gd name="T114" fmla="*/ 122 w 503"/>
                <a:gd name="T115" fmla="*/ 56 h 201"/>
                <a:gd name="T116" fmla="*/ 168 w 503"/>
                <a:gd name="T117" fmla="*/ 49 h 201"/>
                <a:gd name="T118" fmla="*/ 192 w 503"/>
                <a:gd name="T119" fmla="*/ 44 h 201"/>
                <a:gd name="T120" fmla="*/ 219 w 503"/>
                <a:gd name="T121" fmla="*/ 38 h 201"/>
                <a:gd name="T122" fmla="*/ 247 w 503"/>
                <a:gd name="T123" fmla="*/ 30 h 201"/>
                <a:gd name="T124" fmla="*/ 276 w 503"/>
                <a:gd name="T125" fmla="*/ 2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3" h="201">
                  <a:moveTo>
                    <a:pt x="276" y="20"/>
                  </a:moveTo>
                  <a:lnTo>
                    <a:pt x="304" y="11"/>
                  </a:lnTo>
                  <a:lnTo>
                    <a:pt x="331" y="5"/>
                  </a:lnTo>
                  <a:lnTo>
                    <a:pt x="355" y="2"/>
                  </a:lnTo>
                  <a:lnTo>
                    <a:pt x="378" y="0"/>
                  </a:lnTo>
                  <a:lnTo>
                    <a:pt x="399" y="0"/>
                  </a:lnTo>
                  <a:lnTo>
                    <a:pt x="418" y="4"/>
                  </a:lnTo>
                  <a:lnTo>
                    <a:pt x="435" y="9"/>
                  </a:lnTo>
                  <a:lnTo>
                    <a:pt x="449" y="15"/>
                  </a:lnTo>
                  <a:lnTo>
                    <a:pt x="462" y="22"/>
                  </a:lnTo>
                  <a:lnTo>
                    <a:pt x="473" y="31"/>
                  </a:lnTo>
                  <a:lnTo>
                    <a:pt x="483" y="41"/>
                  </a:lnTo>
                  <a:lnTo>
                    <a:pt x="490" y="50"/>
                  </a:lnTo>
                  <a:lnTo>
                    <a:pt x="496" y="61"/>
                  </a:lnTo>
                  <a:lnTo>
                    <a:pt x="500" y="72"/>
                  </a:lnTo>
                  <a:lnTo>
                    <a:pt x="503" y="83"/>
                  </a:lnTo>
                  <a:lnTo>
                    <a:pt x="503" y="93"/>
                  </a:lnTo>
                  <a:lnTo>
                    <a:pt x="503" y="104"/>
                  </a:lnTo>
                  <a:lnTo>
                    <a:pt x="500" y="115"/>
                  </a:lnTo>
                  <a:lnTo>
                    <a:pt x="495" y="126"/>
                  </a:lnTo>
                  <a:lnTo>
                    <a:pt x="487" y="135"/>
                  </a:lnTo>
                  <a:lnTo>
                    <a:pt x="477" y="146"/>
                  </a:lnTo>
                  <a:lnTo>
                    <a:pt x="466" y="156"/>
                  </a:lnTo>
                  <a:lnTo>
                    <a:pt x="453" y="166"/>
                  </a:lnTo>
                  <a:lnTo>
                    <a:pt x="439" y="174"/>
                  </a:lnTo>
                  <a:lnTo>
                    <a:pt x="422" y="182"/>
                  </a:lnTo>
                  <a:lnTo>
                    <a:pt x="404" y="189"/>
                  </a:lnTo>
                  <a:lnTo>
                    <a:pt x="384" y="194"/>
                  </a:lnTo>
                  <a:lnTo>
                    <a:pt x="362" y="197"/>
                  </a:lnTo>
                  <a:lnTo>
                    <a:pt x="340" y="200"/>
                  </a:lnTo>
                  <a:lnTo>
                    <a:pt x="314" y="201"/>
                  </a:lnTo>
                  <a:lnTo>
                    <a:pt x="288" y="200"/>
                  </a:lnTo>
                  <a:lnTo>
                    <a:pt x="261" y="196"/>
                  </a:lnTo>
                  <a:lnTo>
                    <a:pt x="233" y="191"/>
                  </a:lnTo>
                  <a:lnTo>
                    <a:pt x="206" y="185"/>
                  </a:lnTo>
                  <a:lnTo>
                    <a:pt x="180" y="178"/>
                  </a:lnTo>
                  <a:lnTo>
                    <a:pt x="155" y="171"/>
                  </a:lnTo>
                  <a:lnTo>
                    <a:pt x="132" y="162"/>
                  </a:lnTo>
                  <a:lnTo>
                    <a:pt x="109" y="154"/>
                  </a:lnTo>
                  <a:lnTo>
                    <a:pt x="88" y="144"/>
                  </a:lnTo>
                  <a:lnTo>
                    <a:pt x="69" y="135"/>
                  </a:lnTo>
                  <a:lnTo>
                    <a:pt x="52" y="126"/>
                  </a:lnTo>
                  <a:lnTo>
                    <a:pt x="38" y="117"/>
                  </a:lnTo>
                  <a:lnTo>
                    <a:pt x="25" y="107"/>
                  </a:lnTo>
                  <a:lnTo>
                    <a:pt x="14" y="100"/>
                  </a:lnTo>
                  <a:lnTo>
                    <a:pt x="7" y="92"/>
                  </a:lnTo>
                  <a:lnTo>
                    <a:pt x="1" y="86"/>
                  </a:lnTo>
                  <a:lnTo>
                    <a:pt x="0" y="82"/>
                  </a:lnTo>
                  <a:lnTo>
                    <a:pt x="0" y="79"/>
                  </a:lnTo>
                  <a:lnTo>
                    <a:pt x="0" y="77"/>
                  </a:lnTo>
                  <a:lnTo>
                    <a:pt x="1" y="75"/>
                  </a:lnTo>
                  <a:lnTo>
                    <a:pt x="4" y="71"/>
                  </a:lnTo>
                  <a:lnTo>
                    <a:pt x="10" y="69"/>
                  </a:lnTo>
                  <a:lnTo>
                    <a:pt x="18" y="66"/>
                  </a:lnTo>
                  <a:lnTo>
                    <a:pt x="27" y="65"/>
                  </a:lnTo>
                  <a:lnTo>
                    <a:pt x="52" y="62"/>
                  </a:lnTo>
                  <a:lnTo>
                    <a:pt x="84" y="60"/>
                  </a:lnTo>
                  <a:lnTo>
                    <a:pt x="122" y="56"/>
                  </a:lnTo>
                  <a:lnTo>
                    <a:pt x="168" y="49"/>
                  </a:lnTo>
                  <a:lnTo>
                    <a:pt x="192" y="44"/>
                  </a:lnTo>
                  <a:lnTo>
                    <a:pt x="219" y="38"/>
                  </a:lnTo>
                  <a:lnTo>
                    <a:pt x="247" y="30"/>
                  </a:lnTo>
                  <a:lnTo>
                    <a:pt x="276" y="2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24" name="Freeform 100">
              <a:extLst>
                <a:ext uri="{FF2B5EF4-FFF2-40B4-BE49-F238E27FC236}">
                  <a16:creationId xmlns:a16="http://schemas.microsoft.com/office/drawing/2014/main" xmlns="" id="{0CB487BF-381F-4021-BA6A-A8B9AF41C5C0}"/>
                </a:ext>
              </a:extLst>
            </p:cNvPr>
            <p:cNvSpPr>
              <a:spLocks/>
            </p:cNvSpPr>
            <p:nvPr/>
          </p:nvSpPr>
          <p:spPr bwMode="auto">
            <a:xfrm>
              <a:off x="547" y="1500"/>
              <a:ext cx="152" cy="60"/>
            </a:xfrm>
            <a:custGeom>
              <a:avLst/>
              <a:gdLst>
                <a:gd name="T0" fmla="*/ 248 w 452"/>
                <a:gd name="T1" fmla="*/ 18 h 180"/>
                <a:gd name="T2" fmla="*/ 273 w 452"/>
                <a:gd name="T3" fmla="*/ 9 h 180"/>
                <a:gd name="T4" fmla="*/ 297 w 452"/>
                <a:gd name="T5" fmla="*/ 5 h 180"/>
                <a:gd name="T6" fmla="*/ 319 w 452"/>
                <a:gd name="T7" fmla="*/ 1 h 180"/>
                <a:gd name="T8" fmla="*/ 340 w 452"/>
                <a:gd name="T9" fmla="*/ 0 h 180"/>
                <a:gd name="T10" fmla="*/ 358 w 452"/>
                <a:gd name="T11" fmla="*/ 1 h 180"/>
                <a:gd name="T12" fmla="*/ 374 w 452"/>
                <a:gd name="T13" fmla="*/ 3 h 180"/>
                <a:gd name="T14" fmla="*/ 390 w 452"/>
                <a:gd name="T15" fmla="*/ 7 h 180"/>
                <a:gd name="T16" fmla="*/ 402 w 452"/>
                <a:gd name="T17" fmla="*/ 13 h 180"/>
                <a:gd name="T18" fmla="*/ 414 w 452"/>
                <a:gd name="T19" fmla="*/ 20 h 180"/>
                <a:gd name="T20" fmla="*/ 424 w 452"/>
                <a:gd name="T21" fmla="*/ 28 h 180"/>
                <a:gd name="T22" fmla="*/ 432 w 452"/>
                <a:gd name="T23" fmla="*/ 36 h 180"/>
                <a:gd name="T24" fmla="*/ 439 w 452"/>
                <a:gd name="T25" fmla="*/ 45 h 180"/>
                <a:gd name="T26" fmla="*/ 445 w 452"/>
                <a:gd name="T27" fmla="*/ 54 h 180"/>
                <a:gd name="T28" fmla="*/ 448 w 452"/>
                <a:gd name="T29" fmla="*/ 64 h 180"/>
                <a:gd name="T30" fmla="*/ 451 w 452"/>
                <a:gd name="T31" fmla="*/ 74 h 180"/>
                <a:gd name="T32" fmla="*/ 452 w 452"/>
                <a:gd name="T33" fmla="*/ 84 h 180"/>
                <a:gd name="T34" fmla="*/ 451 w 452"/>
                <a:gd name="T35" fmla="*/ 93 h 180"/>
                <a:gd name="T36" fmla="*/ 448 w 452"/>
                <a:gd name="T37" fmla="*/ 103 h 180"/>
                <a:gd name="T38" fmla="*/ 444 w 452"/>
                <a:gd name="T39" fmla="*/ 113 h 180"/>
                <a:gd name="T40" fmla="*/ 437 w 452"/>
                <a:gd name="T41" fmla="*/ 121 h 180"/>
                <a:gd name="T42" fmla="*/ 428 w 452"/>
                <a:gd name="T43" fmla="*/ 131 h 180"/>
                <a:gd name="T44" fmla="*/ 418 w 452"/>
                <a:gd name="T45" fmla="*/ 140 h 180"/>
                <a:gd name="T46" fmla="*/ 407 w 452"/>
                <a:gd name="T47" fmla="*/ 148 h 180"/>
                <a:gd name="T48" fmla="*/ 394 w 452"/>
                <a:gd name="T49" fmla="*/ 157 h 180"/>
                <a:gd name="T50" fmla="*/ 378 w 452"/>
                <a:gd name="T51" fmla="*/ 163 h 180"/>
                <a:gd name="T52" fmla="*/ 363 w 452"/>
                <a:gd name="T53" fmla="*/ 169 h 180"/>
                <a:gd name="T54" fmla="*/ 344 w 452"/>
                <a:gd name="T55" fmla="*/ 174 h 180"/>
                <a:gd name="T56" fmla="*/ 324 w 452"/>
                <a:gd name="T57" fmla="*/ 177 h 180"/>
                <a:gd name="T58" fmla="*/ 304 w 452"/>
                <a:gd name="T59" fmla="*/ 180 h 180"/>
                <a:gd name="T60" fmla="*/ 282 w 452"/>
                <a:gd name="T61" fmla="*/ 180 h 180"/>
                <a:gd name="T62" fmla="*/ 259 w 452"/>
                <a:gd name="T63" fmla="*/ 179 h 180"/>
                <a:gd name="T64" fmla="*/ 233 w 452"/>
                <a:gd name="T65" fmla="*/ 176 h 180"/>
                <a:gd name="T66" fmla="*/ 209 w 452"/>
                <a:gd name="T67" fmla="*/ 171 h 180"/>
                <a:gd name="T68" fmla="*/ 185 w 452"/>
                <a:gd name="T69" fmla="*/ 166 h 180"/>
                <a:gd name="T70" fmla="*/ 161 w 452"/>
                <a:gd name="T71" fmla="*/ 159 h 180"/>
                <a:gd name="T72" fmla="*/ 139 w 452"/>
                <a:gd name="T73" fmla="*/ 153 h 180"/>
                <a:gd name="T74" fmla="*/ 118 w 452"/>
                <a:gd name="T75" fmla="*/ 146 h 180"/>
                <a:gd name="T76" fmla="*/ 98 w 452"/>
                <a:gd name="T77" fmla="*/ 137 h 180"/>
                <a:gd name="T78" fmla="*/ 78 w 452"/>
                <a:gd name="T79" fmla="*/ 129 h 180"/>
                <a:gd name="T80" fmla="*/ 63 w 452"/>
                <a:gd name="T81" fmla="*/ 121 h 180"/>
                <a:gd name="T82" fmla="*/ 47 w 452"/>
                <a:gd name="T83" fmla="*/ 113 h 180"/>
                <a:gd name="T84" fmla="*/ 33 w 452"/>
                <a:gd name="T85" fmla="*/ 104 h 180"/>
                <a:gd name="T86" fmla="*/ 21 w 452"/>
                <a:gd name="T87" fmla="*/ 97 h 180"/>
                <a:gd name="T88" fmla="*/ 13 w 452"/>
                <a:gd name="T89" fmla="*/ 90 h 180"/>
                <a:gd name="T90" fmla="*/ 6 w 452"/>
                <a:gd name="T91" fmla="*/ 82 h 180"/>
                <a:gd name="T92" fmla="*/ 2 w 452"/>
                <a:gd name="T93" fmla="*/ 76 h 180"/>
                <a:gd name="T94" fmla="*/ 0 w 452"/>
                <a:gd name="T95" fmla="*/ 71 h 180"/>
                <a:gd name="T96" fmla="*/ 0 w 452"/>
                <a:gd name="T97" fmla="*/ 67 h 180"/>
                <a:gd name="T98" fmla="*/ 3 w 452"/>
                <a:gd name="T99" fmla="*/ 63 h 180"/>
                <a:gd name="T100" fmla="*/ 9 w 452"/>
                <a:gd name="T101" fmla="*/ 61 h 180"/>
                <a:gd name="T102" fmla="*/ 16 w 452"/>
                <a:gd name="T103" fmla="*/ 59 h 180"/>
                <a:gd name="T104" fmla="*/ 24 w 452"/>
                <a:gd name="T105" fmla="*/ 58 h 180"/>
                <a:gd name="T106" fmla="*/ 46 w 452"/>
                <a:gd name="T107" fmla="*/ 56 h 180"/>
                <a:gd name="T108" fmla="*/ 76 w 452"/>
                <a:gd name="T109" fmla="*/ 53 h 180"/>
                <a:gd name="T110" fmla="*/ 110 w 452"/>
                <a:gd name="T111" fmla="*/ 50 h 180"/>
                <a:gd name="T112" fmla="*/ 149 w 452"/>
                <a:gd name="T113" fmla="*/ 43 h 180"/>
                <a:gd name="T114" fmla="*/ 172 w 452"/>
                <a:gd name="T115" fmla="*/ 40 h 180"/>
                <a:gd name="T116" fmla="*/ 196 w 452"/>
                <a:gd name="T117" fmla="*/ 34 h 180"/>
                <a:gd name="T118" fmla="*/ 221 w 452"/>
                <a:gd name="T119" fmla="*/ 26 h 180"/>
                <a:gd name="T120" fmla="*/ 248 w 452"/>
                <a:gd name="T121" fmla="*/ 1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2" h="180">
                  <a:moveTo>
                    <a:pt x="248" y="18"/>
                  </a:moveTo>
                  <a:lnTo>
                    <a:pt x="273" y="9"/>
                  </a:lnTo>
                  <a:lnTo>
                    <a:pt x="297" y="5"/>
                  </a:lnTo>
                  <a:lnTo>
                    <a:pt x="319" y="1"/>
                  </a:lnTo>
                  <a:lnTo>
                    <a:pt x="340" y="0"/>
                  </a:lnTo>
                  <a:lnTo>
                    <a:pt x="358" y="1"/>
                  </a:lnTo>
                  <a:lnTo>
                    <a:pt x="374" y="3"/>
                  </a:lnTo>
                  <a:lnTo>
                    <a:pt x="390" y="7"/>
                  </a:lnTo>
                  <a:lnTo>
                    <a:pt x="402" y="13"/>
                  </a:lnTo>
                  <a:lnTo>
                    <a:pt x="414" y="20"/>
                  </a:lnTo>
                  <a:lnTo>
                    <a:pt x="424" y="28"/>
                  </a:lnTo>
                  <a:lnTo>
                    <a:pt x="432" y="36"/>
                  </a:lnTo>
                  <a:lnTo>
                    <a:pt x="439" y="45"/>
                  </a:lnTo>
                  <a:lnTo>
                    <a:pt x="445" y="54"/>
                  </a:lnTo>
                  <a:lnTo>
                    <a:pt x="448" y="64"/>
                  </a:lnTo>
                  <a:lnTo>
                    <a:pt x="451" y="74"/>
                  </a:lnTo>
                  <a:lnTo>
                    <a:pt x="452" y="84"/>
                  </a:lnTo>
                  <a:lnTo>
                    <a:pt x="451" y="93"/>
                  </a:lnTo>
                  <a:lnTo>
                    <a:pt x="448" y="103"/>
                  </a:lnTo>
                  <a:lnTo>
                    <a:pt x="444" y="113"/>
                  </a:lnTo>
                  <a:lnTo>
                    <a:pt x="437" y="121"/>
                  </a:lnTo>
                  <a:lnTo>
                    <a:pt x="428" y="131"/>
                  </a:lnTo>
                  <a:lnTo>
                    <a:pt x="418" y="140"/>
                  </a:lnTo>
                  <a:lnTo>
                    <a:pt x="407" y="148"/>
                  </a:lnTo>
                  <a:lnTo>
                    <a:pt x="394" y="157"/>
                  </a:lnTo>
                  <a:lnTo>
                    <a:pt x="378" y="163"/>
                  </a:lnTo>
                  <a:lnTo>
                    <a:pt x="363" y="169"/>
                  </a:lnTo>
                  <a:lnTo>
                    <a:pt x="344" y="174"/>
                  </a:lnTo>
                  <a:lnTo>
                    <a:pt x="324" y="177"/>
                  </a:lnTo>
                  <a:lnTo>
                    <a:pt x="304" y="180"/>
                  </a:lnTo>
                  <a:lnTo>
                    <a:pt x="282" y="180"/>
                  </a:lnTo>
                  <a:lnTo>
                    <a:pt x="259" y="179"/>
                  </a:lnTo>
                  <a:lnTo>
                    <a:pt x="233" y="176"/>
                  </a:lnTo>
                  <a:lnTo>
                    <a:pt x="209" y="171"/>
                  </a:lnTo>
                  <a:lnTo>
                    <a:pt x="185" y="166"/>
                  </a:lnTo>
                  <a:lnTo>
                    <a:pt x="161" y="159"/>
                  </a:lnTo>
                  <a:lnTo>
                    <a:pt x="139" y="153"/>
                  </a:lnTo>
                  <a:lnTo>
                    <a:pt x="118" y="146"/>
                  </a:lnTo>
                  <a:lnTo>
                    <a:pt x="98" y="137"/>
                  </a:lnTo>
                  <a:lnTo>
                    <a:pt x="78" y="129"/>
                  </a:lnTo>
                  <a:lnTo>
                    <a:pt x="63" y="121"/>
                  </a:lnTo>
                  <a:lnTo>
                    <a:pt x="47" y="113"/>
                  </a:lnTo>
                  <a:lnTo>
                    <a:pt x="33" y="104"/>
                  </a:lnTo>
                  <a:lnTo>
                    <a:pt x="21" y="97"/>
                  </a:lnTo>
                  <a:lnTo>
                    <a:pt x="13" y="90"/>
                  </a:lnTo>
                  <a:lnTo>
                    <a:pt x="6" y="82"/>
                  </a:lnTo>
                  <a:lnTo>
                    <a:pt x="2" y="76"/>
                  </a:lnTo>
                  <a:lnTo>
                    <a:pt x="0" y="71"/>
                  </a:lnTo>
                  <a:lnTo>
                    <a:pt x="0" y="67"/>
                  </a:lnTo>
                  <a:lnTo>
                    <a:pt x="3" y="63"/>
                  </a:lnTo>
                  <a:lnTo>
                    <a:pt x="9" y="61"/>
                  </a:lnTo>
                  <a:lnTo>
                    <a:pt x="16" y="59"/>
                  </a:lnTo>
                  <a:lnTo>
                    <a:pt x="24" y="58"/>
                  </a:lnTo>
                  <a:lnTo>
                    <a:pt x="46" y="56"/>
                  </a:lnTo>
                  <a:lnTo>
                    <a:pt x="76" y="53"/>
                  </a:lnTo>
                  <a:lnTo>
                    <a:pt x="110" y="50"/>
                  </a:lnTo>
                  <a:lnTo>
                    <a:pt x="149" y="43"/>
                  </a:lnTo>
                  <a:lnTo>
                    <a:pt x="172" y="40"/>
                  </a:lnTo>
                  <a:lnTo>
                    <a:pt x="196" y="34"/>
                  </a:lnTo>
                  <a:lnTo>
                    <a:pt x="221" y="26"/>
                  </a:lnTo>
                  <a:lnTo>
                    <a:pt x="248" y="1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25" name="Freeform 101">
              <a:extLst>
                <a:ext uri="{FF2B5EF4-FFF2-40B4-BE49-F238E27FC236}">
                  <a16:creationId xmlns:a16="http://schemas.microsoft.com/office/drawing/2014/main" xmlns="" id="{4E5EB515-9291-4FB7-9F52-CBEBC22F5D8C}"/>
                </a:ext>
              </a:extLst>
            </p:cNvPr>
            <p:cNvSpPr>
              <a:spLocks/>
            </p:cNvSpPr>
            <p:nvPr/>
          </p:nvSpPr>
          <p:spPr bwMode="auto">
            <a:xfrm>
              <a:off x="560" y="1502"/>
              <a:ext cx="133" cy="56"/>
            </a:xfrm>
            <a:custGeom>
              <a:avLst/>
              <a:gdLst>
                <a:gd name="T0" fmla="*/ 219 w 401"/>
                <a:gd name="T1" fmla="*/ 16 h 160"/>
                <a:gd name="T2" fmla="*/ 242 w 401"/>
                <a:gd name="T3" fmla="*/ 9 h 160"/>
                <a:gd name="T4" fmla="*/ 263 w 401"/>
                <a:gd name="T5" fmla="*/ 4 h 160"/>
                <a:gd name="T6" fmla="*/ 283 w 401"/>
                <a:gd name="T7" fmla="*/ 0 h 160"/>
                <a:gd name="T8" fmla="*/ 302 w 401"/>
                <a:gd name="T9" fmla="*/ 0 h 160"/>
                <a:gd name="T10" fmla="*/ 317 w 401"/>
                <a:gd name="T11" fmla="*/ 0 h 160"/>
                <a:gd name="T12" fmla="*/ 333 w 401"/>
                <a:gd name="T13" fmla="*/ 3 h 160"/>
                <a:gd name="T14" fmla="*/ 346 w 401"/>
                <a:gd name="T15" fmla="*/ 6 h 160"/>
                <a:gd name="T16" fmla="*/ 357 w 401"/>
                <a:gd name="T17" fmla="*/ 11 h 160"/>
                <a:gd name="T18" fmla="*/ 367 w 401"/>
                <a:gd name="T19" fmla="*/ 17 h 160"/>
                <a:gd name="T20" fmla="*/ 377 w 401"/>
                <a:gd name="T21" fmla="*/ 25 h 160"/>
                <a:gd name="T22" fmla="*/ 384 w 401"/>
                <a:gd name="T23" fmla="*/ 32 h 160"/>
                <a:gd name="T24" fmla="*/ 390 w 401"/>
                <a:gd name="T25" fmla="*/ 39 h 160"/>
                <a:gd name="T26" fmla="*/ 394 w 401"/>
                <a:gd name="T27" fmla="*/ 48 h 160"/>
                <a:gd name="T28" fmla="*/ 398 w 401"/>
                <a:gd name="T29" fmla="*/ 56 h 160"/>
                <a:gd name="T30" fmla="*/ 400 w 401"/>
                <a:gd name="T31" fmla="*/ 65 h 160"/>
                <a:gd name="T32" fmla="*/ 401 w 401"/>
                <a:gd name="T33" fmla="*/ 73 h 160"/>
                <a:gd name="T34" fmla="*/ 400 w 401"/>
                <a:gd name="T35" fmla="*/ 82 h 160"/>
                <a:gd name="T36" fmla="*/ 397 w 401"/>
                <a:gd name="T37" fmla="*/ 90 h 160"/>
                <a:gd name="T38" fmla="*/ 394 w 401"/>
                <a:gd name="T39" fmla="*/ 99 h 160"/>
                <a:gd name="T40" fmla="*/ 387 w 401"/>
                <a:gd name="T41" fmla="*/ 107 h 160"/>
                <a:gd name="T42" fmla="*/ 380 w 401"/>
                <a:gd name="T43" fmla="*/ 116 h 160"/>
                <a:gd name="T44" fmla="*/ 371 w 401"/>
                <a:gd name="T45" fmla="*/ 124 h 160"/>
                <a:gd name="T46" fmla="*/ 361 w 401"/>
                <a:gd name="T47" fmla="*/ 132 h 160"/>
                <a:gd name="T48" fmla="*/ 350 w 401"/>
                <a:gd name="T49" fmla="*/ 138 h 160"/>
                <a:gd name="T50" fmla="*/ 336 w 401"/>
                <a:gd name="T51" fmla="*/ 145 h 160"/>
                <a:gd name="T52" fmla="*/ 321 w 401"/>
                <a:gd name="T53" fmla="*/ 150 h 160"/>
                <a:gd name="T54" fmla="*/ 306 w 401"/>
                <a:gd name="T55" fmla="*/ 153 h 160"/>
                <a:gd name="T56" fmla="*/ 289 w 401"/>
                <a:gd name="T57" fmla="*/ 157 h 160"/>
                <a:gd name="T58" fmla="*/ 270 w 401"/>
                <a:gd name="T59" fmla="*/ 158 h 160"/>
                <a:gd name="T60" fmla="*/ 250 w 401"/>
                <a:gd name="T61" fmla="*/ 160 h 160"/>
                <a:gd name="T62" fmla="*/ 229 w 401"/>
                <a:gd name="T63" fmla="*/ 158 h 160"/>
                <a:gd name="T64" fmla="*/ 208 w 401"/>
                <a:gd name="T65" fmla="*/ 156 h 160"/>
                <a:gd name="T66" fmla="*/ 186 w 401"/>
                <a:gd name="T67" fmla="*/ 151 h 160"/>
                <a:gd name="T68" fmla="*/ 164 w 401"/>
                <a:gd name="T69" fmla="*/ 146 h 160"/>
                <a:gd name="T70" fmla="*/ 144 w 401"/>
                <a:gd name="T71" fmla="*/ 141 h 160"/>
                <a:gd name="T72" fmla="*/ 124 w 401"/>
                <a:gd name="T73" fmla="*/ 135 h 160"/>
                <a:gd name="T74" fmla="*/ 105 w 401"/>
                <a:gd name="T75" fmla="*/ 128 h 160"/>
                <a:gd name="T76" fmla="*/ 87 w 401"/>
                <a:gd name="T77" fmla="*/ 122 h 160"/>
                <a:gd name="T78" fmla="*/ 71 w 401"/>
                <a:gd name="T79" fmla="*/ 115 h 160"/>
                <a:gd name="T80" fmla="*/ 56 w 401"/>
                <a:gd name="T81" fmla="*/ 107 h 160"/>
                <a:gd name="T82" fmla="*/ 41 w 401"/>
                <a:gd name="T83" fmla="*/ 100 h 160"/>
                <a:gd name="T84" fmla="*/ 30 w 401"/>
                <a:gd name="T85" fmla="*/ 93 h 160"/>
                <a:gd name="T86" fmla="*/ 20 w 401"/>
                <a:gd name="T87" fmla="*/ 85 h 160"/>
                <a:gd name="T88" fmla="*/ 12 w 401"/>
                <a:gd name="T89" fmla="*/ 79 h 160"/>
                <a:gd name="T90" fmla="*/ 6 w 401"/>
                <a:gd name="T91" fmla="*/ 73 h 160"/>
                <a:gd name="T92" fmla="*/ 2 w 401"/>
                <a:gd name="T93" fmla="*/ 67 h 160"/>
                <a:gd name="T94" fmla="*/ 0 w 401"/>
                <a:gd name="T95" fmla="*/ 62 h 160"/>
                <a:gd name="T96" fmla="*/ 2 w 401"/>
                <a:gd name="T97" fmla="*/ 59 h 160"/>
                <a:gd name="T98" fmla="*/ 4 w 401"/>
                <a:gd name="T99" fmla="*/ 56 h 160"/>
                <a:gd name="T100" fmla="*/ 9 w 401"/>
                <a:gd name="T101" fmla="*/ 54 h 160"/>
                <a:gd name="T102" fmla="*/ 14 w 401"/>
                <a:gd name="T103" fmla="*/ 53 h 160"/>
                <a:gd name="T104" fmla="*/ 21 w 401"/>
                <a:gd name="T105" fmla="*/ 51 h 160"/>
                <a:gd name="T106" fmla="*/ 41 w 401"/>
                <a:gd name="T107" fmla="*/ 49 h 160"/>
                <a:gd name="T108" fmla="*/ 67 w 401"/>
                <a:gd name="T109" fmla="*/ 48 h 160"/>
                <a:gd name="T110" fmla="*/ 98 w 401"/>
                <a:gd name="T111" fmla="*/ 44 h 160"/>
                <a:gd name="T112" fmla="*/ 134 w 401"/>
                <a:gd name="T113" fmla="*/ 39 h 160"/>
                <a:gd name="T114" fmla="*/ 154 w 401"/>
                <a:gd name="T115" fmla="*/ 34 h 160"/>
                <a:gd name="T116" fmla="*/ 174 w 401"/>
                <a:gd name="T117" fmla="*/ 29 h 160"/>
                <a:gd name="T118" fmla="*/ 196 w 401"/>
                <a:gd name="T119" fmla="*/ 23 h 160"/>
                <a:gd name="T120" fmla="*/ 219 w 401"/>
                <a:gd name="T121"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1" h="160">
                  <a:moveTo>
                    <a:pt x="219" y="16"/>
                  </a:moveTo>
                  <a:lnTo>
                    <a:pt x="242" y="9"/>
                  </a:lnTo>
                  <a:lnTo>
                    <a:pt x="263" y="4"/>
                  </a:lnTo>
                  <a:lnTo>
                    <a:pt x="283" y="0"/>
                  </a:lnTo>
                  <a:lnTo>
                    <a:pt x="302" y="0"/>
                  </a:lnTo>
                  <a:lnTo>
                    <a:pt x="317" y="0"/>
                  </a:lnTo>
                  <a:lnTo>
                    <a:pt x="333" y="3"/>
                  </a:lnTo>
                  <a:lnTo>
                    <a:pt x="346" y="6"/>
                  </a:lnTo>
                  <a:lnTo>
                    <a:pt x="357" y="11"/>
                  </a:lnTo>
                  <a:lnTo>
                    <a:pt x="367" y="17"/>
                  </a:lnTo>
                  <a:lnTo>
                    <a:pt x="377" y="25"/>
                  </a:lnTo>
                  <a:lnTo>
                    <a:pt x="384" y="32"/>
                  </a:lnTo>
                  <a:lnTo>
                    <a:pt x="390" y="39"/>
                  </a:lnTo>
                  <a:lnTo>
                    <a:pt x="394" y="48"/>
                  </a:lnTo>
                  <a:lnTo>
                    <a:pt x="398" y="56"/>
                  </a:lnTo>
                  <a:lnTo>
                    <a:pt x="400" y="65"/>
                  </a:lnTo>
                  <a:lnTo>
                    <a:pt x="401" y="73"/>
                  </a:lnTo>
                  <a:lnTo>
                    <a:pt x="400" y="82"/>
                  </a:lnTo>
                  <a:lnTo>
                    <a:pt x="397" y="90"/>
                  </a:lnTo>
                  <a:lnTo>
                    <a:pt x="394" y="99"/>
                  </a:lnTo>
                  <a:lnTo>
                    <a:pt x="387" y="107"/>
                  </a:lnTo>
                  <a:lnTo>
                    <a:pt x="380" y="116"/>
                  </a:lnTo>
                  <a:lnTo>
                    <a:pt x="371" y="124"/>
                  </a:lnTo>
                  <a:lnTo>
                    <a:pt x="361" y="132"/>
                  </a:lnTo>
                  <a:lnTo>
                    <a:pt x="350" y="138"/>
                  </a:lnTo>
                  <a:lnTo>
                    <a:pt x="336" y="145"/>
                  </a:lnTo>
                  <a:lnTo>
                    <a:pt x="321" y="150"/>
                  </a:lnTo>
                  <a:lnTo>
                    <a:pt x="306" y="153"/>
                  </a:lnTo>
                  <a:lnTo>
                    <a:pt x="289" y="157"/>
                  </a:lnTo>
                  <a:lnTo>
                    <a:pt x="270" y="158"/>
                  </a:lnTo>
                  <a:lnTo>
                    <a:pt x="250" y="160"/>
                  </a:lnTo>
                  <a:lnTo>
                    <a:pt x="229" y="158"/>
                  </a:lnTo>
                  <a:lnTo>
                    <a:pt x="208" y="156"/>
                  </a:lnTo>
                  <a:lnTo>
                    <a:pt x="186" y="151"/>
                  </a:lnTo>
                  <a:lnTo>
                    <a:pt x="164" y="146"/>
                  </a:lnTo>
                  <a:lnTo>
                    <a:pt x="144" y="141"/>
                  </a:lnTo>
                  <a:lnTo>
                    <a:pt x="124" y="135"/>
                  </a:lnTo>
                  <a:lnTo>
                    <a:pt x="105" y="128"/>
                  </a:lnTo>
                  <a:lnTo>
                    <a:pt x="87" y="122"/>
                  </a:lnTo>
                  <a:lnTo>
                    <a:pt x="71" y="115"/>
                  </a:lnTo>
                  <a:lnTo>
                    <a:pt x="56" y="107"/>
                  </a:lnTo>
                  <a:lnTo>
                    <a:pt x="41" y="100"/>
                  </a:lnTo>
                  <a:lnTo>
                    <a:pt x="30" y="93"/>
                  </a:lnTo>
                  <a:lnTo>
                    <a:pt x="20" y="85"/>
                  </a:lnTo>
                  <a:lnTo>
                    <a:pt x="12" y="79"/>
                  </a:lnTo>
                  <a:lnTo>
                    <a:pt x="6" y="73"/>
                  </a:lnTo>
                  <a:lnTo>
                    <a:pt x="2" y="67"/>
                  </a:lnTo>
                  <a:lnTo>
                    <a:pt x="0" y="62"/>
                  </a:lnTo>
                  <a:lnTo>
                    <a:pt x="2" y="59"/>
                  </a:lnTo>
                  <a:lnTo>
                    <a:pt x="4" y="56"/>
                  </a:lnTo>
                  <a:lnTo>
                    <a:pt x="9" y="54"/>
                  </a:lnTo>
                  <a:lnTo>
                    <a:pt x="14" y="53"/>
                  </a:lnTo>
                  <a:lnTo>
                    <a:pt x="21" y="51"/>
                  </a:lnTo>
                  <a:lnTo>
                    <a:pt x="41" y="49"/>
                  </a:lnTo>
                  <a:lnTo>
                    <a:pt x="67" y="48"/>
                  </a:lnTo>
                  <a:lnTo>
                    <a:pt x="98" y="44"/>
                  </a:lnTo>
                  <a:lnTo>
                    <a:pt x="134" y="39"/>
                  </a:lnTo>
                  <a:lnTo>
                    <a:pt x="154" y="34"/>
                  </a:lnTo>
                  <a:lnTo>
                    <a:pt x="174" y="29"/>
                  </a:lnTo>
                  <a:lnTo>
                    <a:pt x="196" y="23"/>
                  </a:lnTo>
                  <a:lnTo>
                    <a:pt x="219" y="1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26" name="Freeform 102">
              <a:extLst>
                <a:ext uri="{FF2B5EF4-FFF2-40B4-BE49-F238E27FC236}">
                  <a16:creationId xmlns:a16="http://schemas.microsoft.com/office/drawing/2014/main" xmlns="" id="{7DA4B0CB-5C62-4C7B-B5A8-9EC6AC41706D}"/>
                </a:ext>
              </a:extLst>
            </p:cNvPr>
            <p:cNvSpPr>
              <a:spLocks/>
            </p:cNvSpPr>
            <p:nvPr/>
          </p:nvSpPr>
          <p:spPr bwMode="auto">
            <a:xfrm>
              <a:off x="573" y="1506"/>
              <a:ext cx="115" cy="45"/>
            </a:xfrm>
            <a:custGeom>
              <a:avLst/>
              <a:gdLst>
                <a:gd name="T0" fmla="*/ 190 w 348"/>
                <a:gd name="T1" fmla="*/ 14 h 139"/>
                <a:gd name="T2" fmla="*/ 210 w 348"/>
                <a:gd name="T3" fmla="*/ 8 h 139"/>
                <a:gd name="T4" fmla="*/ 228 w 348"/>
                <a:gd name="T5" fmla="*/ 4 h 139"/>
                <a:gd name="T6" fmla="*/ 245 w 348"/>
                <a:gd name="T7" fmla="*/ 2 h 139"/>
                <a:gd name="T8" fmla="*/ 261 w 348"/>
                <a:gd name="T9" fmla="*/ 0 h 139"/>
                <a:gd name="T10" fmla="*/ 275 w 348"/>
                <a:gd name="T11" fmla="*/ 0 h 139"/>
                <a:gd name="T12" fmla="*/ 288 w 348"/>
                <a:gd name="T13" fmla="*/ 3 h 139"/>
                <a:gd name="T14" fmla="*/ 299 w 348"/>
                <a:gd name="T15" fmla="*/ 7 h 139"/>
                <a:gd name="T16" fmla="*/ 309 w 348"/>
                <a:gd name="T17" fmla="*/ 10 h 139"/>
                <a:gd name="T18" fmla="*/ 319 w 348"/>
                <a:gd name="T19" fmla="*/ 16 h 139"/>
                <a:gd name="T20" fmla="*/ 326 w 348"/>
                <a:gd name="T21" fmla="*/ 21 h 139"/>
                <a:gd name="T22" fmla="*/ 334 w 348"/>
                <a:gd name="T23" fmla="*/ 28 h 139"/>
                <a:gd name="T24" fmla="*/ 338 w 348"/>
                <a:gd name="T25" fmla="*/ 36 h 139"/>
                <a:gd name="T26" fmla="*/ 342 w 348"/>
                <a:gd name="T27" fmla="*/ 43 h 139"/>
                <a:gd name="T28" fmla="*/ 345 w 348"/>
                <a:gd name="T29" fmla="*/ 50 h 139"/>
                <a:gd name="T30" fmla="*/ 346 w 348"/>
                <a:gd name="T31" fmla="*/ 58 h 139"/>
                <a:gd name="T32" fmla="*/ 348 w 348"/>
                <a:gd name="T33" fmla="*/ 65 h 139"/>
                <a:gd name="T34" fmla="*/ 346 w 348"/>
                <a:gd name="T35" fmla="*/ 72 h 139"/>
                <a:gd name="T36" fmla="*/ 345 w 348"/>
                <a:gd name="T37" fmla="*/ 80 h 139"/>
                <a:gd name="T38" fmla="*/ 341 w 348"/>
                <a:gd name="T39" fmla="*/ 87 h 139"/>
                <a:gd name="T40" fmla="*/ 336 w 348"/>
                <a:gd name="T41" fmla="*/ 94 h 139"/>
                <a:gd name="T42" fmla="*/ 329 w 348"/>
                <a:gd name="T43" fmla="*/ 101 h 139"/>
                <a:gd name="T44" fmla="*/ 322 w 348"/>
                <a:gd name="T45" fmla="*/ 109 h 139"/>
                <a:gd name="T46" fmla="*/ 314 w 348"/>
                <a:gd name="T47" fmla="*/ 115 h 139"/>
                <a:gd name="T48" fmla="*/ 302 w 348"/>
                <a:gd name="T49" fmla="*/ 121 h 139"/>
                <a:gd name="T50" fmla="*/ 291 w 348"/>
                <a:gd name="T51" fmla="*/ 127 h 139"/>
                <a:gd name="T52" fmla="*/ 278 w 348"/>
                <a:gd name="T53" fmla="*/ 131 h 139"/>
                <a:gd name="T54" fmla="*/ 265 w 348"/>
                <a:gd name="T55" fmla="*/ 134 h 139"/>
                <a:gd name="T56" fmla="*/ 250 w 348"/>
                <a:gd name="T57" fmla="*/ 138 h 139"/>
                <a:gd name="T58" fmla="*/ 234 w 348"/>
                <a:gd name="T59" fmla="*/ 139 h 139"/>
                <a:gd name="T60" fmla="*/ 217 w 348"/>
                <a:gd name="T61" fmla="*/ 139 h 139"/>
                <a:gd name="T62" fmla="*/ 199 w 348"/>
                <a:gd name="T63" fmla="*/ 139 h 139"/>
                <a:gd name="T64" fmla="*/ 180 w 348"/>
                <a:gd name="T65" fmla="*/ 137 h 139"/>
                <a:gd name="T66" fmla="*/ 160 w 348"/>
                <a:gd name="T67" fmla="*/ 133 h 139"/>
                <a:gd name="T68" fmla="*/ 142 w 348"/>
                <a:gd name="T69" fmla="*/ 128 h 139"/>
                <a:gd name="T70" fmla="*/ 123 w 348"/>
                <a:gd name="T71" fmla="*/ 123 h 139"/>
                <a:gd name="T72" fmla="*/ 106 w 348"/>
                <a:gd name="T73" fmla="*/ 119 h 139"/>
                <a:gd name="T74" fmla="*/ 75 w 348"/>
                <a:gd name="T75" fmla="*/ 106 h 139"/>
                <a:gd name="T76" fmla="*/ 46 w 348"/>
                <a:gd name="T77" fmla="*/ 94 h 139"/>
                <a:gd name="T78" fmla="*/ 35 w 348"/>
                <a:gd name="T79" fmla="*/ 88 h 139"/>
                <a:gd name="T80" fmla="*/ 25 w 348"/>
                <a:gd name="T81" fmla="*/ 81 h 139"/>
                <a:gd name="T82" fmla="*/ 17 w 348"/>
                <a:gd name="T83" fmla="*/ 75 h 139"/>
                <a:gd name="T84" fmla="*/ 9 w 348"/>
                <a:gd name="T85" fmla="*/ 70 h 139"/>
                <a:gd name="T86" fmla="*/ 4 w 348"/>
                <a:gd name="T87" fmla="*/ 64 h 139"/>
                <a:gd name="T88" fmla="*/ 0 w 348"/>
                <a:gd name="T89" fmla="*/ 60 h 139"/>
                <a:gd name="T90" fmla="*/ 0 w 348"/>
                <a:gd name="T91" fmla="*/ 55 h 139"/>
                <a:gd name="T92" fmla="*/ 0 w 348"/>
                <a:gd name="T93" fmla="*/ 52 h 139"/>
                <a:gd name="T94" fmla="*/ 2 w 348"/>
                <a:gd name="T95" fmla="*/ 49 h 139"/>
                <a:gd name="T96" fmla="*/ 7 w 348"/>
                <a:gd name="T97" fmla="*/ 48 h 139"/>
                <a:gd name="T98" fmla="*/ 11 w 348"/>
                <a:gd name="T99" fmla="*/ 46 h 139"/>
                <a:gd name="T100" fmla="*/ 18 w 348"/>
                <a:gd name="T101" fmla="*/ 46 h 139"/>
                <a:gd name="T102" fmla="*/ 35 w 348"/>
                <a:gd name="T103" fmla="*/ 43 h 139"/>
                <a:gd name="T104" fmla="*/ 56 w 348"/>
                <a:gd name="T105" fmla="*/ 42 h 139"/>
                <a:gd name="T106" fmla="*/ 83 w 348"/>
                <a:gd name="T107" fmla="*/ 39 h 139"/>
                <a:gd name="T108" fmla="*/ 115 w 348"/>
                <a:gd name="T109" fmla="*/ 35 h 139"/>
                <a:gd name="T110" fmla="*/ 132 w 348"/>
                <a:gd name="T111" fmla="*/ 31 h 139"/>
                <a:gd name="T112" fmla="*/ 150 w 348"/>
                <a:gd name="T113" fmla="*/ 26 h 139"/>
                <a:gd name="T114" fmla="*/ 170 w 348"/>
                <a:gd name="T115" fmla="*/ 21 h 139"/>
                <a:gd name="T116" fmla="*/ 190 w 348"/>
                <a:gd name="T117" fmla="*/ 1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8" h="139">
                  <a:moveTo>
                    <a:pt x="190" y="14"/>
                  </a:moveTo>
                  <a:lnTo>
                    <a:pt x="210" y="8"/>
                  </a:lnTo>
                  <a:lnTo>
                    <a:pt x="228" y="4"/>
                  </a:lnTo>
                  <a:lnTo>
                    <a:pt x="245" y="2"/>
                  </a:lnTo>
                  <a:lnTo>
                    <a:pt x="261" y="0"/>
                  </a:lnTo>
                  <a:lnTo>
                    <a:pt x="275" y="0"/>
                  </a:lnTo>
                  <a:lnTo>
                    <a:pt x="288" y="3"/>
                  </a:lnTo>
                  <a:lnTo>
                    <a:pt x="299" y="7"/>
                  </a:lnTo>
                  <a:lnTo>
                    <a:pt x="309" y="10"/>
                  </a:lnTo>
                  <a:lnTo>
                    <a:pt x="319" y="16"/>
                  </a:lnTo>
                  <a:lnTo>
                    <a:pt x="326" y="21"/>
                  </a:lnTo>
                  <a:lnTo>
                    <a:pt x="334" y="28"/>
                  </a:lnTo>
                  <a:lnTo>
                    <a:pt x="338" y="36"/>
                  </a:lnTo>
                  <a:lnTo>
                    <a:pt x="342" y="43"/>
                  </a:lnTo>
                  <a:lnTo>
                    <a:pt x="345" y="50"/>
                  </a:lnTo>
                  <a:lnTo>
                    <a:pt x="346" y="58"/>
                  </a:lnTo>
                  <a:lnTo>
                    <a:pt x="348" y="65"/>
                  </a:lnTo>
                  <a:lnTo>
                    <a:pt x="346" y="72"/>
                  </a:lnTo>
                  <a:lnTo>
                    <a:pt x="345" y="80"/>
                  </a:lnTo>
                  <a:lnTo>
                    <a:pt x="341" y="87"/>
                  </a:lnTo>
                  <a:lnTo>
                    <a:pt x="336" y="94"/>
                  </a:lnTo>
                  <a:lnTo>
                    <a:pt x="329" y="101"/>
                  </a:lnTo>
                  <a:lnTo>
                    <a:pt x="322" y="109"/>
                  </a:lnTo>
                  <a:lnTo>
                    <a:pt x="314" y="115"/>
                  </a:lnTo>
                  <a:lnTo>
                    <a:pt x="302" y="121"/>
                  </a:lnTo>
                  <a:lnTo>
                    <a:pt x="291" y="127"/>
                  </a:lnTo>
                  <a:lnTo>
                    <a:pt x="278" y="131"/>
                  </a:lnTo>
                  <a:lnTo>
                    <a:pt x="265" y="134"/>
                  </a:lnTo>
                  <a:lnTo>
                    <a:pt x="250" y="138"/>
                  </a:lnTo>
                  <a:lnTo>
                    <a:pt x="234" y="139"/>
                  </a:lnTo>
                  <a:lnTo>
                    <a:pt x="217" y="139"/>
                  </a:lnTo>
                  <a:lnTo>
                    <a:pt x="199" y="139"/>
                  </a:lnTo>
                  <a:lnTo>
                    <a:pt x="180" y="137"/>
                  </a:lnTo>
                  <a:lnTo>
                    <a:pt x="160" y="133"/>
                  </a:lnTo>
                  <a:lnTo>
                    <a:pt x="142" y="128"/>
                  </a:lnTo>
                  <a:lnTo>
                    <a:pt x="123" y="123"/>
                  </a:lnTo>
                  <a:lnTo>
                    <a:pt x="106" y="119"/>
                  </a:lnTo>
                  <a:lnTo>
                    <a:pt x="75" y="106"/>
                  </a:lnTo>
                  <a:lnTo>
                    <a:pt x="46" y="94"/>
                  </a:lnTo>
                  <a:lnTo>
                    <a:pt x="35" y="88"/>
                  </a:lnTo>
                  <a:lnTo>
                    <a:pt x="25" y="81"/>
                  </a:lnTo>
                  <a:lnTo>
                    <a:pt x="17" y="75"/>
                  </a:lnTo>
                  <a:lnTo>
                    <a:pt x="9" y="70"/>
                  </a:lnTo>
                  <a:lnTo>
                    <a:pt x="4" y="64"/>
                  </a:lnTo>
                  <a:lnTo>
                    <a:pt x="0" y="60"/>
                  </a:lnTo>
                  <a:lnTo>
                    <a:pt x="0" y="55"/>
                  </a:lnTo>
                  <a:lnTo>
                    <a:pt x="0" y="52"/>
                  </a:lnTo>
                  <a:lnTo>
                    <a:pt x="2" y="49"/>
                  </a:lnTo>
                  <a:lnTo>
                    <a:pt x="7" y="48"/>
                  </a:lnTo>
                  <a:lnTo>
                    <a:pt x="11" y="46"/>
                  </a:lnTo>
                  <a:lnTo>
                    <a:pt x="18" y="46"/>
                  </a:lnTo>
                  <a:lnTo>
                    <a:pt x="35" y="43"/>
                  </a:lnTo>
                  <a:lnTo>
                    <a:pt x="56" y="42"/>
                  </a:lnTo>
                  <a:lnTo>
                    <a:pt x="83" y="39"/>
                  </a:lnTo>
                  <a:lnTo>
                    <a:pt x="115" y="35"/>
                  </a:lnTo>
                  <a:lnTo>
                    <a:pt x="132" y="31"/>
                  </a:lnTo>
                  <a:lnTo>
                    <a:pt x="150" y="26"/>
                  </a:lnTo>
                  <a:lnTo>
                    <a:pt x="170" y="21"/>
                  </a:lnTo>
                  <a:lnTo>
                    <a:pt x="190" y="1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27" name="Freeform 103">
              <a:extLst>
                <a:ext uri="{FF2B5EF4-FFF2-40B4-BE49-F238E27FC236}">
                  <a16:creationId xmlns:a16="http://schemas.microsoft.com/office/drawing/2014/main" xmlns="" id="{308147D4-7764-4CF4-9FEE-7BB56556328B}"/>
                </a:ext>
              </a:extLst>
            </p:cNvPr>
            <p:cNvSpPr>
              <a:spLocks/>
            </p:cNvSpPr>
            <p:nvPr/>
          </p:nvSpPr>
          <p:spPr bwMode="auto">
            <a:xfrm>
              <a:off x="645" y="1586"/>
              <a:ext cx="15" cy="14"/>
            </a:xfrm>
            <a:custGeom>
              <a:avLst/>
              <a:gdLst>
                <a:gd name="T0" fmla="*/ 0 w 48"/>
                <a:gd name="T1" fmla="*/ 6 h 40"/>
                <a:gd name="T2" fmla="*/ 28 w 48"/>
                <a:gd name="T3" fmla="*/ 6 h 40"/>
                <a:gd name="T4" fmla="*/ 28 w 48"/>
                <a:gd name="T5" fmla="*/ 4 h 40"/>
                <a:gd name="T6" fmla="*/ 48 w 48"/>
                <a:gd name="T7" fmla="*/ 0 h 40"/>
                <a:gd name="T8" fmla="*/ 48 w 48"/>
                <a:gd name="T9" fmla="*/ 1 h 40"/>
                <a:gd name="T10" fmla="*/ 47 w 48"/>
                <a:gd name="T11" fmla="*/ 2 h 40"/>
                <a:gd name="T12" fmla="*/ 47 w 48"/>
                <a:gd name="T13" fmla="*/ 2 h 40"/>
                <a:gd name="T14" fmla="*/ 45 w 48"/>
                <a:gd name="T15" fmla="*/ 4 h 40"/>
                <a:gd name="T16" fmla="*/ 45 w 48"/>
                <a:gd name="T17" fmla="*/ 5 h 40"/>
                <a:gd name="T18" fmla="*/ 44 w 48"/>
                <a:gd name="T19" fmla="*/ 6 h 40"/>
                <a:gd name="T20" fmla="*/ 44 w 48"/>
                <a:gd name="T21" fmla="*/ 7 h 40"/>
                <a:gd name="T22" fmla="*/ 44 w 48"/>
                <a:gd name="T23" fmla="*/ 10 h 40"/>
                <a:gd name="T24" fmla="*/ 39 w 48"/>
                <a:gd name="T25" fmla="*/ 12 h 40"/>
                <a:gd name="T26" fmla="*/ 37 w 48"/>
                <a:gd name="T27" fmla="*/ 12 h 40"/>
                <a:gd name="T28" fmla="*/ 37 w 48"/>
                <a:gd name="T29" fmla="*/ 16 h 40"/>
                <a:gd name="T30" fmla="*/ 32 w 48"/>
                <a:gd name="T31" fmla="*/ 16 h 40"/>
                <a:gd name="T32" fmla="*/ 28 w 48"/>
                <a:gd name="T33" fmla="*/ 19 h 40"/>
                <a:gd name="T34" fmla="*/ 28 w 48"/>
                <a:gd name="T35" fmla="*/ 22 h 40"/>
                <a:gd name="T36" fmla="*/ 28 w 48"/>
                <a:gd name="T37" fmla="*/ 26 h 40"/>
                <a:gd name="T38" fmla="*/ 25 w 48"/>
                <a:gd name="T39" fmla="*/ 29 h 40"/>
                <a:gd name="T40" fmla="*/ 21 w 48"/>
                <a:gd name="T41" fmla="*/ 29 h 40"/>
                <a:gd name="T42" fmla="*/ 21 w 48"/>
                <a:gd name="T43" fmla="*/ 32 h 40"/>
                <a:gd name="T44" fmla="*/ 18 w 48"/>
                <a:gd name="T45" fmla="*/ 32 h 40"/>
                <a:gd name="T46" fmla="*/ 14 w 48"/>
                <a:gd name="T47" fmla="*/ 35 h 40"/>
                <a:gd name="T48" fmla="*/ 14 w 48"/>
                <a:gd name="T49" fmla="*/ 37 h 40"/>
                <a:gd name="T50" fmla="*/ 14 w 48"/>
                <a:gd name="T51" fmla="*/ 37 h 40"/>
                <a:gd name="T52" fmla="*/ 12 w 48"/>
                <a:gd name="T53" fmla="*/ 38 h 40"/>
                <a:gd name="T54" fmla="*/ 12 w 48"/>
                <a:gd name="T55" fmla="*/ 38 h 40"/>
                <a:gd name="T56" fmla="*/ 12 w 48"/>
                <a:gd name="T57" fmla="*/ 39 h 40"/>
                <a:gd name="T58" fmla="*/ 11 w 48"/>
                <a:gd name="T59" fmla="*/ 40 h 40"/>
                <a:gd name="T60" fmla="*/ 11 w 48"/>
                <a:gd name="T61" fmla="*/ 40 h 40"/>
                <a:gd name="T62" fmla="*/ 10 w 48"/>
                <a:gd name="T63" fmla="*/ 40 h 40"/>
                <a:gd name="T64" fmla="*/ 8 w 48"/>
                <a:gd name="T65" fmla="*/ 16 h 40"/>
                <a:gd name="T66" fmla="*/ 0 w 48"/>
                <a:gd name="T67" fmla="*/ 9 h 40"/>
                <a:gd name="T68" fmla="*/ 0 w 48"/>
                <a:gd name="T6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40">
                  <a:moveTo>
                    <a:pt x="0" y="6"/>
                  </a:moveTo>
                  <a:lnTo>
                    <a:pt x="28" y="6"/>
                  </a:lnTo>
                  <a:lnTo>
                    <a:pt x="28" y="4"/>
                  </a:lnTo>
                  <a:lnTo>
                    <a:pt x="48" y="0"/>
                  </a:lnTo>
                  <a:lnTo>
                    <a:pt x="48" y="1"/>
                  </a:lnTo>
                  <a:lnTo>
                    <a:pt x="47" y="2"/>
                  </a:lnTo>
                  <a:lnTo>
                    <a:pt x="47" y="2"/>
                  </a:lnTo>
                  <a:lnTo>
                    <a:pt x="45" y="4"/>
                  </a:lnTo>
                  <a:lnTo>
                    <a:pt x="45" y="5"/>
                  </a:lnTo>
                  <a:lnTo>
                    <a:pt x="44" y="6"/>
                  </a:lnTo>
                  <a:lnTo>
                    <a:pt x="44" y="7"/>
                  </a:lnTo>
                  <a:lnTo>
                    <a:pt x="44" y="10"/>
                  </a:lnTo>
                  <a:lnTo>
                    <a:pt x="39" y="12"/>
                  </a:lnTo>
                  <a:lnTo>
                    <a:pt x="37" y="12"/>
                  </a:lnTo>
                  <a:lnTo>
                    <a:pt x="37" y="16"/>
                  </a:lnTo>
                  <a:lnTo>
                    <a:pt x="32" y="16"/>
                  </a:lnTo>
                  <a:lnTo>
                    <a:pt x="28" y="19"/>
                  </a:lnTo>
                  <a:lnTo>
                    <a:pt x="28" y="22"/>
                  </a:lnTo>
                  <a:lnTo>
                    <a:pt x="28" y="26"/>
                  </a:lnTo>
                  <a:lnTo>
                    <a:pt x="25" y="29"/>
                  </a:lnTo>
                  <a:lnTo>
                    <a:pt x="21" y="29"/>
                  </a:lnTo>
                  <a:lnTo>
                    <a:pt x="21" y="32"/>
                  </a:lnTo>
                  <a:lnTo>
                    <a:pt x="18" y="32"/>
                  </a:lnTo>
                  <a:lnTo>
                    <a:pt x="14" y="35"/>
                  </a:lnTo>
                  <a:lnTo>
                    <a:pt x="14" y="37"/>
                  </a:lnTo>
                  <a:lnTo>
                    <a:pt x="14" y="37"/>
                  </a:lnTo>
                  <a:lnTo>
                    <a:pt x="12" y="38"/>
                  </a:lnTo>
                  <a:lnTo>
                    <a:pt x="12" y="38"/>
                  </a:lnTo>
                  <a:lnTo>
                    <a:pt x="12" y="39"/>
                  </a:lnTo>
                  <a:lnTo>
                    <a:pt x="11" y="40"/>
                  </a:lnTo>
                  <a:lnTo>
                    <a:pt x="11" y="40"/>
                  </a:lnTo>
                  <a:lnTo>
                    <a:pt x="10" y="40"/>
                  </a:lnTo>
                  <a:lnTo>
                    <a:pt x="8" y="16"/>
                  </a:lnTo>
                  <a:lnTo>
                    <a:pt x="0" y="9"/>
                  </a:lnTo>
                  <a:lnTo>
                    <a:pt x="0" y="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28" name="Freeform 104">
              <a:extLst>
                <a:ext uri="{FF2B5EF4-FFF2-40B4-BE49-F238E27FC236}">
                  <a16:creationId xmlns:a16="http://schemas.microsoft.com/office/drawing/2014/main" xmlns="" id="{D7765A1A-85CD-4C73-B07D-2EE91C542F3B}"/>
                </a:ext>
              </a:extLst>
            </p:cNvPr>
            <p:cNvSpPr>
              <a:spLocks/>
            </p:cNvSpPr>
            <p:nvPr/>
          </p:nvSpPr>
          <p:spPr bwMode="auto">
            <a:xfrm>
              <a:off x="643" y="1534"/>
              <a:ext cx="105" cy="112"/>
            </a:xfrm>
            <a:custGeom>
              <a:avLst/>
              <a:gdLst>
                <a:gd name="T0" fmla="*/ 63 w 315"/>
                <a:gd name="T1" fmla="*/ 157 h 336"/>
                <a:gd name="T2" fmla="*/ 94 w 315"/>
                <a:gd name="T3" fmla="*/ 150 h 336"/>
                <a:gd name="T4" fmla="*/ 115 w 315"/>
                <a:gd name="T5" fmla="*/ 144 h 336"/>
                <a:gd name="T6" fmla="*/ 127 w 315"/>
                <a:gd name="T7" fmla="*/ 139 h 336"/>
                <a:gd name="T8" fmla="*/ 141 w 315"/>
                <a:gd name="T9" fmla="*/ 136 h 336"/>
                <a:gd name="T10" fmla="*/ 168 w 315"/>
                <a:gd name="T11" fmla="*/ 130 h 336"/>
                <a:gd name="T12" fmla="*/ 197 w 315"/>
                <a:gd name="T13" fmla="*/ 118 h 336"/>
                <a:gd name="T14" fmla="*/ 224 w 315"/>
                <a:gd name="T15" fmla="*/ 101 h 336"/>
                <a:gd name="T16" fmla="*/ 251 w 315"/>
                <a:gd name="T17" fmla="*/ 80 h 336"/>
                <a:gd name="T18" fmla="*/ 272 w 315"/>
                <a:gd name="T19" fmla="*/ 58 h 336"/>
                <a:gd name="T20" fmla="*/ 289 w 315"/>
                <a:gd name="T21" fmla="*/ 35 h 336"/>
                <a:gd name="T22" fmla="*/ 297 w 315"/>
                <a:gd name="T23" fmla="*/ 11 h 336"/>
                <a:gd name="T24" fmla="*/ 305 w 315"/>
                <a:gd name="T25" fmla="*/ 4 h 336"/>
                <a:gd name="T26" fmla="*/ 312 w 315"/>
                <a:gd name="T27" fmla="*/ 13 h 336"/>
                <a:gd name="T28" fmla="*/ 315 w 315"/>
                <a:gd name="T29" fmla="*/ 28 h 336"/>
                <a:gd name="T30" fmla="*/ 313 w 315"/>
                <a:gd name="T31" fmla="*/ 44 h 336"/>
                <a:gd name="T32" fmla="*/ 309 w 315"/>
                <a:gd name="T33" fmla="*/ 69 h 336"/>
                <a:gd name="T34" fmla="*/ 297 w 315"/>
                <a:gd name="T35" fmla="*/ 90 h 336"/>
                <a:gd name="T36" fmla="*/ 289 w 315"/>
                <a:gd name="T37" fmla="*/ 100 h 336"/>
                <a:gd name="T38" fmla="*/ 283 w 315"/>
                <a:gd name="T39" fmla="*/ 108 h 336"/>
                <a:gd name="T40" fmla="*/ 273 w 315"/>
                <a:gd name="T41" fmla="*/ 117 h 336"/>
                <a:gd name="T42" fmla="*/ 258 w 315"/>
                <a:gd name="T43" fmla="*/ 122 h 336"/>
                <a:gd name="T44" fmla="*/ 242 w 315"/>
                <a:gd name="T45" fmla="*/ 124 h 336"/>
                <a:gd name="T46" fmla="*/ 233 w 315"/>
                <a:gd name="T47" fmla="*/ 128 h 336"/>
                <a:gd name="T48" fmla="*/ 229 w 315"/>
                <a:gd name="T49" fmla="*/ 136 h 336"/>
                <a:gd name="T50" fmla="*/ 222 w 315"/>
                <a:gd name="T51" fmla="*/ 146 h 336"/>
                <a:gd name="T52" fmla="*/ 214 w 315"/>
                <a:gd name="T53" fmla="*/ 153 h 336"/>
                <a:gd name="T54" fmla="*/ 208 w 315"/>
                <a:gd name="T55" fmla="*/ 157 h 336"/>
                <a:gd name="T56" fmla="*/ 201 w 315"/>
                <a:gd name="T57" fmla="*/ 167 h 336"/>
                <a:gd name="T58" fmla="*/ 191 w 315"/>
                <a:gd name="T59" fmla="*/ 178 h 336"/>
                <a:gd name="T60" fmla="*/ 184 w 315"/>
                <a:gd name="T61" fmla="*/ 190 h 336"/>
                <a:gd name="T62" fmla="*/ 181 w 315"/>
                <a:gd name="T63" fmla="*/ 195 h 336"/>
                <a:gd name="T64" fmla="*/ 175 w 315"/>
                <a:gd name="T65" fmla="*/ 194 h 336"/>
                <a:gd name="T66" fmla="*/ 170 w 315"/>
                <a:gd name="T67" fmla="*/ 191 h 336"/>
                <a:gd name="T68" fmla="*/ 164 w 315"/>
                <a:gd name="T69" fmla="*/ 189 h 336"/>
                <a:gd name="T70" fmla="*/ 154 w 315"/>
                <a:gd name="T71" fmla="*/ 195 h 336"/>
                <a:gd name="T72" fmla="*/ 138 w 315"/>
                <a:gd name="T73" fmla="*/ 204 h 336"/>
                <a:gd name="T74" fmla="*/ 123 w 315"/>
                <a:gd name="T75" fmla="*/ 215 h 336"/>
                <a:gd name="T76" fmla="*/ 110 w 315"/>
                <a:gd name="T77" fmla="*/ 226 h 336"/>
                <a:gd name="T78" fmla="*/ 101 w 315"/>
                <a:gd name="T79" fmla="*/ 219 h 336"/>
                <a:gd name="T80" fmla="*/ 91 w 315"/>
                <a:gd name="T81" fmla="*/ 201 h 336"/>
                <a:gd name="T82" fmla="*/ 83 w 315"/>
                <a:gd name="T83" fmla="*/ 196 h 336"/>
                <a:gd name="T84" fmla="*/ 76 w 315"/>
                <a:gd name="T85" fmla="*/ 196 h 336"/>
                <a:gd name="T86" fmla="*/ 66 w 315"/>
                <a:gd name="T87" fmla="*/ 201 h 336"/>
                <a:gd name="T88" fmla="*/ 54 w 315"/>
                <a:gd name="T89" fmla="*/ 214 h 336"/>
                <a:gd name="T90" fmla="*/ 43 w 315"/>
                <a:gd name="T91" fmla="*/ 235 h 336"/>
                <a:gd name="T92" fmla="*/ 34 w 315"/>
                <a:gd name="T93" fmla="*/ 260 h 336"/>
                <a:gd name="T94" fmla="*/ 30 w 315"/>
                <a:gd name="T95" fmla="*/ 290 h 336"/>
                <a:gd name="T96" fmla="*/ 26 w 315"/>
                <a:gd name="T97" fmla="*/ 301 h 336"/>
                <a:gd name="T98" fmla="*/ 19 w 315"/>
                <a:gd name="T99" fmla="*/ 309 h 336"/>
                <a:gd name="T100" fmla="*/ 12 w 315"/>
                <a:gd name="T101" fmla="*/ 318 h 336"/>
                <a:gd name="T102" fmla="*/ 6 w 315"/>
                <a:gd name="T103" fmla="*/ 327 h 336"/>
                <a:gd name="T104" fmla="*/ 0 w 315"/>
                <a:gd name="T105" fmla="*/ 336 h 336"/>
                <a:gd name="T106" fmla="*/ 15 w 315"/>
                <a:gd name="T107" fmla="*/ 197 h 336"/>
                <a:gd name="T108" fmla="*/ 19 w 315"/>
                <a:gd name="T109" fmla="*/ 195 h 336"/>
                <a:gd name="T110" fmla="*/ 22 w 315"/>
                <a:gd name="T111" fmla="*/ 192 h 336"/>
                <a:gd name="T112" fmla="*/ 26 w 315"/>
                <a:gd name="T113" fmla="*/ 189 h 336"/>
                <a:gd name="T114" fmla="*/ 30 w 315"/>
                <a:gd name="T115" fmla="*/ 186 h 336"/>
                <a:gd name="T116" fmla="*/ 30 w 315"/>
                <a:gd name="T117" fmla="*/ 179 h 336"/>
                <a:gd name="T118" fmla="*/ 33 w 315"/>
                <a:gd name="T119" fmla="*/ 178 h 336"/>
                <a:gd name="T120" fmla="*/ 36 w 315"/>
                <a:gd name="T121" fmla="*/ 173 h 336"/>
                <a:gd name="T122" fmla="*/ 40 w 315"/>
                <a:gd name="T123" fmla="*/ 167 h 336"/>
                <a:gd name="T124" fmla="*/ 44 w 315"/>
                <a:gd name="T125" fmla="*/ 16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5" h="336">
                  <a:moveTo>
                    <a:pt x="44" y="161"/>
                  </a:moveTo>
                  <a:lnTo>
                    <a:pt x="63" y="157"/>
                  </a:lnTo>
                  <a:lnTo>
                    <a:pt x="79" y="153"/>
                  </a:lnTo>
                  <a:lnTo>
                    <a:pt x="94" y="150"/>
                  </a:lnTo>
                  <a:lnTo>
                    <a:pt x="106" y="147"/>
                  </a:lnTo>
                  <a:lnTo>
                    <a:pt x="115" y="144"/>
                  </a:lnTo>
                  <a:lnTo>
                    <a:pt x="123" y="141"/>
                  </a:lnTo>
                  <a:lnTo>
                    <a:pt x="127" y="139"/>
                  </a:lnTo>
                  <a:lnTo>
                    <a:pt x="130" y="138"/>
                  </a:lnTo>
                  <a:lnTo>
                    <a:pt x="141" y="136"/>
                  </a:lnTo>
                  <a:lnTo>
                    <a:pt x="154" y="134"/>
                  </a:lnTo>
                  <a:lnTo>
                    <a:pt x="168" y="130"/>
                  </a:lnTo>
                  <a:lnTo>
                    <a:pt x="182" y="124"/>
                  </a:lnTo>
                  <a:lnTo>
                    <a:pt x="197" y="118"/>
                  </a:lnTo>
                  <a:lnTo>
                    <a:pt x="211" y="110"/>
                  </a:lnTo>
                  <a:lnTo>
                    <a:pt x="224" y="101"/>
                  </a:lnTo>
                  <a:lnTo>
                    <a:pt x="238" y="91"/>
                  </a:lnTo>
                  <a:lnTo>
                    <a:pt x="251" y="80"/>
                  </a:lnTo>
                  <a:lnTo>
                    <a:pt x="262" y="69"/>
                  </a:lnTo>
                  <a:lnTo>
                    <a:pt x="272" y="58"/>
                  </a:lnTo>
                  <a:lnTo>
                    <a:pt x="282" y="46"/>
                  </a:lnTo>
                  <a:lnTo>
                    <a:pt x="289" y="35"/>
                  </a:lnTo>
                  <a:lnTo>
                    <a:pt x="295" y="23"/>
                  </a:lnTo>
                  <a:lnTo>
                    <a:pt x="297" y="11"/>
                  </a:lnTo>
                  <a:lnTo>
                    <a:pt x="299" y="0"/>
                  </a:lnTo>
                  <a:lnTo>
                    <a:pt x="305" y="4"/>
                  </a:lnTo>
                  <a:lnTo>
                    <a:pt x="307" y="7"/>
                  </a:lnTo>
                  <a:lnTo>
                    <a:pt x="312" y="13"/>
                  </a:lnTo>
                  <a:lnTo>
                    <a:pt x="313" y="21"/>
                  </a:lnTo>
                  <a:lnTo>
                    <a:pt x="315" y="28"/>
                  </a:lnTo>
                  <a:lnTo>
                    <a:pt x="315" y="35"/>
                  </a:lnTo>
                  <a:lnTo>
                    <a:pt x="313" y="44"/>
                  </a:lnTo>
                  <a:lnTo>
                    <a:pt x="313" y="52"/>
                  </a:lnTo>
                  <a:lnTo>
                    <a:pt x="309" y="69"/>
                  </a:lnTo>
                  <a:lnTo>
                    <a:pt x="302" y="84"/>
                  </a:lnTo>
                  <a:lnTo>
                    <a:pt x="297" y="90"/>
                  </a:lnTo>
                  <a:lnTo>
                    <a:pt x="293" y="96"/>
                  </a:lnTo>
                  <a:lnTo>
                    <a:pt x="289" y="100"/>
                  </a:lnTo>
                  <a:lnTo>
                    <a:pt x="285" y="102"/>
                  </a:lnTo>
                  <a:lnTo>
                    <a:pt x="283" y="108"/>
                  </a:lnTo>
                  <a:lnTo>
                    <a:pt x="279" y="113"/>
                  </a:lnTo>
                  <a:lnTo>
                    <a:pt x="273" y="117"/>
                  </a:lnTo>
                  <a:lnTo>
                    <a:pt x="265" y="119"/>
                  </a:lnTo>
                  <a:lnTo>
                    <a:pt x="258" y="122"/>
                  </a:lnTo>
                  <a:lnTo>
                    <a:pt x="249" y="124"/>
                  </a:lnTo>
                  <a:lnTo>
                    <a:pt x="242" y="124"/>
                  </a:lnTo>
                  <a:lnTo>
                    <a:pt x="235" y="125"/>
                  </a:lnTo>
                  <a:lnTo>
                    <a:pt x="233" y="128"/>
                  </a:lnTo>
                  <a:lnTo>
                    <a:pt x="232" y="133"/>
                  </a:lnTo>
                  <a:lnTo>
                    <a:pt x="229" y="136"/>
                  </a:lnTo>
                  <a:lnTo>
                    <a:pt x="225" y="141"/>
                  </a:lnTo>
                  <a:lnTo>
                    <a:pt x="222" y="146"/>
                  </a:lnTo>
                  <a:lnTo>
                    <a:pt x="218" y="150"/>
                  </a:lnTo>
                  <a:lnTo>
                    <a:pt x="214" y="153"/>
                  </a:lnTo>
                  <a:lnTo>
                    <a:pt x="209" y="153"/>
                  </a:lnTo>
                  <a:lnTo>
                    <a:pt x="208" y="157"/>
                  </a:lnTo>
                  <a:lnTo>
                    <a:pt x="205" y="162"/>
                  </a:lnTo>
                  <a:lnTo>
                    <a:pt x="201" y="167"/>
                  </a:lnTo>
                  <a:lnTo>
                    <a:pt x="197" y="172"/>
                  </a:lnTo>
                  <a:lnTo>
                    <a:pt x="191" y="178"/>
                  </a:lnTo>
                  <a:lnTo>
                    <a:pt x="187" y="184"/>
                  </a:lnTo>
                  <a:lnTo>
                    <a:pt x="184" y="190"/>
                  </a:lnTo>
                  <a:lnTo>
                    <a:pt x="184" y="195"/>
                  </a:lnTo>
                  <a:lnTo>
                    <a:pt x="181" y="195"/>
                  </a:lnTo>
                  <a:lnTo>
                    <a:pt x="178" y="195"/>
                  </a:lnTo>
                  <a:lnTo>
                    <a:pt x="175" y="194"/>
                  </a:lnTo>
                  <a:lnTo>
                    <a:pt x="172" y="192"/>
                  </a:lnTo>
                  <a:lnTo>
                    <a:pt x="170" y="191"/>
                  </a:lnTo>
                  <a:lnTo>
                    <a:pt x="167" y="190"/>
                  </a:lnTo>
                  <a:lnTo>
                    <a:pt x="164" y="189"/>
                  </a:lnTo>
                  <a:lnTo>
                    <a:pt x="161" y="189"/>
                  </a:lnTo>
                  <a:lnTo>
                    <a:pt x="154" y="195"/>
                  </a:lnTo>
                  <a:lnTo>
                    <a:pt x="145" y="200"/>
                  </a:lnTo>
                  <a:lnTo>
                    <a:pt x="138" y="204"/>
                  </a:lnTo>
                  <a:lnTo>
                    <a:pt x="130" y="211"/>
                  </a:lnTo>
                  <a:lnTo>
                    <a:pt x="123" y="215"/>
                  </a:lnTo>
                  <a:lnTo>
                    <a:pt x="115" y="220"/>
                  </a:lnTo>
                  <a:lnTo>
                    <a:pt x="110" y="226"/>
                  </a:lnTo>
                  <a:lnTo>
                    <a:pt x="104" y="234"/>
                  </a:lnTo>
                  <a:lnTo>
                    <a:pt x="101" y="219"/>
                  </a:lnTo>
                  <a:lnTo>
                    <a:pt x="97" y="208"/>
                  </a:lnTo>
                  <a:lnTo>
                    <a:pt x="91" y="201"/>
                  </a:lnTo>
                  <a:lnTo>
                    <a:pt x="86" y="197"/>
                  </a:lnTo>
                  <a:lnTo>
                    <a:pt x="83" y="196"/>
                  </a:lnTo>
                  <a:lnTo>
                    <a:pt x="79" y="196"/>
                  </a:lnTo>
                  <a:lnTo>
                    <a:pt x="76" y="196"/>
                  </a:lnTo>
                  <a:lnTo>
                    <a:pt x="73" y="197"/>
                  </a:lnTo>
                  <a:lnTo>
                    <a:pt x="66" y="201"/>
                  </a:lnTo>
                  <a:lnTo>
                    <a:pt x="60" y="207"/>
                  </a:lnTo>
                  <a:lnTo>
                    <a:pt x="54" y="214"/>
                  </a:lnTo>
                  <a:lnTo>
                    <a:pt x="49" y="224"/>
                  </a:lnTo>
                  <a:lnTo>
                    <a:pt x="43" y="235"/>
                  </a:lnTo>
                  <a:lnTo>
                    <a:pt x="39" y="247"/>
                  </a:lnTo>
                  <a:lnTo>
                    <a:pt x="34" y="260"/>
                  </a:lnTo>
                  <a:lnTo>
                    <a:pt x="32" y="275"/>
                  </a:lnTo>
                  <a:lnTo>
                    <a:pt x="30" y="290"/>
                  </a:lnTo>
                  <a:lnTo>
                    <a:pt x="30" y="304"/>
                  </a:lnTo>
                  <a:lnTo>
                    <a:pt x="26" y="301"/>
                  </a:lnTo>
                  <a:lnTo>
                    <a:pt x="22" y="304"/>
                  </a:lnTo>
                  <a:lnTo>
                    <a:pt x="19" y="309"/>
                  </a:lnTo>
                  <a:lnTo>
                    <a:pt x="15" y="314"/>
                  </a:lnTo>
                  <a:lnTo>
                    <a:pt x="12" y="318"/>
                  </a:lnTo>
                  <a:lnTo>
                    <a:pt x="9" y="322"/>
                  </a:lnTo>
                  <a:lnTo>
                    <a:pt x="6" y="327"/>
                  </a:lnTo>
                  <a:lnTo>
                    <a:pt x="3" y="331"/>
                  </a:lnTo>
                  <a:lnTo>
                    <a:pt x="0" y="336"/>
                  </a:lnTo>
                  <a:lnTo>
                    <a:pt x="17" y="253"/>
                  </a:lnTo>
                  <a:lnTo>
                    <a:pt x="15" y="197"/>
                  </a:lnTo>
                  <a:lnTo>
                    <a:pt x="16" y="196"/>
                  </a:lnTo>
                  <a:lnTo>
                    <a:pt x="19" y="195"/>
                  </a:lnTo>
                  <a:lnTo>
                    <a:pt x="20" y="194"/>
                  </a:lnTo>
                  <a:lnTo>
                    <a:pt x="22" y="192"/>
                  </a:lnTo>
                  <a:lnTo>
                    <a:pt x="25" y="190"/>
                  </a:lnTo>
                  <a:lnTo>
                    <a:pt x="26" y="189"/>
                  </a:lnTo>
                  <a:lnTo>
                    <a:pt x="27" y="187"/>
                  </a:lnTo>
                  <a:lnTo>
                    <a:pt x="30" y="186"/>
                  </a:lnTo>
                  <a:lnTo>
                    <a:pt x="30" y="183"/>
                  </a:lnTo>
                  <a:lnTo>
                    <a:pt x="30" y="179"/>
                  </a:lnTo>
                  <a:lnTo>
                    <a:pt x="32" y="179"/>
                  </a:lnTo>
                  <a:lnTo>
                    <a:pt x="33" y="178"/>
                  </a:lnTo>
                  <a:lnTo>
                    <a:pt x="34" y="175"/>
                  </a:lnTo>
                  <a:lnTo>
                    <a:pt x="36" y="173"/>
                  </a:lnTo>
                  <a:lnTo>
                    <a:pt x="37" y="170"/>
                  </a:lnTo>
                  <a:lnTo>
                    <a:pt x="40" y="167"/>
                  </a:lnTo>
                  <a:lnTo>
                    <a:pt x="43" y="163"/>
                  </a:lnTo>
                  <a:lnTo>
                    <a:pt x="44" y="16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29" name="Freeform 105">
              <a:extLst>
                <a:ext uri="{FF2B5EF4-FFF2-40B4-BE49-F238E27FC236}">
                  <a16:creationId xmlns:a16="http://schemas.microsoft.com/office/drawing/2014/main" xmlns="" id="{54836FEA-05CD-4789-BBA2-458E8C9ADD49}"/>
                </a:ext>
              </a:extLst>
            </p:cNvPr>
            <p:cNvSpPr>
              <a:spLocks/>
            </p:cNvSpPr>
            <p:nvPr/>
          </p:nvSpPr>
          <p:spPr bwMode="auto">
            <a:xfrm>
              <a:off x="704" y="1583"/>
              <a:ext cx="54" cy="92"/>
            </a:xfrm>
            <a:custGeom>
              <a:avLst/>
              <a:gdLst>
                <a:gd name="T0" fmla="*/ 167 w 167"/>
                <a:gd name="T1" fmla="*/ 0 h 274"/>
                <a:gd name="T2" fmla="*/ 161 w 167"/>
                <a:gd name="T3" fmla="*/ 7 h 274"/>
                <a:gd name="T4" fmla="*/ 155 w 167"/>
                <a:gd name="T5" fmla="*/ 16 h 274"/>
                <a:gd name="T6" fmla="*/ 148 w 167"/>
                <a:gd name="T7" fmla="*/ 25 h 274"/>
                <a:gd name="T8" fmla="*/ 141 w 167"/>
                <a:gd name="T9" fmla="*/ 35 h 274"/>
                <a:gd name="T10" fmla="*/ 134 w 167"/>
                <a:gd name="T11" fmla="*/ 45 h 274"/>
                <a:gd name="T12" fmla="*/ 128 w 167"/>
                <a:gd name="T13" fmla="*/ 53 h 274"/>
                <a:gd name="T14" fmla="*/ 126 w 167"/>
                <a:gd name="T15" fmla="*/ 61 h 274"/>
                <a:gd name="T16" fmla="*/ 124 w 167"/>
                <a:gd name="T17" fmla="*/ 67 h 274"/>
                <a:gd name="T18" fmla="*/ 120 w 167"/>
                <a:gd name="T19" fmla="*/ 68 h 274"/>
                <a:gd name="T20" fmla="*/ 114 w 167"/>
                <a:gd name="T21" fmla="*/ 71 h 274"/>
                <a:gd name="T22" fmla="*/ 109 w 167"/>
                <a:gd name="T23" fmla="*/ 75 h 274"/>
                <a:gd name="T24" fmla="*/ 103 w 167"/>
                <a:gd name="T25" fmla="*/ 80 h 274"/>
                <a:gd name="T26" fmla="*/ 96 w 167"/>
                <a:gd name="T27" fmla="*/ 86 h 274"/>
                <a:gd name="T28" fmla="*/ 91 w 167"/>
                <a:gd name="T29" fmla="*/ 91 h 274"/>
                <a:gd name="T30" fmla="*/ 87 w 167"/>
                <a:gd name="T31" fmla="*/ 95 h 274"/>
                <a:gd name="T32" fmla="*/ 86 w 167"/>
                <a:gd name="T33" fmla="*/ 98 h 274"/>
                <a:gd name="T34" fmla="*/ 83 w 167"/>
                <a:gd name="T35" fmla="*/ 100 h 274"/>
                <a:gd name="T36" fmla="*/ 77 w 167"/>
                <a:gd name="T37" fmla="*/ 103 h 274"/>
                <a:gd name="T38" fmla="*/ 72 w 167"/>
                <a:gd name="T39" fmla="*/ 108 h 274"/>
                <a:gd name="T40" fmla="*/ 64 w 167"/>
                <a:gd name="T41" fmla="*/ 114 h 274"/>
                <a:gd name="T42" fmla="*/ 59 w 167"/>
                <a:gd name="T43" fmla="*/ 120 h 274"/>
                <a:gd name="T44" fmla="*/ 54 w 167"/>
                <a:gd name="T45" fmla="*/ 125 h 274"/>
                <a:gd name="T46" fmla="*/ 50 w 167"/>
                <a:gd name="T47" fmla="*/ 129 h 274"/>
                <a:gd name="T48" fmla="*/ 49 w 167"/>
                <a:gd name="T49" fmla="*/ 130 h 274"/>
                <a:gd name="T50" fmla="*/ 43 w 167"/>
                <a:gd name="T51" fmla="*/ 131 h 274"/>
                <a:gd name="T52" fmla="*/ 37 w 167"/>
                <a:gd name="T53" fmla="*/ 133 h 274"/>
                <a:gd name="T54" fmla="*/ 33 w 167"/>
                <a:gd name="T55" fmla="*/ 135 h 274"/>
                <a:gd name="T56" fmla="*/ 29 w 167"/>
                <a:gd name="T57" fmla="*/ 139 h 274"/>
                <a:gd name="T58" fmla="*/ 22 w 167"/>
                <a:gd name="T59" fmla="*/ 148 h 274"/>
                <a:gd name="T60" fmla="*/ 15 w 167"/>
                <a:gd name="T61" fmla="*/ 159 h 274"/>
                <a:gd name="T62" fmla="*/ 10 w 167"/>
                <a:gd name="T63" fmla="*/ 171 h 274"/>
                <a:gd name="T64" fmla="*/ 6 w 167"/>
                <a:gd name="T65" fmla="*/ 185 h 274"/>
                <a:gd name="T66" fmla="*/ 3 w 167"/>
                <a:gd name="T67" fmla="*/ 197 h 274"/>
                <a:gd name="T68" fmla="*/ 0 w 167"/>
                <a:gd name="T69" fmla="*/ 208 h 274"/>
                <a:gd name="T70" fmla="*/ 15 w 167"/>
                <a:gd name="T71" fmla="*/ 210 h 274"/>
                <a:gd name="T72" fmla="*/ 63 w 167"/>
                <a:gd name="T73" fmla="*/ 238 h 274"/>
                <a:gd name="T74" fmla="*/ 87 w 167"/>
                <a:gd name="T75" fmla="*/ 274 h 274"/>
                <a:gd name="T76" fmla="*/ 91 w 167"/>
                <a:gd name="T77" fmla="*/ 270 h 274"/>
                <a:gd name="T78" fmla="*/ 161 w 167"/>
                <a:gd name="T79" fmla="*/ 67 h 274"/>
                <a:gd name="T80" fmla="*/ 167 w 167"/>
                <a:gd name="T8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 h="274">
                  <a:moveTo>
                    <a:pt x="167" y="0"/>
                  </a:moveTo>
                  <a:lnTo>
                    <a:pt x="161" y="7"/>
                  </a:lnTo>
                  <a:lnTo>
                    <a:pt x="155" y="16"/>
                  </a:lnTo>
                  <a:lnTo>
                    <a:pt x="148" y="25"/>
                  </a:lnTo>
                  <a:lnTo>
                    <a:pt x="141" y="35"/>
                  </a:lnTo>
                  <a:lnTo>
                    <a:pt x="134" y="45"/>
                  </a:lnTo>
                  <a:lnTo>
                    <a:pt x="128" y="53"/>
                  </a:lnTo>
                  <a:lnTo>
                    <a:pt x="126" y="61"/>
                  </a:lnTo>
                  <a:lnTo>
                    <a:pt x="124" y="67"/>
                  </a:lnTo>
                  <a:lnTo>
                    <a:pt x="120" y="68"/>
                  </a:lnTo>
                  <a:lnTo>
                    <a:pt x="114" y="71"/>
                  </a:lnTo>
                  <a:lnTo>
                    <a:pt x="109" y="75"/>
                  </a:lnTo>
                  <a:lnTo>
                    <a:pt x="103" y="80"/>
                  </a:lnTo>
                  <a:lnTo>
                    <a:pt x="96" y="86"/>
                  </a:lnTo>
                  <a:lnTo>
                    <a:pt x="91" y="91"/>
                  </a:lnTo>
                  <a:lnTo>
                    <a:pt x="87" y="95"/>
                  </a:lnTo>
                  <a:lnTo>
                    <a:pt x="86" y="98"/>
                  </a:lnTo>
                  <a:lnTo>
                    <a:pt x="83" y="100"/>
                  </a:lnTo>
                  <a:lnTo>
                    <a:pt x="77" y="103"/>
                  </a:lnTo>
                  <a:lnTo>
                    <a:pt x="72" y="108"/>
                  </a:lnTo>
                  <a:lnTo>
                    <a:pt x="64" y="114"/>
                  </a:lnTo>
                  <a:lnTo>
                    <a:pt x="59" y="120"/>
                  </a:lnTo>
                  <a:lnTo>
                    <a:pt x="54" y="125"/>
                  </a:lnTo>
                  <a:lnTo>
                    <a:pt x="50" y="129"/>
                  </a:lnTo>
                  <a:lnTo>
                    <a:pt x="49" y="130"/>
                  </a:lnTo>
                  <a:lnTo>
                    <a:pt x="43" y="131"/>
                  </a:lnTo>
                  <a:lnTo>
                    <a:pt x="37" y="133"/>
                  </a:lnTo>
                  <a:lnTo>
                    <a:pt x="33" y="135"/>
                  </a:lnTo>
                  <a:lnTo>
                    <a:pt x="29" y="139"/>
                  </a:lnTo>
                  <a:lnTo>
                    <a:pt x="22" y="148"/>
                  </a:lnTo>
                  <a:lnTo>
                    <a:pt x="15" y="159"/>
                  </a:lnTo>
                  <a:lnTo>
                    <a:pt x="10" y="171"/>
                  </a:lnTo>
                  <a:lnTo>
                    <a:pt x="6" y="185"/>
                  </a:lnTo>
                  <a:lnTo>
                    <a:pt x="3" y="197"/>
                  </a:lnTo>
                  <a:lnTo>
                    <a:pt x="0" y="208"/>
                  </a:lnTo>
                  <a:lnTo>
                    <a:pt x="15" y="210"/>
                  </a:lnTo>
                  <a:lnTo>
                    <a:pt x="63" y="238"/>
                  </a:lnTo>
                  <a:lnTo>
                    <a:pt x="87" y="274"/>
                  </a:lnTo>
                  <a:lnTo>
                    <a:pt x="91" y="270"/>
                  </a:lnTo>
                  <a:lnTo>
                    <a:pt x="161" y="67"/>
                  </a:lnTo>
                  <a:lnTo>
                    <a:pt x="167"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30" name="Freeform 106">
              <a:extLst>
                <a:ext uri="{FF2B5EF4-FFF2-40B4-BE49-F238E27FC236}">
                  <a16:creationId xmlns:a16="http://schemas.microsoft.com/office/drawing/2014/main" xmlns="" id="{AF68C5FA-6139-411A-9C35-A7427D0CCB71}"/>
                </a:ext>
              </a:extLst>
            </p:cNvPr>
            <p:cNvSpPr>
              <a:spLocks/>
            </p:cNvSpPr>
            <p:nvPr/>
          </p:nvSpPr>
          <p:spPr bwMode="auto">
            <a:xfrm>
              <a:off x="530" y="1766"/>
              <a:ext cx="186" cy="258"/>
            </a:xfrm>
            <a:custGeom>
              <a:avLst/>
              <a:gdLst>
                <a:gd name="T0" fmla="*/ 553 w 557"/>
                <a:gd name="T1" fmla="*/ 143 h 770"/>
                <a:gd name="T2" fmla="*/ 544 w 557"/>
                <a:gd name="T3" fmla="*/ 164 h 770"/>
                <a:gd name="T4" fmla="*/ 526 w 557"/>
                <a:gd name="T5" fmla="*/ 193 h 770"/>
                <a:gd name="T6" fmla="*/ 495 w 557"/>
                <a:gd name="T7" fmla="*/ 226 h 770"/>
                <a:gd name="T8" fmla="*/ 458 w 557"/>
                <a:gd name="T9" fmla="*/ 258 h 770"/>
                <a:gd name="T10" fmla="*/ 421 w 557"/>
                <a:gd name="T11" fmla="*/ 288 h 770"/>
                <a:gd name="T12" fmla="*/ 385 w 557"/>
                <a:gd name="T13" fmla="*/ 323 h 770"/>
                <a:gd name="T14" fmla="*/ 363 w 557"/>
                <a:gd name="T15" fmla="*/ 354 h 770"/>
                <a:gd name="T16" fmla="*/ 350 w 557"/>
                <a:gd name="T17" fmla="*/ 378 h 770"/>
                <a:gd name="T18" fmla="*/ 341 w 557"/>
                <a:gd name="T19" fmla="*/ 405 h 770"/>
                <a:gd name="T20" fmla="*/ 334 w 557"/>
                <a:gd name="T21" fmla="*/ 434 h 770"/>
                <a:gd name="T22" fmla="*/ 331 w 557"/>
                <a:gd name="T23" fmla="*/ 467 h 770"/>
                <a:gd name="T24" fmla="*/ 333 w 557"/>
                <a:gd name="T25" fmla="*/ 502 h 770"/>
                <a:gd name="T26" fmla="*/ 344 w 557"/>
                <a:gd name="T27" fmla="*/ 558 h 770"/>
                <a:gd name="T28" fmla="*/ 375 w 557"/>
                <a:gd name="T29" fmla="*/ 663 h 770"/>
                <a:gd name="T30" fmla="*/ 394 w 557"/>
                <a:gd name="T31" fmla="*/ 732 h 770"/>
                <a:gd name="T32" fmla="*/ 394 w 557"/>
                <a:gd name="T33" fmla="*/ 750 h 770"/>
                <a:gd name="T34" fmla="*/ 388 w 557"/>
                <a:gd name="T35" fmla="*/ 764 h 770"/>
                <a:gd name="T36" fmla="*/ 375 w 557"/>
                <a:gd name="T37" fmla="*/ 770 h 770"/>
                <a:gd name="T38" fmla="*/ 355 w 557"/>
                <a:gd name="T39" fmla="*/ 767 h 770"/>
                <a:gd name="T40" fmla="*/ 326 w 557"/>
                <a:gd name="T41" fmla="*/ 758 h 770"/>
                <a:gd name="T42" fmla="*/ 284 w 557"/>
                <a:gd name="T43" fmla="*/ 737 h 770"/>
                <a:gd name="T44" fmla="*/ 232 w 557"/>
                <a:gd name="T45" fmla="*/ 705 h 770"/>
                <a:gd name="T46" fmla="*/ 169 w 557"/>
                <a:gd name="T47" fmla="*/ 665 h 770"/>
                <a:gd name="T48" fmla="*/ 115 w 557"/>
                <a:gd name="T49" fmla="*/ 625 h 770"/>
                <a:gd name="T50" fmla="*/ 72 w 557"/>
                <a:gd name="T51" fmla="*/ 588 h 770"/>
                <a:gd name="T52" fmla="*/ 41 w 557"/>
                <a:gd name="T53" fmla="*/ 554 h 770"/>
                <a:gd name="T54" fmla="*/ 18 w 557"/>
                <a:gd name="T55" fmla="*/ 522 h 770"/>
                <a:gd name="T56" fmla="*/ 6 w 557"/>
                <a:gd name="T57" fmla="*/ 491 h 770"/>
                <a:gd name="T58" fmla="*/ 0 w 557"/>
                <a:gd name="T59" fmla="*/ 461 h 770"/>
                <a:gd name="T60" fmla="*/ 1 w 557"/>
                <a:gd name="T61" fmla="*/ 432 h 770"/>
                <a:gd name="T62" fmla="*/ 9 w 557"/>
                <a:gd name="T63" fmla="*/ 402 h 770"/>
                <a:gd name="T64" fmla="*/ 21 w 557"/>
                <a:gd name="T65" fmla="*/ 373 h 770"/>
                <a:gd name="T66" fmla="*/ 47 w 557"/>
                <a:gd name="T67" fmla="*/ 327 h 770"/>
                <a:gd name="T68" fmla="*/ 92 w 557"/>
                <a:gd name="T69" fmla="*/ 261 h 770"/>
                <a:gd name="T70" fmla="*/ 141 w 557"/>
                <a:gd name="T71" fmla="*/ 186 h 770"/>
                <a:gd name="T72" fmla="*/ 178 w 557"/>
                <a:gd name="T73" fmla="*/ 122 h 770"/>
                <a:gd name="T74" fmla="*/ 203 w 557"/>
                <a:gd name="T75" fmla="*/ 86 h 770"/>
                <a:gd name="T76" fmla="*/ 233 w 557"/>
                <a:gd name="T77" fmla="*/ 57 h 770"/>
                <a:gd name="T78" fmla="*/ 266 w 557"/>
                <a:gd name="T79" fmla="*/ 34 h 770"/>
                <a:gd name="T80" fmla="*/ 299 w 557"/>
                <a:gd name="T81" fmla="*/ 18 h 770"/>
                <a:gd name="T82" fmla="*/ 334 w 557"/>
                <a:gd name="T83" fmla="*/ 7 h 770"/>
                <a:gd name="T84" fmla="*/ 368 w 557"/>
                <a:gd name="T85" fmla="*/ 1 h 770"/>
                <a:gd name="T86" fmla="*/ 401 w 557"/>
                <a:gd name="T87" fmla="*/ 0 h 770"/>
                <a:gd name="T88" fmla="*/ 434 w 557"/>
                <a:gd name="T89" fmla="*/ 3 h 770"/>
                <a:gd name="T90" fmla="*/ 463 w 557"/>
                <a:gd name="T91" fmla="*/ 11 h 770"/>
                <a:gd name="T92" fmla="*/ 490 w 557"/>
                <a:gd name="T93" fmla="*/ 23 h 770"/>
                <a:gd name="T94" fmla="*/ 515 w 557"/>
                <a:gd name="T95" fmla="*/ 37 h 770"/>
                <a:gd name="T96" fmla="*/ 533 w 557"/>
                <a:gd name="T97" fmla="*/ 54 h 770"/>
                <a:gd name="T98" fmla="*/ 547 w 557"/>
                <a:gd name="T99" fmla="*/ 74 h 770"/>
                <a:gd name="T100" fmla="*/ 556 w 557"/>
                <a:gd name="T101" fmla="*/ 96 h 770"/>
                <a:gd name="T102" fmla="*/ 557 w 557"/>
                <a:gd name="T103" fmla="*/ 119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7" h="770">
                  <a:moveTo>
                    <a:pt x="556" y="131"/>
                  </a:moveTo>
                  <a:lnTo>
                    <a:pt x="553" y="143"/>
                  </a:lnTo>
                  <a:lnTo>
                    <a:pt x="549" y="154"/>
                  </a:lnTo>
                  <a:lnTo>
                    <a:pt x="544" y="164"/>
                  </a:lnTo>
                  <a:lnTo>
                    <a:pt x="539" y="175"/>
                  </a:lnTo>
                  <a:lnTo>
                    <a:pt x="526" y="193"/>
                  </a:lnTo>
                  <a:lnTo>
                    <a:pt x="512" y="210"/>
                  </a:lnTo>
                  <a:lnTo>
                    <a:pt x="495" y="226"/>
                  </a:lnTo>
                  <a:lnTo>
                    <a:pt x="476" y="242"/>
                  </a:lnTo>
                  <a:lnTo>
                    <a:pt x="458" y="258"/>
                  </a:lnTo>
                  <a:lnTo>
                    <a:pt x="439" y="272"/>
                  </a:lnTo>
                  <a:lnTo>
                    <a:pt x="421" y="288"/>
                  </a:lnTo>
                  <a:lnTo>
                    <a:pt x="402" y="305"/>
                  </a:lnTo>
                  <a:lnTo>
                    <a:pt x="385" y="323"/>
                  </a:lnTo>
                  <a:lnTo>
                    <a:pt x="370" y="344"/>
                  </a:lnTo>
                  <a:lnTo>
                    <a:pt x="363" y="354"/>
                  </a:lnTo>
                  <a:lnTo>
                    <a:pt x="357" y="366"/>
                  </a:lnTo>
                  <a:lnTo>
                    <a:pt x="350" y="378"/>
                  </a:lnTo>
                  <a:lnTo>
                    <a:pt x="345" y="390"/>
                  </a:lnTo>
                  <a:lnTo>
                    <a:pt x="341" y="405"/>
                  </a:lnTo>
                  <a:lnTo>
                    <a:pt x="337" y="418"/>
                  </a:lnTo>
                  <a:lnTo>
                    <a:pt x="334" y="434"/>
                  </a:lnTo>
                  <a:lnTo>
                    <a:pt x="331" y="450"/>
                  </a:lnTo>
                  <a:lnTo>
                    <a:pt x="331" y="467"/>
                  </a:lnTo>
                  <a:lnTo>
                    <a:pt x="331" y="485"/>
                  </a:lnTo>
                  <a:lnTo>
                    <a:pt x="333" y="502"/>
                  </a:lnTo>
                  <a:lnTo>
                    <a:pt x="336" y="520"/>
                  </a:lnTo>
                  <a:lnTo>
                    <a:pt x="344" y="558"/>
                  </a:lnTo>
                  <a:lnTo>
                    <a:pt x="354" y="595"/>
                  </a:lnTo>
                  <a:lnTo>
                    <a:pt x="375" y="663"/>
                  </a:lnTo>
                  <a:lnTo>
                    <a:pt x="391" y="720"/>
                  </a:lnTo>
                  <a:lnTo>
                    <a:pt x="394" y="732"/>
                  </a:lnTo>
                  <a:lnTo>
                    <a:pt x="394" y="742"/>
                  </a:lnTo>
                  <a:lnTo>
                    <a:pt x="394" y="750"/>
                  </a:lnTo>
                  <a:lnTo>
                    <a:pt x="392" y="758"/>
                  </a:lnTo>
                  <a:lnTo>
                    <a:pt x="388" y="764"/>
                  </a:lnTo>
                  <a:lnTo>
                    <a:pt x="382" y="767"/>
                  </a:lnTo>
                  <a:lnTo>
                    <a:pt x="375" y="770"/>
                  </a:lnTo>
                  <a:lnTo>
                    <a:pt x="367" y="770"/>
                  </a:lnTo>
                  <a:lnTo>
                    <a:pt x="355" y="767"/>
                  </a:lnTo>
                  <a:lnTo>
                    <a:pt x="341" y="764"/>
                  </a:lnTo>
                  <a:lnTo>
                    <a:pt x="326" y="758"/>
                  </a:lnTo>
                  <a:lnTo>
                    <a:pt x="306" y="748"/>
                  </a:lnTo>
                  <a:lnTo>
                    <a:pt x="284" y="737"/>
                  </a:lnTo>
                  <a:lnTo>
                    <a:pt x="259" y="722"/>
                  </a:lnTo>
                  <a:lnTo>
                    <a:pt x="232" y="705"/>
                  </a:lnTo>
                  <a:lnTo>
                    <a:pt x="200" y="686"/>
                  </a:lnTo>
                  <a:lnTo>
                    <a:pt x="169" y="665"/>
                  </a:lnTo>
                  <a:lnTo>
                    <a:pt x="141" y="644"/>
                  </a:lnTo>
                  <a:lnTo>
                    <a:pt x="115" y="625"/>
                  </a:lnTo>
                  <a:lnTo>
                    <a:pt x="92" y="607"/>
                  </a:lnTo>
                  <a:lnTo>
                    <a:pt x="72" y="588"/>
                  </a:lnTo>
                  <a:lnTo>
                    <a:pt x="55" y="571"/>
                  </a:lnTo>
                  <a:lnTo>
                    <a:pt x="41" y="554"/>
                  </a:lnTo>
                  <a:lnTo>
                    <a:pt x="28" y="539"/>
                  </a:lnTo>
                  <a:lnTo>
                    <a:pt x="18" y="522"/>
                  </a:lnTo>
                  <a:lnTo>
                    <a:pt x="11" y="507"/>
                  </a:lnTo>
                  <a:lnTo>
                    <a:pt x="6" y="491"/>
                  </a:lnTo>
                  <a:lnTo>
                    <a:pt x="1" y="477"/>
                  </a:lnTo>
                  <a:lnTo>
                    <a:pt x="0" y="461"/>
                  </a:lnTo>
                  <a:lnTo>
                    <a:pt x="0" y="446"/>
                  </a:lnTo>
                  <a:lnTo>
                    <a:pt x="1" y="432"/>
                  </a:lnTo>
                  <a:lnTo>
                    <a:pt x="4" y="417"/>
                  </a:lnTo>
                  <a:lnTo>
                    <a:pt x="9" y="402"/>
                  </a:lnTo>
                  <a:lnTo>
                    <a:pt x="14" y="388"/>
                  </a:lnTo>
                  <a:lnTo>
                    <a:pt x="21" y="373"/>
                  </a:lnTo>
                  <a:lnTo>
                    <a:pt x="28" y="359"/>
                  </a:lnTo>
                  <a:lnTo>
                    <a:pt x="47" y="327"/>
                  </a:lnTo>
                  <a:lnTo>
                    <a:pt x="68" y="295"/>
                  </a:lnTo>
                  <a:lnTo>
                    <a:pt x="92" y="261"/>
                  </a:lnTo>
                  <a:lnTo>
                    <a:pt x="117" y="225"/>
                  </a:lnTo>
                  <a:lnTo>
                    <a:pt x="141" y="186"/>
                  </a:lnTo>
                  <a:lnTo>
                    <a:pt x="165" y="144"/>
                  </a:lnTo>
                  <a:lnTo>
                    <a:pt x="178" y="122"/>
                  </a:lnTo>
                  <a:lnTo>
                    <a:pt x="190" y="104"/>
                  </a:lnTo>
                  <a:lnTo>
                    <a:pt x="203" y="86"/>
                  </a:lnTo>
                  <a:lnTo>
                    <a:pt x="219" y="71"/>
                  </a:lnTo>
                  <a:lnTo>
                    <a:pt x="233" y="57"/>
                  </a:lnTo>
                  <a:lnTo>
                    <a:pt x="249" y="45"/>
                  </a:lnTo>
                  <a:lnTo>
                    <a:pt x="266" y="34"/>
                  </a:lnTo>
                  <a:lnTo>
                    <a:pt x="283" y="25"/>
                  </a:lnTo>
                  <a:lnTo>
                    <a:pt x="299" y="18"/>
                  </a:lnTo>
                  <a:lnTo>
                    <a:pt x="316" y="12"/>
                  </a:lnTo>
                  <a:lnTo>
                    <a:pt x="334" y="7"/>
                  </a:lnTo>
                  <a:lnTo>
                    <a:pt x="351" y="3"/>
                  </a:lnTo>
                  <a:lnTo>
                    <a:pt x="368" y="1"/>
                  </a:lnTo>
                  <a:lnTo>
                    <a:pt x="385" y="0"/>
                  </a:lnTo>
                  <a:lnTo>
                    <a:pt x="401" y="0"/>
                  </a:lnTo>
                  <a:lnTo>
                    <a:pt x="418" y="1"/>
                  </a:lnTo>
                  <a:lnTo>
                    <a:pt x="434" y="3"/>
                  </a:lnTo>
                  <a:lnTo>
                    <a:pt x="449" y="7"/>
                  </a:lnTo>
                  <a:lnTo>
                    <a:pt x="463" y="11"/>
                  </a:lnTo>
                  <a:lnTo>
                    <a:pt x="478" y="17"/>
                  </a:lnTo>
                  <a:lnTo>
                    <a:pt x="490" y="23"/>
                  </a:lnTo>
                  <a:lnTo>
                    <a:pt x="503" y="29"/>
                  </a:lnTo>
                  <a:lnTo>
                    <a:pt x="515" y="37"/>
                  </a:lnTo>
                  <a:lnTo>
                    <a:pt x="525" y="46"/>
                  </a:lnTo>
                  <a:lnTo>
                    <a:pt x="533" y="54"/>
                  </a:lnTo>
                  <a:lnTo>
                    <a:pt x="542" y="64"/>
                  </a:lnTo>
                  <a:lnTo>
                    <a:pt x="547" y="74"/>
                  </a:lnTo>
                  <a:lnTo>
                    <a:pt x="553" y="85"/>
                  </a:lnTo>
                  <a:lnTo>
                    <a:pt x="556" y="96"/>
                  </a:lnTo>
                  <a:lnTo>
                    <a:pt x="557" y="107"/>
                  </a:lnTo>
                  <a:lnTo>
                    <a:pt x="557" y="119"/>
                  </a:lnTo>
                  <a:lnTo>
                    <a:pt x="556" y="13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31" name="Freeform 107">
              <a:extLst>
                <a:ext uri="{FF2B5EF4-FFF2-40B4-BE49-F238E27FC236}">
                  <a16:creationId xmlns:a16="http://schemas.microsoft.com/office/drawing/2014/main" xmlns="" id="{AD259506-06B5-44A1-8684-143A7690365E}"/>
                </a:ext>
              </a:extLst>
            </p:cNvPr>
            <p:cNvSpPr>
              <a:spLocks/>
            </p:cNvSpPr>
            <p:nvPr/>
          </p:nvSpPr>
          <p:spPr bwMode="auto">
            <a:xfrm>
              <a:off x="541" y="1777"/>
              <a:ext cx="170" cy="234"/>
            </a:xfrm>
            <a:custGeom>
              <a:avLst/>
              <a:gdLst>
                <a:gd name="T0" fmla="*/ 501 w 506"/>
                <a:gd name="T1" fmla="*/ 129 h 699"/>
                <a:gd name="T2" fmla="*/ 494 w 506"/>
                <a:gd name="T3" fmla="*/ 149 h 699"/>
                <a:gd name="T4" fmla="*/ 477 w 506"/>
                <a:gd name="T5" fmla="*/ 175 h 699"/>
                <a:gd name="T6" fmla="*/ 433 w 506"/>
                <a:gd name="T7" fmla="*/ 220 h 699"/>
                <a:gd name="T8" fmla="*/ 382 w 506"/>
                <a:gd name="T9" fmla="*/ 261 h 699"/>
                <a:gd name="T10" fmla="*/ 349 w 506"/>
                <a:gd name="T11" fmla="*/ 293 h 699"/>
                <a:gd name="T12" fmla="*/ 329 w 506"/>
                <a:gd name="T13" fmla="*/ 321 h 699"/>
                <a:gd name="T14" fmla="*/ 318 w 506"/>
                <a:gd name="T15" fmla="*/ 343 h 699"/>
                <a:gd name="T16" fmla="*/ 309 w 506"/>
                <a:gd name="T17" fmla="*/ 367 h 699"/>
                <a:gd name="T18" fmla="*/ 302 w 506"/>
                <a:gd name="T19" fmla="*/ 394 h 699"/>
                <a:gd name="T20" fmla="*/ 300 w 506"/>
                <a:gd name="T21" fmla="*/ 424 h 699"/>
                <a:gd name="T22" fmla="*/ 302 w 506"/>
                <a:gd name="T23" fmla="*/ 456 h 699"/>
                <a:gd name="T24" fmla="*/ 312 w 506"/>
                <a:gd name="T25" fmla="*/ 506 h 699"/>
                <a:gd name="T26" fmla="*/ 341 w 506"/>
                <a:gd name="T27" fmla="*/ 602 h 699"/>
                <a:gd name="T28" fmla="*/ 356 w 506"/>
                <a:gd name="T29" fmla="*/ 664 h 699"/>
                <a:gd name="T30" fmla="*/ 358 w 506"/>
                <a:gd name="T31" fmla="*/ 681 h 699"/>
                <a:gd name="T32" fmla="*/ 352 w 506"/>
                <a:gd name="T33" fmla="*/ 693 h 699"/>
                <a:gd name="T34" fmla="*/ 341 w 506"/>
                <a:gd name="T35" fmla="*/ 699 h 699"/>
                <a:gd name="T36" fmla="*/ 322 w 506"/>
                <a:gd name="T37" fmla="*/ 697 h 699"/>
                <a:gd name="T38" fmla="*/ 295 w 506"/>
                <a:gd name="T39" fmla="*/ 687 h 699"/>
                <a:gd name="T40" fmla="*/ 258 w 506"/>
                <a:gd name="T41" fmla="*/ 669 h 699"/>
                <a:gd name="T42" fmla="*/ 210 w 506"/>
                <a:gd name="T43" fmla="*/ 641 h 699"/>
                <a:gd name="T44" fmla="*/ 153 w 506"/>
                <a:gd name="T45" fmla="*/ 603 h 699"/>
                <a:gd name="T46" fmla="*/ 103 w 506"/>
                <a:gd name="T47" fmla="*/ 568 h 699"/>
                <a:gd name="T48" fmla="*/ 65 w 506"/>
                <a:gd name="T49" fmla="*/ 535 h 699"/>
                <a:gd name="T50" fmla="*/ 36 w 506"/>
                <a:gd name="T51" fmla="*/ 503 h 699"/>
                <a:gd name="T52" fmla="*/ 17 w 506"/>
                <a:gd name="T53" fmla="*/ 474 h 699"/>
                <a:gd name="T54" fmla="*/ 4 w 506"/>
                <a:gd name="T55" fmla="*/ 446 h 699"/>
                <a:gd name="T56" fmla="*/ 0 w 506"/>
                <a:gd name="T57" fmla="*/ 418 h 699"/>
                <a:gd name="T58" fmla="*/ 1 w 506"/>
                <a:gd name="T59" fmla="*/ 391 h 699"/>
                <a:gd name="T60" fmla="*/ 7 w 506"/>
                <a:gd name="T61" fmla="*/ 366 h 699"/>
                <a:gd name="T62" fmla="*/ 18 w 506"/>
                <a:gd name="T63" fmla="*/ 339 h 699"/>
                <a:gd name="T64" fmla="*/ 42 w 506"/>
                <a:gd name="T65" fmla="*/ 296 h 699"/>
                <a:gd name="T66" fmla="*/ 83 w 506"/>
                <a:gd name="T67" fmla="*/ 237 h 699"/>
                <a:gd name="T68" fmla="*/ 127 w 506"/>
                <a:gd name="T69" fmla="*/ 169 h 699"/>
                <a:gd name="T70" fmla="*/ 160 w 506"/>
                <a:gd name="T71" fmla="*/ 112 h 699"/>
                <a:gd name="T72" fmla="*/ 184 w 506"/>
                <a:gd name="T73" fmla="*/ 79 h 699"/>
                <a:gd name="T74" fmla="*/ 211 w 506"/>
                <a:gd name="T75" fmla="*/ 52 h 699"/>
                <a:gd name="T76" fmla="*/ 241 w 506"/>
                <a:gd name="T77" fmla="*/ 30 h 699"/>
                <a:gd name="T78" fmla="*/ 271 w 506"/>
                <a:gd name="T79" fmla="*/ 15 h 699"/>
                <a:gd name="T80" fmla="*/ 302 w 506"/>
                <a:gd name="T81" fmla="*/ 6 h 699"/>
                <a:gd name="T82" fmla="*/ 334 w 506"/>
                <a:gd name="T83" fmla="*/ 0 h 699"/>
                <a:gd name="T84" fmla="*/ 363 w 506"/>
                <a:gd name="T85" fmla="*/ 0 h 699"/>
                <a:gd name="T86" fmla="*/ 393 w 506"/>
                <a:gd name="T87" fmla="*/ 2 h 699"/>
                <a:gd name="T88" fmla="*/ 420 w 506"/>
                <a:gd name="T89" fmla="*/ 9 h 699"/>
                <a:gd name="T90" fmla="*/ 446 w 506"/>
                <a:gd name="T91" fmla="*/ 20 h 699"/>
                <a:gd name="T92" fmla="*/ 467 w 506"/>
                <a:gd name="T93" fmla="*/ 34 h 699"/>
                <a:gd name="T94" fmla="*/ 484 w 506"/>
                <a:gd name="T95" fmla="*/ 48 h 699"/>
                <a:gd name="T96" fmla="*/ 497 w 506"/>
                <a:gd name="T97" fmla="*/ 67 h 699"/>
                <a:gd name="T98" fmla="*/ 504 w 506"/>
                <a:gd name="T99" fmla="*/ 86 h 699"/>
                <a:gd name="T100" fmla="*/ 506 w 506"/>
                <a:gd name="T101" fmla="*/ 10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6" h="699">
                  <a:moveTo>
                    <a:pt x="504" y="119"/>
                  </a:moveTo>
                  <a:lnTo>
                    <a:pt x="501" y="129"/>
                  </a:lnTo>
                  <a:lnTo>
                    <a:pt x="499" y="140"/>
                  </a:lnTo>
                  <a:lnTo>
                    <a:pt x="494" y="149"/>
                  </a:lnTo>
                  <a:lnTo>
                    <a:pt x="489" y="158"/>
                  </a:lnTo>
                  <a:lnTo>
                    <a:pt x="477" y="175"/>
                  </a:lnTo>
                  <a:lnTo>
                    <a:pt x="464" y="191"/>
                  </a:lnTo>
                  <a:lnTo>
                    <a:pt x="433" y="220"/>
                  </a:lnTo>
                  <a:lnTo>
                    <a:pt x="399" y="247"/>
                  </a:lnTo>
                  <a:lnTo>
                    <a:pt x="382" y="261"/>
                  </a:lnTo>
                  <a:lnTo>
                    <a:pt x="365" y="277"/>
                  </a:lnTo>
                  <a:lnTo>
                    <a:pt x="349" y="293"/>
                  </a:lnTo>
                  <a:lnTo>
                    <a:pt x="335" y="311"/>
                  </a:lnTo>
                  <a:lnTo>
                    <a:pt x="329" y="321"/>
                  </a:lnTo>
                  <a:lnTo>
                    <a:pt x="324" y="332"/>
                  </a:lnTo>
                  <a:lnTo>
                    <a:pt x="318" y="343"/>
                  </a:lnTo>
                  <a:lnTo>
                    <a:pt x="314" y="355"/>
                  </a:lnTo>
                  <a:lnTo>
                    <a:pt x="309" y="367"/>
                  </a:lnTo>
                  <a:lnTo>
                    <a:pt x="305" y="380"/>
                  </a:lnTo>
                  <a:lnTo>
                    <a:pt x="302" y="394"/>
                  </a:lnTo>
                  <a:lnTo>
                    <a:pt x="301" y="408"/>
                  </a:lnTo>
                  <a:lnTo>
                    <a:pt x="300" y="424"/>
                  </a:lnTo>
                  <a:lnTo>
                    <a:pt x="301" y="440"/>
                  </a:lnTo>
                  <a:lnTo>
                    <a:pt x="302" y="456"/>
                  </a:lnTo>
                  <a:lnTo>
                    <a:pt x="305" y="473"/>
                  </a:lnTo>
                  <a:lnTo>
                    <a:pt x="312" y="506"/>
                  </a:lnTo>
                  <a:lnTo>
                    <a:pt x="321" y="540"/>
                  </a:lnTo>
                  <a:lnTo>
                    <a:pt x="341" y="602"/>
                  </a:lnTo>
                  <a:lnTo>
                    <a:pt x="355" y="654"/>
                  </a:lnTo>
                  <a:lnTo>
                    <a:pt x="356" y="664"/>
                  </a:lnTo>
                  <a:lnTo>
                    <a:pt x="358" y="674"/>
                  </a:lnTo>
                  <a:lnTo>
                    <a:pt x="358" y="681"/>
                  </a:lnTo>
                  <a:lnTo>
                    <a:pt x="355" y="688"/>
                  </a:lnTo>
                  <a:lnTo>
                    <a:pt x="352" y="693"/>
                  </a:lnTo>
                  <a:lnTo>
                    <a:pt x="348" y="697"/>
                  </a:lnTo>
                  <a:lnTo>
                    <a:pt x="341" y="699"/>
                  </a:lnTo>
                  <a:lnTo>
                    <a:pt x="332" y="699"/>
                  </a:lnTo>
                  <a:lnTo>
                    <a:pt x="322" y="697"/>
                  </a:lnTo>
                  <a:lnTo>
                    <a:pt x="309" y="693"/>
                  </a:lnTo>
                  <a:lnTo>
                    <a:pt x="295" y="687"/>
                  </a:lnTo>
                  <a:lnTo>
                    <a:pt x="278" y="680"/>
                  </a:lnTo>
                  <a:lnTo>
                    <a:pt x="258" y="669"/>
                  </a:lnTo>
                  <a:lnTo>
                    <a:pt x="236" y="655"/>
                  </a:lnTo>
                  <a:lnTo>
                    <a:pt x="210" y="641"/>
                  </a:lnTo>
                  <a:lnTo>
                    <a:pt x="182" y="622"/>
                  </a:lnTo>
                  <a:lnTo>
                    <a:pt x="153" y="603"/>
                  </a:lnTo>
                  <a:lnTo>
                    <a:pt x="127" y="585"/>
                  </a:lnTo>
                  <a:lnTo>
                    <a:pt x="103" y="568"/>
                  </a:lnTo>
                  <a:lnTo>
                    <a:pt x="83" y="551"/>
                  </a:lnTo>
                  <a:lnTo>
                    <a:pt x="65" y="535"/>
                  </a:lnTo>
                  <a:lnTo>
                    <a:pt x="49" y="519"/>
                  </a:lnTo>
                  <a:lnTo>
                    <a:pt x="36" y="503"/>
                  </a:lnTo>
                  <a:lnTo>
                    <a:pt x="25" y="489"/>
                  </a:lnTo>
                  <a:lnTo>
                    <a:pt x="17" y="474"/>
                  </a:lnTo>
                  <a:lnTo>
                    <a:pt x="9" y="459"/>
                  </a:lnTo>
                  <a:lnTo>
                    <a:pt x="4" y="446"/>
                  </a:lnTo>
                  <a:lnTo>
                    <a:pt x="1" y="431"/>
                  </a:lnTo>
                  <a:lnTo>
                    <a:pt x="0" y="418"/>
                  </a:lnTo>
                  <a:lnTo>
                    <a:pt x="0" y="405"/>
                  </a:lnTo>
                  <a:lnTo>
                    <a:pt x="1" y="391"/>
                  </a:lnTo>
                  <a:lnTo>
                    <a:pt x="4" y="379"/>
                  </a:lnTo>
                  <a:lnTo>
                    <a:pt x="7" y="366"/>
                  </a:lnTo>
                  <a:lnTo>
                    <a:pt x="12" y="352"/>
                  </a:lnTo>
                  <a:lnTo>
                    <a:pt x="18" y="339"/>
                  </a:lnTo>
                  <a:lnTo>
                    <a:pt x="25" y="324"/>
                  </a:lnTo>
                  <a:lnTo>
                    <a:pt x="42" y="296"/>
                  </a:lnTo>
                  <a:lnTo>
                    <a:pt x="62" y="267"/>
                  </a:lnTo>
                  <a:lnTo>
                    <a:pt x="83" y="237"/>
                  </a:lnTo>
                  <a:lnTo>
                    <a:pt x="105" y="204"/>
                  </a:lnTo>
                  <a:lnTo>
                    <a:pt x="127" y="169"/>
                  </a:lnTo>
                  <a:lnTo>
                    <a:pt x="149" y="130"/>
                  </a:lnTo>
                  <a:lnTo>
                    <a:pt x="160" y="112"/>
                  </a:lnTo>
                  <a:lnTo>
                    <a:pt x="172" y="93"/>
                  </a:lnTo>
                  <a:lnTo>
                    <a:pt x="184" y="79"/>
                  </a:lnTo>
                  <a:lnTo>
                    <a:pt x="199" y="64"/>
                  </a:lnTo>
                  <a:lnTo>
                    <a:pt x="211" y="52"/>
                  </a:lnTo>
                  <a:lnTo>
                    <a:pt x="226" y="40"/>
                  </a:lnTo>
                  <a:lnTo>
                    <a:pt x="241" y="30"/>
                  </a:lnTo>
                  <a:lnTo>
                    <a:pt x="255" y="23"/>
                  </a:lnTo>
                  <a:lnTo>
                    <a:pt x="271" y="15"/>
                  </a:lnTo>
                  <a:lnTo>
                    <a:pt x="287" y="9"/>
                  </a:lnTo>
                  <a:lnTo>
                    <a:pt x="302" y="6"/>
                  </a:lnTo>
                  <a:lnTo>
                    <a:pt x="318" y="2"/>
                  </a:lnTo>
                  <a:lnTo>
                    <a:pt x="334" y="0"/>
                  </a:lnTo>
                  <a:lnTo>
                    <a:pt x="349" y="0"/>
                  </a:lnTo>
                  <a:lnTo>
                    <a:pt x="363" y="0"/>
                  </a:lnTo>
                  <a:lnTo>
                    <a:pt x="379" y="1"/>
                  </a:lnTo>
                  <a:lnTo>
                    <a:pt x="393" y="2"/>
                  </a:lnTo>
                  <a:lnTo>
                    <a:pt x="408" y="6"/>
                  </a:lnTo>
                  <a:lnTo>
                    <a:pt x="420" y="9"/>
                  </a:lnTo>
                  <a:lnTo>
                    <a:pt x="433" y="14"/>
                  </a:lnTo>
                  <a:lnTo>
                    <a:pt x="446" y="20"/>
                  </a:lnTo>
                  <a:lnTo>
                    <a:pt x="456" y="26"/>
                  </a:lnTo>
                  <a:lnTo>
                    <a:pt x="467" y="34"/>
                  </a:lnTo>
                  <a:lnTo>
                    <a:pt x="476" y="41"/>
                  </a:lnTo>
                  <a:lnTo>
                    <a:pt x="484" y="48"/>
                  </a:lnTo>
                  <a:lnTo>
                    <a:pt x="491" y="58"/>
                  </a:lnTo>
                  <a:lnTo>
                    <a:pt x="497" y="67"/>
                  </a:lnTo>
                  <a:lnTo>
                    <a:pt x="501" y="76"/>
                  </a:lnTo>
                  <a:lnTo>
                    <a:pt x="504" y="86"/>
                  </a:lnTo>
                  <a:lnTo>
                    <a:pt x="506" y="97"/>
                  </a:lnTo>
                  <a:lnTo>
                    <a:pt x="506" y="108"/>
                  </a:lnTo>
                  <a:lnTo>
                    <a:pt x="504" y="11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32" name="Freeform 108">
              <a:extLst>
                <a:ext uri="{FF2B5EF4-FFF2-40B4-BE49-F238E27FC236}">
                  <a16:creationId xmlns:a16="http://schemas.microsoft.com/office/drawing/2014/main" xmlns="" id="{F0026BE9-A9F6-4EE6-B10C-8D54679DBB61}"/>
                </a:ext>
              </a:extLst>
            </p:cNvPr>
            <p:cNvSpPr>
              <a:spLocks/>
            </p:cNvSpPr>
            <p:nvPr/>
          </p:nvSpPr>
          <p:spPr bwMode="auto">
            <a:xfrm>
              <a:off x="554" y="1785"/>
              <a:ext cx="152" cy="210"/>
            </a:xfrm>
            <a:custGeom>
              <a:avLst/>
              <a:gdLst>
                <a:gd name="T0" fmla="*/ 452 w 456"/>
                <a:gd name="T1" fmla="*/ 117 h 629"/>
                <a:gd name="T2" fmla="*/ 445 w 456"/>
                <a:gd name="T3" fmla="*/ 135 h 629"/>
                <a:gd name="T4" fmla="*/ 429 w 456"/>
                <a:gd name="T5" fmla="*/ 159 h 629"/>
                <a:gd name="T6" fmla="*/ 390 w 456"/>
                <a:gd name="T7" fmla="*/ 199 h 629"/>
                <a:gd name="T8" fmla="*/ 344 w 456"/>
                <a:gd name="T9" fmla="*/ 236 h 629"/>
                <a:gd name="T10" fmla="*/ 316 w 456"/>
                <a:gd name="T11" fmla="*/ 266 h 629"/>
                <a:gd name="T12" fmla="*/ 297 w 456"/>
                <a:gd name="T13" fmla="*/ 290 h 629"/>
                <a:gd name="T14" fmla="*/ 286 w 456"/>
                <a:gd name="T15" fmla="*/ 309 h 629"/>
                <a:gd name="T16" fmla="*/ 279 w 456"/>
                <a:gd name="T17" fmla="*/ 331 h 629"/>
                <a:gd name="T18" fmla="*/ 273 w 456"/>
                <a:gd name="T19" fmla="*/ 356 h 629"/>
                <a:gd name="T20" fmla="*/ 270 w 456"/>
                <a:gd name="T21" fmla="*/ 382 h 629"/>
                <a:gd name="T22" fmla="*/ 272 w 456"/>
                <a:gd name="T23" fmla="*/ 412 h 629"/>
                <a:gd name="T24" fmla="*/ 280 w 456"/>
                <a:gd name="T25" fmla="*/ 457 h 629"/>
                <a:gd name="T26" fmla="*/ 307 w 456"/>
                <a:gd name="T27" fmla="*/ 543 h 629"/>
                <a:gd name="T28" fmla="*/ 321 w 456"/>
                <a:gd name="T29" fmla="*/ 599 h 629"/>
                <a:gd name="T30" fmla="*/ 321 w 456"/>
                <a:gd name="T31" fmla="*/ 615 h 629"/>
                <a:gd name="T32" fmla="*/ 317 w 456"/>
                <a:gd name="T33" fmla="*/ 624 h 629"/>
                <a:gd name="T34" fmla="*/ 307 w 456"/>
                <a:gd name="T35" fmla="*/ 629 h 629"/>
                <a:gd name="T36" fmla="*/ 290 w 456"/>
                <a:gd name="T37" fmla="*/ 628 h 629"/>
                <a:gd name="T38" fmla="*/ 266 w 456"/>
                <a:gd name="T39" fmla="*/ 620 h 629"/>
                <a:gd name="T40" fmla="*/ 232 w 456"/>
                <a:gd name="T41" fmla="*/ 603 h 629"/>
                <a:gd name="T42" fmla="*/ 189 w 456"/>
                <a:gd name="T43" fmla="*/ 577 h 629"/>
                <a:gd name="T44" fmla="*/ 138 w 456"/>
                <a:gd name="T45" fmla="*/ 544 h 629"/>
                <a:gd name="T46" fmla="*/ 94 w 456"/>
                <a:gd name="T47" fmla="*/ 513 h 629"/>
                <a:gd name="T48" fmla="*/ 60 w 456"/>
                <a:gd name="T49" fmla="*/ 482 h 629"/>
                <a:gd name="T50" fmla="*/ 33 w 456"/>
                <a:gd name="T51" fmla="*/ 454 h 629"/>
                <a:gd name="T52" fmla="*/ 16 w 456"/>
                <a:gd name="T53" fmla="*/ 427 h 629"/>
                <a:gd name="T54" fmla="*/ 4 w 456"/>
                <a:gd name="T55" fmla="*/ 402 h 629"/>
                <a:gd name="T56" fmla="*/ 0 w 456"/>
                <a:gd name="T57" fmla="*/ 378 h 629"/>
                <a:gd name="T58" fmla="*/ 1 w 456"/>
                <a:gd name="T59" fmla="*/ 354 h 629"/>
                <a:gd name="T60" fmla="*/ 7 w 456"/>
                <a:gd name="T61" fmla="*/ 330 h 629"/>
                <a:gd name="T62" fmla="*/ 17 w 456"/>
                <a:gd name="T63" fmla="*/ 306 h 629"/>
                <a:gd name="T64" fmla="*/ 38 w 456"/>
                <a:gd name="T65" fmla="*/ 268 h 629"/>
                <a:gd name="T66" fmla="*/ 75 w 456"/>
                <a:gd name="T67" fmla="*/ 214 h 629"/>
                <a:gd name="T68" fmla="*/ 115 w 456"/>
                <a:gd name="T69" fmla="*/ 154 h 629"/>
                <a:gd name="T70" fmla="*/ 145 w 456"/>
                <a:gd name="T71" fmla="*/ 101 h 629"/>
                <a:gd name="T72" fmla="*/ 166 w 456"/>
                <a:gd name="T73" fmla="*/ 72 h 629"/>
                <a:gd name="T74" fmla="*/ 191 w 456"/>
                <a:gd name="T75" fmla="*/ 48 h 629"/>
                <a:gd name="T76" fmla="*/ 218 w 456"/>
                <a:gd name="T77" fmla="*/ 28 h 629"/>
                <a:gd name="T78" fmla="*/ 245 w 456"/>
                <a:gd name="T79" fmla="*/ 15 h 629"/>
                <a:gd name="T80" fmla="*/ 273 w 456"/>
                <a:gd name="T81" fmla="*/ 6 h 629"/>
                <a:gd name="T82" fmla="*/ 300 w 456"/>
                <a:gd name="T83" fmla="*/ 2 h 629"/>
                <a:gd name="T84" fmla="*/ 328 w 456"/>
                <a:gd name="T85" fmla="*/ 0 h 629"/>
                <a:gd name="T86" fmla="*/ 354 w 456"/>
                <a:gd name="T87" fmla="*/ 4 h 629"/>
                <a:gd name="T88" fmla="*/ 378 w 456"/>
                <a:gd name="T89" fmla="*/ 10 h 629"/>
                <a:gd name="T90" fmla="*/ 401 w 456"/>
                <a:gd name="T91" fmla="*/ 20 h 629"/>
                <a:gd name="T92" fmla="*/ 421 w 456"/>
                <a:gd name="T93" fmla="*/ 31 h 629"/>
                <a:gd name="T94" fmla="*/ 437 w 456"/>
                <a:gd name="T95" fmla="*/ 45 h 629"/>
                <a:gd name="T96" fmla="*/ 448 w 456"/>
                <a:gd name="T97" fmla="*/ 61 h 629"/>
                <a:gd name="T98" fmla="*/ 454 w 456"/>
                <a:gd name="T99" fmla="*/ 79 h 629"/>
                <a:gd name="T100" fmla="*/ 456 w 456"/>
                <a:gd name="T101" fmla="*/ 98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6" h="629">
                  <a:moveTo>
                    <a:pt x="455" y="107"/>
                  </a:moveTo>
                  <a:lnTo>
                    <a:pt x="452" y="117"/>
                  </a:lnTo>
                  <a:lnTo>
                    <a:pt x="448" y="127"/>
                  </a:lnTo>
                  <a:lnTo>
                    <a:pt x="445" y="135"/>
                  </a:lnTo>
                  <a:lnTo>
                    <a:pt x="441" y="144"/>
                  </a:lnTo>
                  <a:lnTo>
                    <a:pt x="429" y="159"/>
                  </a:lnTo>
                  <a:lnTo>
                    <a:pt x="418" y="173"/>
                  </a:lnTo>
                  <a:lnTo>
                    <a:pt x="390" y="199"/>
                  </a:lnTo>
                  <a:lnTo>
                    <a:pt x="360" y="223"/>
                  </a:lnTo>
                  <a:lnTo>
                    <a:pt x="344" y="236"/>
                  </a:lnTo>
                  <a:lnTo>
                    <a:pt x="328" y="250"/>
                  </a:lnTo>
                  <a:lnTo>
                    <a:pt x="316" y="266"/>
                  </a:lnTo>
                  <a:lnTo>
                    <a:pt x="303" y="281"/>
                  </a:lnTo>
                  <a:lnTo>
                    <a:pt x="297" y="290"/>
                  </a:lnTo>
                  <a:lnTo>
                    <a:pt x="292" y="300"/>
                  </a:lnTo>
                  <a:lnTo>
                    <a:pt x="286" y="309"/>
                  </a:lnTo>
                  <a:lnTo>
                    <a:pt x="282" y="320"/>
                  </a:lnTo>
                  <a:lnTo>
                    <a:pt x="279" y="331"/>
                  </a:lnTo>
                  <a:lnTo>
                    <a:pt x="276" y="343"/>
                  </a:lnTo>
                  <a:lnTo>
                    <a:pt x="273" y="356"/>
                  </a:lnTo>
                  <a:lnTo>
                    <a:pt x="272" y="369"/>
                  </a:lnTo>
                  <a:lnTo>
                    <a:pt x="270" y="382"/>
                  </a:lnTo>
                  <a:lnTo>
                    <a:pt x="270" y="397"/>
                  </a:lnTo>
                  <a:lnTo>
                    <a:pt x="272" y="412"/>
                  </a:lnTo>
                  <a:lnTo>
                    <a:pt x="274" y="426"/>
                  </a:lnTo>
                  <a:lnTo>
                    <a:pt x="280" y="457"/>
                  </a:lnTo>
                  <a:lnTo>
                    <a:pt x="289" y="486"/>
                  </a:lnTo>
                  <a:lnTo>
                    <a:pt x="307" y="543"/>
                  </a:lnTo>
                  <a:lnTo>
                    <a:pt x="320" y="589"/>
                  </a:lnTo>
                  <a:lnTo>
                    <a:pt x="321" y="599"/>
                  </a:lnTo>
                  <a:lnTo>
                    <a:pt x="323" y="607"/>
                  </a:lnTo>
                  <a:lnTo>
                    <a:pt x="321" y="615"/>
                  </a:lnTo>
                  <a:lnTo>
                    <a:pt x="320" y="621"/>
                  </a:lnTo>
                  <a:lnTo>
                    <a:pt x="317" y="624"/>
                  </a:lnTo>
                  <a:lnTo>
                    <a:pt x="313" y="628"/>
                  </a:lnTo>
                  <a:lnTo>
                    <a:pt x="307" y="629"/>
                  </a:lnTo>
                  <a:lnTo>
                    <a:pt x="300" y="629"/>
                  </a:lnTo>
                  <a:lnTo>
                    <a:pt x="290" y="628"/>
                  </a:lnTo>
                  <a:lnTo>
                    <a:pt x="279" y="624"/>
                  </a:lnTo>
                  <a:lnTo>
                    <a:pt x="266" y="620"/>
                  </a:lnTo>
                  <a:lnTo>
                    <a:pt x="250" y="612"/>
                  </a:lnTo>
                  <a:lnTo>
                    <a:pt x="232" y="603"/>
                  </a:lnTo>
                  <a:lnTo>
                    <a:pt x="212" y="592"/>
                  </a:lnTo>
                  <a:lnTo>
                    <a:pt x="189" y="577"/>
                  </a:lnTo>
                  <a:lnTo>
                    <a:pt x="164" y="561"/>
                  </a:lnTo>
                  <a:lnTo>
                    <a:pt x="138" y="544"/>
                  </a:lnTo>
                  <a:lnTo>
                    <a:pt x="115" y="528"/>
                  </a:lnTo>
                  <a:lnTo>
                    <a:pt x="94" y="513"/>
                  </a:lnTo>
                  <a:lnTo>
                    <a:pt x="75" y="497"/>
                  </a:lnTo>
                  <a:lnTo>
                    <a:pt x="60" y="482"/>
                  </a:lnTo>
                  <a:lnTo>
                    <a:pt x="46" y="468"/>
                  </a:lnTo>
                  <a:lnTo>
                    <a:pt x="33" y="454"/>
                  </a:lnTo>
                  <a:lnTo>
                    <a:pt x="23" y="441"/>
                  </a:lnTo>
                  <a:lnTo>
                    <a:pt x="16" y="427"/>
                  </a:lnTo>
                  <a:lnTo>
                    <a:pt x="9" y="415"/>
                  </a:lnTo>
                  <a:lnTo>
                    <a:pt x="4" y="402"/>
                  </a:lnTo>
                  <a:lnTo>
                    <a:pt x="1" y="390"/>
                  </a:lnTo>
                  <a:lnTo>
                    <a:pt x="0" y="378"/>
                  </a:lnTo>
                  <a:lnTo>
                    <a:pt x="0" y="365"/>
                  </a:lnTo>
                  <a:lnTo>
                    <a:pt x="1" y="354"/>
                  </a:lnTo>
                  <a:lnTo>
                    <a:pt x="3" y="342"/>
                  </a:lnTo>
                  <a:lnTo>
                    <a:pt x="7" y="330"/>
                  </a:lnTo>
                  <a:lnTo>
                    <a:pt x="11" y="318"/>
                  </a:lnTo>
                  <a:lnTo>
                    <a:pt x="17" y="306"/>
                  </a:lnTo>
                  <a:lnTo>
                    <a:pt x="24" y="294"/>
                  </a:lnTo>
                  <a:lnTo>
                    <a:pt x="38" y="268"/>
                  </a:lnTo>
                  <a:lnTo>
                    <a:pt x="56" y="242"/>
                  </a:lnTo>
                  <a:lnTo>
                    <a:pt x="75" y="214"/>
                  </a:lnTo>
                  <a:lnTo>
                    <a:pt x="95" y="185"/>
                  </a:lnTo>
                  <a:lnTo>
                    <a:pt x="115" y="154"/>
                  </a:lnTo>
                  <a:lnTo>
                    <a:pt x="135" y="118"/>
                  </a:lnTo>
                  <a:lnTo>
                    <a:pt x="145" y="101"/>
                  </a:lnTo>
                  <a:lnTo>
                    <a:pt x="155" y="86"/>
                  </a:lnTo>
                  <a:lnTo>
                    <a:pt x="166" y="72"/>
                  </a:lnTo>
                  <a:lnTo>
                    <a:pt x="179" y="59"/>
                  </a:lnTo>
                  <a:lnTo>
                    <a:pt x="191" y="48"/>
                  </a:lnTo>
                  <a:lnTo>
                    <a:pt x="203" y="38"/>
                  </a:lnTo>
                  <a:lnTo>
                    <a:pt x="218" y="28"/>
                  </a:lnTo>
                  <a:lnTo>
                    <a:pt x="230" y="21"/>
                  </a:lnTo>
                  <a:lnTo>
                    <a:pt x="245" y="15"/>
                  </a:lnTo>
                  <a:lnTo>
                    <a:pt x="259" y="10"/>
                  </a:lnTo>
                  <a:lnTo>
                    <a:pt x="273" y="6"/>
                  </a:lnTo>
                  <a:lnTo>
                    <a:pt x="287" y="3"/>
                  </a:lnTo>
                  <a:lnTo>
                    <a:pt x="300" y="2"/>
                  </a:lnTo>
                  <a:lnTo>
                    <a:pt x="314" y="0"/>
                  </a:lnTo>
                  <a:lnTo>
                    <a:pt x="328" y="0"/>
                  </a:lnTo>
                  <a:lnTo>
                    <a:pt x="341" y="2"/>
                  </a:lnTo>
                  <a:lnTo>
                    <a:pt x="354" y="4"/>
                  </a:lnTo>
                  <a:lnTo>
                    <a:pt x="367" y="6"/>
                  </a:lnTo>
                  <a:lnTo>
                    <a:pt x="378" y="10"/>
                  </a:lnTo>
                  <a:lnTo>
                    <a:pt x="390" y="15"/>
                  </a:lnTo>
                  <a:lnTo>
                    <a:pt x="401" y="20"/>
                  </a:lnTo>
                  <a:lnTo>
                    <a:pt x="411" y="25"/>
                  </a:lnTo>
                  <a:lnTo>
                    <a:pt x="421" y="31"/>
                  </a:lnTo>
                  <a:lnTo>
                    <a:pt x="428" y="38"/>
                  </a:lnTo>
                  <a:lnTo>
                    <a:pt x="437" y="45"/>
                  </a:lnTo>
                  <a:lnTo>
                    <a:pt x="442" y="53"/>
                  </a:lnTo>
                  <a:lnTo>
                    <a:pt x="448" y="61"/>
                  </a:lnTo>
                  <a:lnTo>
                    <a:pt x="452" y="70"/>
                  </a:lnTo>
                  <a:lnTo>
                    <a:pt x="454" y="79"/>
                  </a:lnTo>
                  <a:lnTo>
                    <a:pt x="456" y="88"/>
                  </a:lnTo>
                  <a:lnTo>
                    <a:pt x="456" y="98"/>
                  </a:lnTo>
                  <a:lnTo>
                    <a:pt x="455" y="10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33" name="Freeform 109">
              <a:extLst>
                <a:ext uri="{FF2B5EF4-FFF2-40B4-BE49-F238E27FC236}">
                  <a16:creationId xmlns:a16="http://schemas.microsoft.com/office/drawing/2014/main" xmlns="" id="{3B54F3AF-067C-40AC-B191-A720391D49F3}"/>
                </a:ext>
              </a:extLst>
            </p:cNvPr>
            <p:cNvSpPr>
              <a:spLocks/>
            </p:cNvSpPr>
            <p:nvPr/>
          </p:nvSpPr>
          <p:spPr bwMode="auto">
            <a:xfrm>
              <a:off x="566" y="1795"/>
              <a:ext cx="138" cy="186"/>
            </a:xfrm>
            <a:custGeom>
              <a:avLst/>
              <a:gdLst>
                <a:gd name="T0" fmla="*/ 398 w 405"/>
                <a:gd name="T1" fmla="*/ 112 h 559"/>
                <a:gd name="T2" fmla="*/ 382 w 405"/>
                <a:gd name="T3" fmla="*/ 140 h 559"/>
                <a:gd name="T4" fmla="*/ 345 w 405"/>
                <a:gd name="T5" fmla="*/ 176 h 559"/>
                <a:gd name="T6" fmla="*/ 305 w 405"/>
                <a:gd name="T7" fmla="*/ 210 h 559"/>
                <a:gd name="T8" fmla="*/ 280 w 405"/>
                <a:gd name="T9" fmla="*/ 235 h 559"/>
                <a:gd name="T10" fmla="*/ 258 w 405"/>
                <a:gd name="T11" fmla="*/ 266 h 559"/>
                <a:gd name="T12" fmla="*/ 247 w 405"/>
                <a:gd name="T13" fmla="*/ 294 h 559"/>
                <a:gd name="T14" fmla="*/ 241 w 405"/>
                <a:gd name="T15" fmla="*/ 315 h 559"/>
                <a:gd name="T16" fmla="*/ 240 w 405"/>
                <a:gd name="T17" fmla="*/ 340 h 559"/>
                <a:gd name="T18" fmla="*/ 241 w 405"/>
                <a:gd name="T19" fmla="*/ 365 h 559"/>
                <a:gd name="T20" fmla="*/ 248 w 405"/>
                <a:gd name="T21" fmla="*/ 405 h 559"/>
                <a:gd name="T22" fmla="*/ 273 w 405"/>
                <a:gd name="T23" fmla="*/ 481 h 559"/>
                <a:gd name="T24" fmla="*/ 285 w 405"/>
                <a:gd name="T25" fmla="*/ 531 h 559"/>
                <a:gd name="T26" fmla="*/ 285 w 405"/>
                <a:gd name="T27" fmla="*/ 545 h 559"/>
                <a:gd name="T28" fmla="*/ 281 w 405"/>
                <a:gd name="T29" fmla="*/ 555 h 559"/>
                <a:gd name="T30" fmla="*/ 273 w 405"/>
                <a:gd name="T31" fmla="*/ 559 h 559"/>
                <a:gd name="T32" fmla="*/ 257 w 405"/>
                <a:gd name="T33" fmla="*/ 558 h 559"/>
                <a:gd name="T34" fmla="*/ 236 w 405"/>
                <a:gd name="T35" fmla="*/ 550 h 559"/>
                <a:gd name="T36" fmla="*/ 187 w 405"/>
                <a:gd name="T37" fmla="*/ 525 h 559"/>
                <a:gd name="T38" fmla="*/ 122 w 405"/>
                <a:gd name="T39" fmla="*/ 483 h 559"/>
                <a:gd name="T40" fmla="*/ 83 w 405"/>
                <a:gd name="T41" fmla="*/ 454 h 559"/>
                <a:gd name="T42" fmla="*/ 52 w 405"/>
                <a:gd name="T43" fmla="*/ 427 h 559"/>
                <a:gd name="T44" fmla="*/ 29 w 405"/>
                <a:gd name="T45" fmla="*/ 403 h 559"/>
                <a:gd name="T46" fmla="*/ 14 w 405"/>
                <a:gd name="T47" fmla="*/ 380 h 559"/>
                <a:gd name="T48" fmla="*/ 4 w 405"/>
                <a:gd name="T49" fmla="*/ 357 h 559"/>
                <a:gd name="T50" fmla="*/ 0 w 405"/>
                <a:gd name="T51" fmla="*/ 335 h 559"/>
                <a:gd name="T52" fmla="*/ 1 w 405"/>
                <a:gd name="T53" fmla="*/ 314 h 559"/>
                <a:gd name="T54" fmla="*/ 5 w 405"/>
                <a:gd name="T55" fmla="*/ 292 h 559"/>
                <a:gd name="T56" fmla="*/ 15 w 405"/>
                <a:gd name="T57" fmla="*/ 272 h 559"/>
                <a:gd name="T58" fmla="*/ 34 w 405"/>
                <a:gd name="T59" fmla="*/ 238 h 559"/>
                <a:gd name="T60" fmla="*/ 66 w 405"/>
                <a:gd name="T61" fmla="*/ 190 h 559"/>
                <a:gd name="T62" fmla="*/ 102 w 405"/>
                <a:gd name="T63" fmla="*/ 135 h 559"/>
                <a:gd name="T64" fmla="*/ 128 w 405"/>
                <a:gd name="T65" fmla="*/ 89 h 559"/>
                <a:gd name="T66" fmla="*/ 147 w 405"/>
                <a:gd name="T67" fmla="*/ 64 h 559"/>
                <a:gd name="T68" fmla="*/ 169 w 405"/>
                <a:gd name="T69" fmla="*/ 42 h 559"/>
                <a:gd name="T70" fmla="*/ 193 w 405"/>
                <a:gd name="T71" fmla="*/ 26 h 559"/>
                <a:gd name="T72" fmla="*/ 217 w 405"/>
                <a:gd name="T73" fmla="*/ 14 h 559"/>
                <a:gd name="T74" fmla="*/ 241 w 405"/>
                <a:gd name="T75" fmla="*/ 5 h 559"/>
                <a:gd name="T76" fmla="*/ 267 w 405"/>
                <a:gd name="T77" fmla="*/ 2 h 559"/>
                <a:gd name="T78" fmla="*/ 291 w 405"/>
                <a:gd name="T79" fmla="*/ 0 h 559"/>
                <a:gd name="T80" fmla="*/ 314 w 405"/>
                <a:gd name="T81" fmla="*/ 3 h 559"/>
                <a:gd name="T82" fmla="*/ 337 w 405"/>
                <a:gd name="T83" fmla="*/ 9 h 559"/>
                <a:gd name="T84" fmla="*/ 355 w 405"/>
                <a:gd name="T85" fmla="*/ 17 h 559"/>
                <a:gd name="T86" fmla="*/ 372 w 405"/>
                <a:gd name="T87" fmla="*/ 27 h 559"/>
                <a:gd name="T88" fmla="*/ 386 w 405"/>
                <a:gd name="T89" fmla="*/ 40 h 559"/>
                <a:gd name="T90" fmla="*/ 396 w 405"/>
                <a:gd name="T91" fmla="*/ 54 h 559"/>
                <a:gd name="T92" fmla="*/ 403 w 405"/>
                <a:gd name="T93" fmla="*/ 70 h 559"/>
                <a:gd name="T94" fmla="*/ 405 w 405"/>
                <a:gd name="T95" fmla="*/ 8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559">
                  <a:moveTo>
                    <a:pt x="403" y="95"/>
                  </a:moveTo>
                  <a:lnTo>
                    <a:pt x="398" y="112"/>
                  </a:lnTo>
                  <a:lnTo>
                    <a:pt x="391" y="127"/>
                  </a:lnTo>
                  <a:lnTo>
                    <a:pt x="382" y="140"/>
                  </a:lnTo>
                  <a:lnTo>
                    <a:pt x="371" y="154"/>
                  </a:lnTo>
                  <a:lnTo>
                    <a:pt x="345" y="176"/>
                  </a:lnTo>
                  <a:lnTo>
                    <a:pt x="318" y="199"/>
                  </a:lnTo>
                  <a:lnTo>
                    <a:pt x="305" y="210"/>
                  </a:lnTo>
                  <a:lnTo>
                    <a:pt x="291" y="222"/>
                  </a:lnTo>
                  <a:lnTo>
                    <a:pt x="280" y="235"/>
                  </a:lnTo>
                  <a:lnTo>
                    <a:pt x="268" y="250"/>
                  </a:lnTo>
                  <a:lnTo>
                    <a:pt x="258" y="266"/>
                  </a:lnTo>
                  <a:lnTo>
                    <a:pt x="250" y="284"/>
                  </a:lnTo>
                  <a:lnTo>
                    <a:pt x="247" y="294"/>
                  </a:lnTo>
                  <a:lnTo>
                    <a:pt x="244" y="304"/>
                  </a:lnTo>
                  <a:lnTo>
                    <a:pt x="241" y="315"/>
                  </a:lnTo>
                  <a:lnTo>
                    <a:pt x="240" y="328"/>
                  </a:lnTo>
                  <a:lnTo>
                    <a:pt x="240" y="340"/>
                  </a:lnTo>
                  <a:lnTo>
                    <a:pt x="240" y="352"/>
                  </a:lnTo>
                  <a:lnTo>
                    <a:pt x="241" y="365"/>
                  </a:lnTo>
                  <a:lnTo>
                    <a:pt x="243" y="379"/>
                  </a:lnTo>
                  <a:lnTo>
                    <a:pt x="248" y="405"/>
                  </a:lnTo>
                  <a:lnTo>
                    <a:pt x="256" y="431"/>
                  </a:lnTo>
                  <a:lnTo>
                    <a:pt x="273" y="481"/>
                  </a:lnTo>
                  <a:lnTo>
                    <a:pt x="284" y="523"/>
                  </a:lnTo>
                  <a:lnTo>
                    <a:pt x="285" y="531"/>
                  </a:lnTo>
                  <a:lnTo>
                    <a:pt x="285" y="539"/>
                  </a:lnTo>
                  <a:lnTo>
                    <a:pt x="285" y="545"/>
                  </a:lnTo>
                  <a:lnTo>
                    <a:pt x="284" y="550"/>
                  </a:lnTo>
                  <a:lnTo>
                    <a:pt x="281" y="555"/>
                  </a:lnTo>
                  <a:lnTo>
                    <a:pt x="278" y="558"/>
                  </a:lnTo>
                  <a:lnTo>
                    <a:pt x="273" y="559"/>
                  </a:lnTo>
                  <a:lnTo>
                    <a:pt x="265" y="559"/>
                  </a:lnTo>
                  <a:lnTo>
                    <a:pt x="257" y="558"/>
                  </a:lnTo>
                  <a:lnTo>
                    <a:pt x="247" y="555"/>
                  </a:lnTo>
                  <a:lnTo>
                    <a:pt x="236" y="550"/>
                  </a:lnTo>
                  <a:lnTo>
                    <a:pt x="221" y="543"/>
                  </a:lnTo>
                  <a:lnTo>
                    <a:pt x="187" y="525"/>
                  </a:lnTo>
                  <a:lnTo>
                    <a:pt x="145" y="498"/>
                  </a:lnTo>
                  <a:lnTo>
                    <a:pt x="122" y="483"/>
                  </a:lnTo>
                  <a:lnTo>
                    <a:pt x="102" y="469"/>
                  </a:lnTo>
                  <a:lnTo>
                    <a:pt x="83" y="454"/>
                  </a:lnTo>
                  <a:lnTo>
                    <a:pt x="66" y="441"/>
                  </a:lnTo>
                  <a:lnTo>
                    <a:pt x="52" y="427"/>
                  </a:lnTo>
                  <a:lnTo>
                    <a:pt x="39" y="415"/>
                  </a:lnTo>
                  <a:lnTo>
                    <a:pt x="29" y="403"/>
                  </a:lnTo>
                  <a:lnTo>
                    <a:pt x="21" y="391"/>
                  </a:lnTo>
                  <a:lnTo>
                    <a:pt x="14" y="380"/>
                  </a:lnTo>
                  <a:lnTo>
                    <a:pt x="8" y="368"/>
                  </a:lnTo>
                  <a:lnTo>
                    <a:pt x="4" y="357"/>
                  </a:lnTo>
                  <a:lnTo>
                    <a:pt x="1" y="346"/>
                  </a:lnTo>
                  <a:lnTo>
                    <a:pt x="0" y="335"/>
                  </a:lnTo>
                  <a:lnTo>
                    <a:pt x="0" y="324"/>
                  </a:lnTo>
                  <a:lnTo>
                    <a:pt x="1" y="314"/>
                  </a:lnTo>
                  <a:lnTo>
                    <a:pt x="2" y="303"/>
                  </a:lnTo>
                  <a:lnTo>
                    <a:pt x="5" y="292"/>
                  </a:lnTo>
                  <a:lnTo>
                    <a:pt x="10" y="283"/>
                  </a:lnTo>
                  <a:lnTo>
                    <a:pt x="15" y="272"/>
                  </a:lnTo>
                  <a:lnTo>
                    <a:pt x="21" y="261"/>
                  </a:lnTo>
                  <a:lnTo>
                    <a:pt x="34" y="238"/>
                  </a:lnTo>
                  <a:lnTo>
                    <a:pt x="49" y="214"/>
                  </a:lnTo>
                  <a:lnTo>
                    <a:pt x="66" y="190"/>
                  </a:lnTo>
                  <a:lnTo>
                    <a:pt x="83" y="163"/>
                  </a:lnTo>
                  <a:lnTo>
                    <a:pt x="102" y="135"/>
                  </a:lnTo>
                  <a:lnTo>
                    <a:pt x="119" y="105"/>
                  </a:lnTo>
                  <a:lnTo>
                    <a:pt x="128" y="89"/>
                  </a:lnTo>
                  <a:lnTo>
                    <a:pt x="138" y="76"/>
                  </a:lnTo>
                  <a:lnTo>
                    <a:pt x="147" y="64"/>
                  </a:lnTo>
                  <a:lnTo>
                    <a:pt x="157" y="51"/>
                  </a:lnTo>
                  <a:lnTo>
                    <a:pt x="169" y="42"/>
                  </a:lnTo>
                  <a:lnTo>
                    <a:pt x="180" y="33"/>
                  </a:lnTo>
                  <a:lnTo>
                    <a:pt x="193" y="26"/>
                  </a:lnTo>
                  <a:lnTo>
                    <a:pt x="204" y="19"/>
                  </a:lnTo>
                  <a:lnTo>
                    <a:pt x="217" y="14"/>
                  </a:lnTo>
                  <a:lnTo>
                    <a:pt x="229" y="9"/>
                  </a:lnTo>
                  <a:lnTo>
                    <a:pt x="241" y="5"/>
                  </a:lnTo>
                  <a:lnTo>
                    <a:pt x="254" y="3"/>
                  </a:lnTo>
                  <a:lnTo>
                    <a:pt x="267" y="2"/>
                  </a:lnTo>
                  <a:lnTo>
                    <a:pt x="278" y="0"/>
                  </a:lnTo>
                  <a:lnTo>
                    <a:pt x="291" y="0"/>
                  </a:lnTo>
                  <a:lnTo>
                    <a:pt x="302" y="2"/>
                  </a:lnTo>
                  <a:lnTo>
                    <a:pt x="314" y="3"/>
                  </a:lnTo>
                  <a:lnTo>
                    <a:pt x="325" y="5"/>
                  </a:lnTo>
                  <a:lnTo>
                    <a:pt x="337" y="9"/>
                  </a:lnTo>
                  <a:lnTo>
                    <a:pt x="346" y="13"/>
                  </a:lnTo>
                  <a:lnTo>
                    <a:pt x="355" y="17"/>
                  </a:lnTo>
                  <a:lnTo>
                    <a:pt x="365" y="22"/>
                  </a:lnTo>
                  <a:lnTo>
                    <a:pt x="372" y="27"/>
                  </a:lnTo>
                  <a:lnTo>
                    <a:pt x="381" y="33"/>
                  </a:lnTo>
                  <a:lnTo>
                    <a:pt x="386" y="40"/>
                  </a:lnTo>
                  <a:lnTo>
                    <a:pt x="392" y="47"/>
                  </a:lnTo>
                  <a:lnTo>
                    <a:pt x="396" y="54"/>
                  </a:lnTo>
                  <a:lnTo>
                    <a:pt x="401" y="62"/>
                  </a:lnTo>
                  <a:lnTo>
                    <a:pt x="403" y="70"/>
                  </a:lnTo>
                  <a:lnTo>
                    <a:pt x="405" y="78"/>
                  </a:lnTo>
                  <a:lnTo>
                    <a:pt x="405" y="87"/>
                  </a:lnTo>
                  <a:lnTo>
                    <a:pt x="403" y="9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34" name="Freeform 110">
              <a:extLst>
                <a:ext uri="{FF2B5EF4-FFF2-40B4-BE49-F238E27FC236}">
                  <a16:creationId xmlns:a16="http://schemas.microsoft.com/office/drawing/2014/main" xmlns="" id="{03D595E7-7707-4B7F-8133-C937462528B8}"/>
                </a:ext>
              </a:extLst>
            </p:cNvPr>
            <p:cNvSpPr>
              <a:spLocks/>
            </p:cNvSpPr>
            <p:nvPr/>
          </p:nvSpPr>
          <p:spPr bwMode="auto">
            <a:xfrm>
              <a:off x="578" y="1804"/>
              <a:ext cx="118" cy="164"/>
            </a:xfrm>
            <a:custGeom>
              <a:avLst/>
              <a:gdLst>
                <a:gd name="T0" fmla="*/ 348 w 354"/>
                <a:gd name="T1" fmla="*/ 98 h 488"/>
                <a:gd name="T2" fmla="*/ 334 w 354"/>
                <a:gd name="T3" fmla="*/ 122 h 488"/>
                <a:gd name="T4" fmla="*/ 303 w 354"/>
                <a:gd name="T5" fmla="*/ 154 h 488"/>
                <a:gd name="T6" fmla="*/ 267 w 354"/>
                <a:gd name="T7" fmla="*/ 183 h 488"/>
                <a:gd name="T8" fmla="*/ 245 w 354"/>
                <a:gd name="T9" fmla="*/ 205 h 488"/>
                <a:gd name="T10" fmla="*/ 226 w 354"/>
                <a:gd name="T11" fmla="*/ 231 h 488"/>
                <a:gd name="T12" fmla="*/ 213 w 354"/>
                <a:gd name="T13" fmla="*/ 266 h 488"/>
                <a:gd name="T14" fmla="*/ 211 w 354"/>
                <a:gd name="T15" fmla="*/ 296 h 488"/>
                <a:gd name="T16" fmla="*/ 212 w 354"/>
                <a:gd name="T17" fmla="*/ 319 h 488"/>
                <a:gd name="T18" fmla="*/ 218 w 354"/>
                <a:gd name="T19" fmla="*/ 353 h 488"/>
                <a:gd name="T20" fmla="*/ 238 w 354"/>
                <a:gd name="T21" fmla="*/ 420 h 488"/>
                <a:gd name="T22" fmla="*/ 250 w 354"/>
                <a:gd name="T23" fmla="*/ 464 h 488"/>
                <a:gd name="T24" fmla="*/ 250 w 354"/>
                <a:gd name="T25" fmla="*/ 476 h 488"/>
                <a:gd name="T26" fmla="*/ 246 w 354"/>
                <a:gd name="T27" fmla="*/ 485 h 488"/>
                <a:gd name="T28" fmla="*/ 239 w 354"/>
                <a:gd name="T29" fmla="*/ 488 h 488"/>
                <a:gd name="T30" fmla="*/ 225 w 354"/>
                <a:gd name="T31" fmla="*/ 487 h 488"/>
                <a:gd name="T32" fmla="*/ 206 w 354"/>
                <a:gd name="T33" fmla="*/ 480 h 488"/>
                <a:gd name="T34" fmla="*/ 165 w 354"/>
                <a:gd name="T35" fmla="*/ 458 h 488"/>
                <a:gd name="T36" fmla="*/ 107 w 354"/>
                <a:gd name="T37" fmla="*/ 421 h 488"/>
                <a:gd name="T38" fmla="*/ 73 w 354"/>
                <a:gd name="T39" fmla="*/ 397 h 488"/>
                <a:gd name="T40" fmla="*/ 46 w 354"/>
                <a:gd name="T41" fmla="*/ 374 h 488"/>
                <a:gd name="T42" fmla="*/ 26 w 354"/>
                <a:gd name="T43" fmla="*/ 352 h 488"/>
                <a:gd name="T44" fmla="*/ 12 w 354"/>
                <a:gd name="T45" fmla="*/ 331 h 488"/>
                <a:gd name="T46" fmla="*/ 3 w 354"/>
                <a:gd name="T47" fmla="*/ 312 h 488"/>
                <a:gd name="T48" fmla="*/ 0 w 354"/>
                <a:gd name="T49" fmla="*/ 292 h 488"/>
                <a:gd name="T50" fmla="*/ 0 w 354"/>
                <a:gd name="T51" fmla="*/ 274 h 488"/>
                <a:gd name="T52" fmla="*/ 9 w 354"/>
                <a:gd name="T53" fmla="*/ 246 h 488"/>
                <a:gd name="T54" fmla="*/ 30 w 354"/>
                <a:gd name="T55" fmla="*/ 207 h 488"/>
                <a:gd name="T56" fmla="*/ 58 w 354"/>
                <a:gd name="T57" fmla="*/ 166 h 488"/>
                <a:gd name="T58" fmla="*/ 90 w 354"/>
                <a:gd name="T59" fmla="*/ 118 h 488"/>
                <a:gd name="T60" fmla="*/ 112 w 354"/>
                <a:gd name="T61" fmla="*/ 78 h 488"/>
                <a:gd name="T62" fmla="*/ 130 w 354"/>
                <a:gd name="T63" fmla="*/ 55 h 488"/>
                <a:gd name="T64" fmla="*/ 148 w 354"/>
                <a:gd name="T65" fmla="*/ 36 h 488"/>
                <a:gd name="T66" fmla="*/ 168 w 354"/>
                <a:gd name="T67" fmla="*/ 22 h 488"/>
                <a:gd name="T68" fmla="*/ 189 w 354"/>
                <a:gd name="T69" fmla="*/ 11 h 488"/>
                <a:gd name="T70" fmla="*/ 212 w 354"/>
                <a:gd name="T71" fmla="*/ 4 h 488"/>
                <a:gd name="T72" fmla="*/ 233 w 354"/>
                <a:gd name="T73" fmla="*/ 0 h 488"/>
                <a:gd name="T74" fmla="*/ 255 w 354"/>
                <a:gd name="T75" fmla="*/ 0 h 488"/>
                <a:gd name="T76" fmla="*/ 275 w 354"/>
                <a:gd name="T77" fmla="*/ 3 h 488"/>
                <a:gd name="T78" fmla="*/ 294 w 354"/>
                <a:gd name="T79" fmla="*/ 8 h 488"/>
                <a:gd name="T80" fmla="*/ 311 w 354"/>
                <a:gd name="T81" fmla="*/ 14 h 488"/>
                <a:gd name="T82" fmla="*/ 326 w 354"/>
                <a:gd name="T83" fmla="*/ 23 h 488"/>
                <a:gd name="T84" fmla="*/ 339 w 354"/>
                <a:gd name="T85" fmla="*/ 34 h 488"/>
                <a:gd name="T86" fmla="*/ 347 w 354"/>
                <a:gd name="T87" fmla="*/ 47 h 488"/>
                <a:gd name="T88" fmla="*/ 353 w 354"/>
                <a:gd name="T89" fmla="*/ 61 h 488"/>
                <a:gd name="T90" fmla="*/ 354 w 354"/>
                <a:gd name="T91" fmla="*/ 7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4" h="488">
                  <a:moveTo>
                    <a:pt x="353" y="83"/>
                  </a:moveTo>
                  <a:lnTo>
                    <a:pt x="348" y="98"/>
                  </a:lnTo>
                  <a:lnTo>
                    <a:pt x="341" y="111"/>
                  </a:lnTo>
                  <a:lnTo>
                    <a:pt x="334" y="122"/>
                  </a:lnTo>
                  <a:lnTo>
                    <a:pt x="324" y="133"/>
                  </a:lnTo>
                  <a:lnTo>
                    <a:pt x="303" y="154"/>
                  </a:lnTo>
                  <a:lnTo>
                    <a:pt x="279" y="173"/>
                  </a:lnTo>
                  <a:lnTo>
                    <a:pt x="267" y="183"/>
                  </a:lnTo>
                  <a:lnTo>
                    <a:pt x="256" y="194"/>
                  </a:lnTo>
                  <a:lnTo>
                    <a:pt x="245" y="205"/>
                  </a:lnTo>
                  <a:lnTo>
                    <a:pt x="235" y="218"/>
                  </a:lnTo>
                  <a:lnTo>
                    <a:pt x="226" y="231"/>
                  </a:lnTo>
                  <a:lnTo>
                    <a:pt x="219" y="247"/>
                  </a:lnTo>
                  <a:lnTo>
                    <a:pt x="213" y="266"/>
                  </a:lnTo>
                  <a:lnTo>
                    <a:pt x="211" y="285"/>
                  </a:lnTo>
                  <a:lnTo>
                    <a:pt x="211" y="296"/>
                  </a:lnTo>
                  <a:lnTo>
                    <a:pt x="211" y="307"/>
                  </a:lnTo>
                  <a:lnTo>
                    <a:pt x="212" y="319"/>
                  </a:lnTo>
                  <a:lnTo>
                    <a:pt x="213" y="330"/>
                  </a:lnTo>
                  <a:lnTo>
                    <a:pt x="218" y="353"/>
                  </a:lnTo>
                  <a:lnTo>
                    <a:pt x="225" y="376"/>
                  </a:lnTo>
                  <a:lnTo>
                    <a:pt x="238" y="420"/>
                  </a:lnTo>
                  <a:lnTo>
                    <a:pt x="249" y="457"/>
                  </a:lnTo>
                  <a:lnTo>
                    <a:pt x="250" y="464"/>
                  </a:lnTo>
                  <a:lnTo>
                    <a:pt x="250" y="470"/>
                  </a:lnTo>
                  <a:lnTo>
                    <a:pt x="250" y="476"/>
                  </a:lnTo>
                  <a:lnTo>
                    <a:pt x="249" y="481"/>
                  </a:lnTo>
                  <a:lnTo>
                    <a:pt x="246" y="485"/>
                  </a:lnTo>
                  <a:lnTo>
                    <a:pt x="243" y="487"/>
                  </a:lnTo>
                  <a:lnTo>
                    <a:pt x="239" y="488"/>
                  </a:lnTo>
                  <a:lnTo>
                    <a:pt x="233" y="488"/>
                  </a:lnTo>
                  <a:lnTo>
                    <a:pt x="225" y="487"/>
                  </a:lnTo>
                  <a:lnTo>
                    <a:pt x="216" y="485"/>
                  </a:lnTo>
                  <a:lnTo>
                    <a:pt x="206" y="480"/>
                  </a:lnTo>
                  <a:lnTo>
                    <a:pt x="194" y="475"/>
                  </a:lnTo>
                  <a:lnTo>
                    <a:pt x="165" y="458"/>
                  </a:lnTo>
                  <a:lnTo>
                    <a:pt x="127" y="435"/>
                  </a:lnTo>
                  <a:lnTo>
                    <a:pt x="107" y="421"/>
                  </a:lnTo>
                  <a:lnTo>
                    <a:pt x="90" y="409"/>
                  </a:lnTo>
                  <a:lnTo>
                    <a:pt x="73" y="397"/>
                  </a:lnTo>
                  <a:lnTo>
                    <a:pt x="58" y="385"/>
                  </a:lnTo>
                  <a:lnTo>
                    <a:pt x="46" y="374"/>
                  </a:lnTo>
                  <a:lnTo>
                    <a:pt x="36" y="363"/>
                  </a:lnTo>
                  <a:lnTo>
                    <a:pt x="26" y="352"/>
                  </a:lnTo>
                  <a:lnTo>
                    <a:pt x="19" y="341"/>
                  </a:lnTo>
                  <a:lnTo>
                    <a:pt x="12" y="331"/>
                  </a:lnTo>
                  <a:lnTo>
                    <a:pt x="7" y="322"/>
                  </a:lnTo>
                  <a:lnTo>
                    <a:pt x="3" y="312"/>
                  </a:lnTo>
                  <a:lnTo>
                    <a:pt x="2" y="302"/>
                  </a:lnTo>
                  <a:lnTo>
                    <a:pt x="0" y="292"/>
                  </a:lnTo>
                  <a:lnTo>
                    <a:pt x="0" y="284"/>
                  </a:lnTo>
                  <a:lnTo>
                    <a:pt x="0" y="274"/>
                  </a:lnTo>
                  <a:lnTo>
                    <a:pt x="3" y="264"/>
                  </a:lnTo>
                  <a:lnTo>
                    <a:pt x="9" y="246"/>
                  </a:lnTo>
                  <a:lnTo>
                    <a:pt x="19" y="227"/>
                  </a:lnTo>
                  <a:lnTo>
                    <a:pt x="30" y="207"/>
                  </a:lnTo>
                  <a:lnTo>
                    <a:pt x="44" y="188"/>
                  </a:lnTo>
                  <a:lnTo>
                    <a:pt x="58" y="166"/>
                  </a:lnTo>
                  <a:lnTo>
                    <a:pt x="74" y="143"/>
                  </a:lnTo>
                  <a:lnTo>
                    <a:pt x="90" y="118"/>
                  </a:lnTo>
                  <a:lnTo>
                    <a:pt x="105" y="92"/>
                  </a:lnTo>
                  <a:lnTo>
                    <a:pt x="112" y="78"/>
                  </a:lnTo>
                  <a:lnTo>
                    <a:pt x="121" y="66"/>
                  </a:lnTo>
                  <a:lnTo>
                    <a:pt x="130" y="55"/>
                  </a:lnTo>
                  <a:lnTo>
                    <a:pt x="138" y="45"/>
                  </a:lnTo>
                  <a:lnTo>
                    <a:pt x="148" y="36"/>
                  </a:lnTo>
                  <a:lnTo>
                    <a:pt x="158" y="28"/>
                  </a:lnTo>
                  <a:lnTo>
                    <a:pt x="168" y="22"/>
                  </a:lnTo>
                  <a:lnTo>
                    <a:pt x="179" y="16"/>
                  </a:lnTo>
                  <a:lnTo>
                    <a:pt x="189" y="11"/>
                  </a:lnTo>
                  <a:lnTo>
                    <a:pt x="201" y="8"/>
                  </a:lnTo>
                  <a:lnTo>
                    <a:pt x="212" y="4"/>
                  </a:lnTo>
                  <a:lnTo>
                    <a:pt x="222" y="2"/>
                  </a:lnTo>
                  <a:lnTo>
                    <a:pt x="233" y="0"/>
                  </a:lnTo>
                  <a:lnTo>
                    <a:pt x="245" y="0"/>
                  </a:lnTo>
                  <a:lnTo>
                    <a:pt x="255" y="0"/>
                  </a:lnTo>
                  <a:lnTo>
                    <a:pt x="265" y="0"/>
                  </a:lnTo>
                  <a:lnTo>
                    <a:pt x="275" y="3"/>
                  </a:lnTo>
                  <a:lnTo>
                    <a:pt x="284" y="4"/>
                  </a:lnTo>
                  <a:lnTo>
                    <a:pt x="294" y="8"/>
                  </a:lnTo>
                  <a:lnTo>
                    <a:pt x="303" y="10"/>
                  </a:lnTo>
                  <a:lnTo>
                    <a:pt x="311" y="14"/>
                  </a:lnTo>
                  <a:lnTo>
                    <a:pt x="319" y="19"/>
                  </a:lnTo>
                  <a:lnTo>
                    <a:pt x="326" y="23"/>
                  </a:lnTo>
                  <a:lnTo>
                    <a:pt x="333" y="28"/>
                  </a:lnTo>
                  <a:lnTo>
                    <a:pt x="339" y="34"/>
                  </a:lnTo>
                  <a:lnTo>
                    <a:pt x="343" y="40"/>
                  </a:lnTo>
                  <a:lnTo>
                    <a:pt x="347" y="47"/>
                  </a:lnTo>
                  <a:lnTo>
                    <a:pt x="350" y="54"/>
                  </a:lnTo>
                  <a:lnTo>
                    <a:pt x="353" y="61"/>
                  </a:lnTo>
                  <a:lnTo>
                    <a:pt x="354" y="68"/>
                  </a:lnTo>
                  <a:lnTo>
                    <a:pt x="354" y="76"/>
                  </a:lnTo>
                  <a:lnTo>
                    <a:pt x="353" y="8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35" name="Freeform 111">
              <a:extLst>
                <a:ext uri="{FF2B5EF4-FFF2-40B4-BE49-F238E27FC236}">
                  <a16:creationId xmlns:a16="http://schemas.microsoft.com/office/drawing/2014/main" xmlns="" id="{06CF91FC-3ECF-4B3C-9916-1A2910F886E6}"/>
                </a:ext>
              </a:extLst>
            </p:cNvPr>
            <p:cNvSpPr>
              <a:spLocks noEditPoints="1"/>
            </p:cNvSpPr>
            <p:nvPr/>
          </p:nvSpPr>
          <p:spPr bwMode="auto">
            <a:xfrm>
              <a:off x="386" y="1500"/>
              <a:ext cx="137" cy="42"/>
            </a:xfrm>
            <a:custGeom>
              <a:avLst/>
              <a:gdLst>
                <a:gd name="T0" fmla="*/ 3 w 409"/>
                <a:gd name="T1" fmla="*/ 117 h 123"/>
                <a:gd name="T2" fmla="*/ 10 w 409"/>
                <a:gd name="T3" fmla="*/ 113 h 123"/>
                <a:gd name="T4" fmla="*/ 17 w 409"/>
                <a:gd name="T5" fmla="*/ 110 h 123"/>
                <a:gd name="T6" fmla="*/ 24 w 409"/>
                <a:gd name="T7" fmla="*/ 106 h 123"/>
                <a:gd name="T8" fmla="*/ 1 w 409"/>
                <a:gd name="T9" fmla="*/ 116 h 123"/>
                <a:gd name="T10" fmla="*/ 41 w 409"/>
                <a:gd name="T11" fmla="*/ 99 h 123"/>
                <a:gd name="T12" fmla="*/ 44 w 409"/>
                <a:gd name="T13" fmla="*/ 98 h 123"/>
                <a:gd name="T14" fmla="*/ 45 w 409"/>
                <a:gd name="T15" fmla="*/ 98 h 123"/>
                <a:gd name="T16" fmla="*/ 47 w 409"/>
                <a:gd name="T17" fmla="*/ 98 h 123"/>
                <a:gd name="T18" fmla="*/ 50 w 409"/>
                <a:gd name="T19" fmla="*/ 98 h 123"/>
                <a:gd name="T20" fmla="*/ 50 w 409"/>
                <a:gd name="T21" fmla="*/ 96 h 123"/>
                <a:gd name="T22" fmla="*/ 50 w 409"/>
                <a:gd name="T23" fmla="*/ 96 h 123"/>
                <a:gd name="T24" fmla="*/ 50 w 409"/>
                <a:gd name="T25" fmla="*/ 95 h 123"/>
                <a:gd name="T26" fmla="*/ 51 w 409"/>
                <a:gd name="T27" fmla="*/ 95 h 123"/>
                <a:gd name="T28" fmla="*/ 75 w 409"/>
                <a:gd name="T29" fmla="*/ 84 h 123"/>
                <a:gd name="T30" fmla="*/ 121 w 409"/>
                <a:gd name="T31" fmla="*/ 81 h 123"/>
                <a:gd name="T32" fmla="*/ 170 w 409"/>
                <a:gd name="T33" fmla="*/ 76 h 123"/>
                <a:gd name="T34" fmla="*/ 219 w 409"/>
                <a:gd name="T35" fmla="*/ 67 h 123"/>
                <a:gd name="T36" fmla="*/ 259 w 409"/>
                <a:gd name="T37" fmla="*/ 59 h 123"/>
                <a:gd name="T38" fmla="*/ 268 w 409"/>
                <a:gd name="T39" fmla="*/ 60 h 123"/>
                <a:gd name="T40" fmla="*/ 283 w 409"/>
                <a:gd name="T41" fmla="*/ 59 h 123"/>
                <a:gd name="T42" fmla="*/ 301 w 409"/>
                <a:gd name="T43" fmla="*/ 59 h 123"/>
                <a:gd name="T44" fmla="*/ 314 w 409"/>
                <a:gd name="T45" fmla="*/ 59 h 123"/>
                <a:gd name="T46" fmla="*/ 321 w 409"/>
                <a:gd name="T47" fmla="*/ 59 h 123"/>
                <a:gd name="T48" fmla="*/ 344 w 409"/>
                <a:gd name="T49" fmla="*/ 72 h 123"/>
                <a:gd name="T50" fmla="*/ 348 w 409"/>
                <a:gd name="T51" fmla="*/ 88 h 123"/>
                <a:gd name="T52" fmla="*/ 351 w 409"/>
                <a:gd name="T53" fmla="*/ 88 h 123"/>
                <a:gd name="T54" fmla="*/ 351 w 409"/>
                <a:gd name="T55" fmla="*/ 89 h 123"/>
                <a:gd name="T56" fmla="*/ 352 w 409"/>
                <a:gd name="T57" fmla="*/ 90 h 123"/>
                <a:gd name="T58" fmla="*/ 355 w 409"/>
                <a:gd name="T59" fmla="*/ 90 h 123"/>
                <a:gd name="T60" fmla="*/ 357 w 409"/>
                <a:gd name="T61" fmla="*/ 94 h 123"/>
                <a:gd name="T62" fmla="*/ 358 w 409"/>
                <a:gd name="T63" fmla="*/ 96 h 123"/>
                <a:gd name="T64" fmla="*/ 359 w 409"/>
                <a:gd name="T65" fmla="*/ 99 h 123"/>
                <a:gd name="T66" fmla="*/ 362 w 409"/>
                <a:gd name="T67" fmla="*/ 100 h 123"/>
                <a:gd name="T68" fmla="*/ 409 w 409"/>
                <a:gd name="T69" fmla="*/ 120 h 123"/>
                <a:gd name="T70" fmla="*/ 384 w 409"/>
                <a:gd name="T71" fmla="*/ 71 h 123"/>
                <a:gd name="T72" fmla="*/ 409 w 409"/>
                <a:gd name="T73" fmla="*/ 15 h 123"/>
                <a:gd name="T74" fmla="*/ 359 w 409"/>
                <a:gd name="T75" fmla="*/ 30 h 123"/>
                <a:gd name="T76" fmla="*/ 222 w 409"/>
                <a:gd name="T77" fmla="*/ 54 h 123"/>
                <a:gd name="T78" fmla="*/ 75 w 409"/>
                <a:gd name="T79" fmla="*/ 8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9" h="123">
                  <a:moveTo>
                    <a:pt x="0" y="118"/>
                  </a:moveTo>
                  <a:lnTo>
                    <a:pt x="3" y="117"/>
                  </a:lnTo>
                  <a:lnTo>
                    <a:pt x="5" y="116"/>
                  </a:lnTo>
                  <a:lnTo>
                    <a:pt x="10" y="113"/>
                  </a:lnTo>
                  <a:lnTo>
                    <a:pt x="13" y="112"/>
                  </a:lnTo>
                  <a:lnTo>
                    <a:pt x="17" y="110"/>
                  </a:lnTo>
                  <a:lnTo>
                    <a:pt x="21" y="109"/>
                  </a:lnTo>
                  <a:lnTo>
                    <a:pt x="24" y="106"/>
                  </a:lnTo>
                  <a:lnTo>
                    <a:pt x="28" y="104"/>
                  </a:lnTo>
                  <a:lnTo>
                    <a:pt x="1" y="116"/>
                  </a:lnTo>
                  <a:lnTo>
                    <a:pt x="0" y="118"/>
                  </a:lnTo>
                  <a:close/>
                  <a:moveTo>
                    <a:pt x="41" y="99"/>
                  </a:moveTo>
                  <a:lnTo>
                    <a:pt x="42" y="99"/>
                  </a:lnTo>
                  <a:lnTo>
                    <a:pt x="44" y="98"/>
                  </a:lnTo>
                  <a:lnTo>
                    <a:pt x="44" y="98"/>
                  </a:lnTo>
                  <a:lnTo>
                    <a:pt x="45" y="98"/>
                  </a:lnTo>
                  <a:lnTo>
                    <a:pt x="47" y="98"/>
                  </a:lnTo>
                  <a:lnTo>
                    <a:pt x="47" y="98"/>
                  </a:lnTo>
                  <a:lnTo>
                    <a:pt x="48" y="98"/>
                  </a:lnTo>
                  <a:lnTo>
                    <a:pt x="50" y="98"/>
                  </a:lnTo>
                  <a:lnTo>
                    <a:pt x="50" y="96"/>
                  </a:lnTo>
                  <a:lnTo>
                    <a:pt x="50" y="96"/>
                  </a:lnTo>
                  <a:lnTo>
                    <a:pt x="50" y="96"/>
                  </a:lnTo>
                  <a:lnTo>
                    <a:pt x="50" y="96"/>
                  </a:lnTo>
                  <a:lnTo>
                    <a:pt x="50" y="95"/>
                  </a:lnTo>
                  <a:lnTo>
                    <a:pt x="50" y="95"/>
                  </a:lnTo>
                  <a:lnTo>
                    <a:pt x="51" y="95"/>
                  </a:lnTo>
                  <a:lnTo>
                    <a:pt x="51" y="95"/>
                  </a:lnTo>
                  <a:lnTo>
                    <a:pt x="41" y="99"/>
                  </a:lnTo>
                  <a:close/>
                  <a:moveTo>
                    <a:pt x="75" y="84"/>
                  </a:moveTo>
                  <a:lnTo>
                    <a:pt x="96" y="83"/>
                  </a:lnTo>
                  <a:lnTo>
                    <a:pt x="121" y="81"/>
                  </a:lnTo>
                  <a:lnTo>
                    <a:pt x="145" y="78"/>
                  </a:lnTo>
                  <a:lnTo>
                    <a:pt x="170" y="76"/>
                  </a:lnTo>
                  <a:lnTo>
                    <a:pt x="195" y="72"/>
                  </a:lnTo>
                  <a:lnTo>
                    <a:pt x="219" y="67"/>
                  </a:lnTo>
                  <a:lnTo>
                    <a:pt x="240" y="64"/>
                  </a:lnTo>
                  <a:lnTo>
                    <a:pt x="259" y="59"/>
                  </a:lnTo>
                  <a:lnTo>
                    <a:pt x="264" y="61"/>
                  </a:lnTo>
                  <a:lnTo>
                    <a:pt x="268" y="60"/>
                  </a:lnTo>
                  <a:lnTo>
                    <a:pt x="274" y="59"/>
                  </a:lnTo>
                  <a:lnTo>
                    <a:pt x="283" y="59"/>
                  </a:lnTo>
                  <a:lnTo>
                    <a:pt x="291" y="59"/>
                  </a:lnTo>
                  <a:lnTo>
                    <a:pt x="301" y="59"/>
                  </a:lnTo>
                  <a:lnTo>
                    <a:pt x="308" y="59"/>
                  </a:lnTo>
                  <a:lnTo>
                    <a:pt x="314" y="59"/>
                  </a:lnTo>
                  <a:lnTo>
                    <a:pt x="317" y="60"/>
                  </a:lnTo>
                  <a:lnTo>
                    <a:pt x="321" y="59"/>
                  </a:lnTo>
                  <a:lnTo>
                    <a:pt x="344" y="65"/>
                  </a:lnTo>
                  <a:lnTo>
                    <a:pt x="344" y="72"/>
                  </a:lnTo>
                  <a:lnTo>
                    <a:pt x="348" y="72"/>
                  </a:lnTo>
                  <a:lnTo>
                    <a:pt x="348" y="88"/>
                  </a:lnTo>
                  <a:lnTo>
                    <a:pt x="350" y="88"/>
                  </a:lnTo>
                  <a:lnTo>
                    <a:pt x="351" y="88"/>
                  </a:lnTo>
                  <a:lnTo>
                    <a:pt x="351" y="88"/>
                  </a:lnTo>
                  <a:lnTo>
                    <a:pt x="351" y="89"/>
                  </a:lnTo>
                  <a:lnTo>
                    <a:pt x="352" y="89"/>
                  </a:lnTo>
                  <a:lnTo>
                    <a:pt x="352" y="90"/>
                  </a:lnTo>
                  <a:lnTo>
                    <a:pt x="354" y="90"/>
                  </a:lnTo>
                  <a:lnTo>
                    <a:pt x="355" y="90"/>
                  </a:lnTo>
                  <a:lnTo>
                    <a:pt x="355" y="92"/>
                  </a:lnTo>
                  <a:lnTo>
                    <a:pt x="357" y="94"/>
                  </a:lnTo>
                  <a:lnTo>
                    <a:pt x="357" y="95"/>
                  </a:lnTo>
                  <a:lnTo>
                    <a:pt x="358" y="96"/>
                  </a:lnTo>
                  <a:lnTo>
                    <a:pt x="359" y="98"/>
                  </a:lnTo>
                  <a:lnTo>
                    <a:pt x="359" y="99"/>
                  </a:lnTo>
                  <a:lnTo>
                    <a:pt x="361" y="100"/>
                  </a:lnTo>
                  <a:lnTo>
                    <a:pt x="362" y="100"/>
                  </a:lnTo>
                  <a:lnTo>
                    <a:pt x="362" y="123"/>
                  </a:lnTo>
                  <a:lnTo>
                    <a:pt x="409" y="120"/>
                  </a:lnTo>
                  <a:lnTo>
                    <a:pt x="388" y="95"/>
                  </a:lnTo>
                  <a:lnTo>
                    <a:pt x="384" y="71"/>
                  </a:lnTo>
                  <a:lnTo>
                    <a:pt x="392" y="56"/>
                  </a:lnTo>
                  <a:lnTo>
                    <a:pt x="409" y="15"/>
                  </a:lnTo>
                  <a:lnTo>
                    <a:pt x="396" y="0"/>
                  </a:lnTo>
                  <a:lnTo>
                    <a:pt x="359" y="30"/>
                  </a:lnTo>
                  <a:lnTo>
                    <a:pt x="294" y="45"/>
                  </a:lnTo>
                  <a:lnTo>
                    <a:pt x="222" y="54"/>
                  </a:lnTo>
                  <a:lnTo>
                    <a:pt x="98" y="75"/>
                  </a:lnTo>
                  <a:lnTo>
                    <a:pt x="75" y="8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36" name="Freeform 112">
              <a:extLst>
                <a:ext uri="{FF2B5EF4-FFF2-40B4-BE49-F238E27FC236}">
                  <a16:creationId xmlns:a16="http://schemas.microsoft.com/office/drawing/2014/main" xmlns="" id="{FCE67770-9A54-448E-949C-FBD5224E83EA}"/>
                </a:ext>
              </a:extLst>
            </p:cNvPr>
            <p:cNvSpPr>
              <a:spLocks/>
            </p:cNvSpPr>
            <p:nvPr/>
          </p:nvSpPr>
          <p:spPr bwMode="auto">
            <a:xfrm>
              <a:off x="673" y="1883"/>
              <a:ext cx="607" cy="227"/>
            </a:xfrm>
            <a:custGeom>
              <a:avLst/>
              <a:gdLst>
                <a:gd name="T0" fmla="*/ 63 w 1819"/>
                <a:gd name="T1" fmla="*/ 45 h 683"/>
                <a:gd name="T2" fmla="*/ 53 w 1819"/>
                <a:gd name="T3" fmla="*/ 92 h 683"/>
                <a:gd name="T4" fmla="*/ 47 w 1819"/>
                <a:gd name="T5" fmla="*/ 137 h 683"/>
                <a:gd name="T6" fmla="*/ 74 w 1819"/>
                <a:gd name="T7" fmla="*/ 182 h 683"/>
                <a:gd name="T8" fmla="*/ 94 w 1819"/>
                <a:gd name="T9" fmla="*/ 217 h 683"/>
                <a:gd name="T10" fmla="*/ 123 w 1819"/>
                <a:gd name="T11" fmla="*/ 249 h 683"/>
                <a:gd name="T12" fmla="*/ 165 w 1819"/>
                <a:gd name="T13" fmla="*/ 294 h 683"/>
                <a:gd name="T14" fmla="*/ 174 w 1819"/>
                <a:gd name="T15" fmla="*/ 317 h 683"/>
                <a:gd name="T16" fmla="*/ 191 w 1819"/>
                <a:gd name="T17" fmla="*/ 307 h 683"/>
                <a:gd name="T18" fmla="*/ 211 w 1819"/>
                <a:gd name="T19" fmla="*/ 303 h 683"/>
                <a:gd name="T20" fmla="*/ 231 w 1819"/>
                <a:gd name="T21" fmla="*/ 306 h 683"/>
                <a:gd name="T22" fmla="*/ 246 w 1819"/>
                <a:gd name="T23" fmla="*/ 313 h 683"/>
                <a:gd name="T24" fmla="*/ 256 w 1819"/>
                <a:gd name="T25" fmla="*/ 329 h 683"/>
                <a:gd name="T26" fmla="*/ 307 w 1819"/>
                <a:gd name="T27" fmla="*/ 340 h 683"/>
                <a:gd name="T28" fmla="*/ 406 w 1819"/>
                <a:gd name="T29" fmla="*/ 359 h 683"/>
                <a:gd name="T30" fmla="*/ 488 w 1819"/>
                <a:gd name="T31" fmla="*/ 374 h 683"/>
                <a:gd name="T32" fmla="*/ 515 w 1819"/>
                <a:gd name="T33" fmla="*/ 367 h 683"/>
                <a:gd name="T34" fmla="*/ 592 w 1819"/>
                <a:gd name="T35" fmla="*/ 397 h 683"/>
                <a:gd name="T36" fmla="*/ 683 w 1819"/>
                <a:gd name="T37" fmla="*/ 433 h 683"/>
                <a:gd name="T38" fmla="*/ 735 w 1819"/>
                <a:gd name="T39" fmla="*/ 447 h 683"/>
                <a:gd name="T40" fmla="*/ 755 w 1819"/>
                <a:gd name="T41" fmla="*/ 444 h 683"/>
                <a:gd name="T42" fmla="*/ 778 w 1819"/>
                <a:gd name="T43" fmla="*/ 435 h 683"/>
                <a:gd name="T44" fmla="*/ 843 w 1819"/>
                <a:gd name="T45" fmla="*/ 431 h 683"/>
                <a:gd name="T46" fmla="*/ 987 w 1819"/>
                <a:gd name="T47" fmla="*/ 438 h 683"/>
                <a:gd name="T48" fmla="*/ 1077 w 1819"/>
                <a:gd name="T49" fmla="*/ 441 h 683"/>
                <a:gd name="T50" fmla="*/ 1116 w 1819"/>
                <a:gd name="T51" fmla="*/ 435 h 683"/>
                <a:gd name="T52" fmla="*/ 1115 w 1819"/>
                <a:gd name="T53" fmla="*/ 429 h 683"/>
                <a:gd name="T54" fmla="*/ 1111 w 1819"/>
                <a:gd name="T55" fmla="*/ 425 h 683"/>
                <a:gd name="T56" fmla="*/ 1129 w 1819"/>
                <a:gd name="T57" fmla="*/ 418 h 683"/>
                <a:gd name="T58" fmla="*/ 1179 w 1819"/>
                <a:gd name="T59" fmla="*/ 414 h 683"/>
                <a:gd name="T60" fmla="*/ 1327 w 1819"/>
                <a:gd name="T61" fmla="*/ 432 h 683"/>
                <a:gd name="T62" fmla="*/ 1401 w 1819"/>
                <a:gd name="T63" fmla="*/ 440 h 683"/>
                <a:gd name="T64" fmla="*/ 1442 w 1819"/>
                <a:gd name="T65" fmla="*/ 437 h 683"/>
                <a:gd name="T66" fmla="*/ 1479 w 1819"/>
                <a:gd name="T67" fmla="*/ 429 h 683"/>
                <a:gd name="T68" fmla="*/ 1510 w 1819"/>
                <a:gd name="T69" fmla="*/ 410 h 683"/>
                <a:gd name="T70" fmla="*/ 1534 w 1819"/>
                <a:gd name="T71" fmla="*/ 393 h 683"/>
                <a:gd name="T72" fmla="*/ 1631 w 1819"/>
                <a:gd name="T73" fmla="*/ 354 h 683"/>
                <a:gd name="T74" fmla="*/ 1637 w 1819"/>
                <a:gd name="T75" fmla="*/ 345 h 683"/>
                <a:gd name="T76" fmla="*/ 1648 w 1819"/>
                <a:gd name="T77" fmla="*/ 335 h 683"/>
                <a:gd name="T78" fmla="*/ 1659 w 1819"/>
                <a:gd name="T79" fmla="*/ 329 h 683"/>
                <a:gd name="T80" fmla="*/ 1676 w 1819"/>
                <a:gd name="T81" fmla="*/ 325 h 683"/>
                <a:gd name="T82" fmla="*/ 1694 w 1819"/>
                <a:gd name="T83" fmla="*/ 318 h 683"/>
                <a:gd name="T84" fmla="*/ 1702 w 1819"/>
                <a:gd name="T85" fmla="*/ 300 h 683"/>
                <a:gd name="T86" fmla="*/ 1712 w 1819"/>
                <a:gd name="T87" fmla="*/ 270 h 683"/>
                <a:gd name="T88" fmla="*/ 1729 w 1819"/>
                <a:gd name="T89" fmla="*/ 240 h 683"/>
                <a:gd name="T90" fmla="*/ 1819 w 1819"/>
                <a:gd name="T91" fmla="*/ 341 h 683"/>
                <a:gd name="T92" fmla="*/ 1701 w 1819"/>
                <a:gd name="T93" fmla="*/ 502 h 683"/>
                <a:gd name="T94" fmla="*/ 1367 w 1819"/>
                <a:gd name="T95" fmla="*/ 662 h 683"/>
                <a:gd name="T96" fmla="*/ 967 w 1819"/>
                <a:gd name="T97" fmla="*/ 672 h 683"/>
                <a:gd name="T98" fmla="*/ 632 w 1819"/>
                <a:gd name="T99" fmla="*/ 593 h 683"/>
                <a:gd name="T100" fmla="*/ 260 w 1819"/>
                <a:gd name="T101" fmla="*/ 474 h 683"/>
                <a:gd name="T102" fmla="*/ 57 w 1819"/>
                <a:gd name="T103" fmla="*/ 365 h 683"/>
                <a:gd name="T104" fmla="*/ 0 w 1819"/>
                <a:gd name="T105" fmla="*/ 205 h 683"/>
                <a:gd name="T106" fmla="*/ 7 w 1819"/>
                <a:gd name="T107" fmla="*/ 62 h 683"/>
                <a:gd name="T108" fmla="*/ 61 w 1819"/>
                <a:gd name="T109" fmla="*/ 3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9" h="683">
                  <a:moveTo>
                    <a:pt x="70" y="16"/>
                  </a:moveTo>
                  <a:lnTo>
                    <a:pt x="67" y="31"/>
                  </a:lnTo>
                  <a:lnTo>
                    <a:pt x="63" y="45"/>
                  </a:lnTo>
                  <a:lnTo>
                    <a:pt x="60" y="61"/>
                  </a:lnTo>
                  <a:lnTo>
                    <a:pt x="56" y="76"/>
                  </a:lnTo>
                  <a:lnTo>
                    <a:pt x="53" y="92"/>
                  </a:lnTo>
                  <a:lnTo>
                    <a:pt x="50" y="107"/>
                  </a:lnTo>
                  <a:lnTo>
                    <a:pt x="49" y="122"/>
                  </a:lnTo>
                  <a:lnTo>
                    <a:pt x="47" y="137"/>
                  </a:lnTo>
                  <a:lnTo>
                    <a:pt x="70" y="156"/>
                  </a:lnTo>
                  <a:lnTo>
                    <a:pt x="71" y="169"/>
                  </a:lnTo>
                  <a:lnTo>
                    <a:pt x="74" y="182"/>
                  </a:lnTo>
                  <a:lnTo>
                    <a:pt x="80" y="194"/>
                  </a:lnTo>
                  <a:lnTo>
                    <a:pt x="86" y="206"/>
                  </a:lnTo>
                  <a:lnTo>
                    <a:pt x="94" y="217"/>
                  </a:lnTo>
                  <a:lnTo>
                    <a:pt x="103" y="228"/>
                  </a:lnTo>
                  <a:lnTo>
                    <a:pt x="113" y="238"/>
                  </a:lnTo>
                  <a:lnTo>
                    <a:pt x="123" y="249"/>
                  </a:lnTo>
                  <a:lnTo>
                    <a:pt x="141" y="267"/>
                  </a:lnTo>
                  <a:lnTo>
                    <a:pt x="158" y="285"/>
                  </a:lnTo>
                  <a:lnTo>
                    <a:pt x="165" y="294"/>
                  </a:lnTo>
                  <a:lnTo>
                    <a:pt x="170" y="301"/>
                  </a:lnTo>
                  <a:lnTo>
                    <a:pt x="174" y="308"/>
                  </a:lnTo>
                  <a:lnTo>
                    <a:pt x="174" y="317"/>
                  </a:lnTo>
                  <a:lnTo>
                    <a:pt x="179" y="313"/>
                  </a:lnTo>
                  <a:lnTo>
                    <a:pt x="184" y="309"/>
                  </a:lnTo>
                  <a:lnTo>
                    <a:pt x="191" y="307"/>
                  </a:lnTo>
                  <a:lnTo>
                    <a:pt x="197" y="306"/>
                  </a:lnTo>
                  <a:lnTo>
                    <a:pt x="204" y="304"/>
                  </a:lnTo>
                  <a:lnTo>
                    <a:pt x="211" y="303"/>
                  </a:lnTo>
                  <a:lnTo>
                    <a:pt x="218" y="303"/>
                  </a:lnTo>
                  <a:lnTo>
                    <a:pt x="224" y="304"/>
                  </a:lnTo>
                  <a:lnTo>
                    <a:pt x="231" y="306"/>
                  </a:lnTo>
                  <a:lnTo>
                    <a:pt x="236" y="307"/>
                  </a:lnTo>
                  <a:lnTo>
                    <a:pt x="242" y="309"/>
                  </a:lnTo>
                  <a:lnTo>
                    <a:pt x="246" y="313"/>
                  </a:lnTo>
                  <a:lnTo>
                    <a:pt x="251" y="318"/>
                  </a:lnTo>
                  <a:lnTo>
                    <a:pt x="253" y="323"/>
                  </a:lnTo>
                  <a:lnTo>
                    <a:pt x="256" y="329"/>
                  </a:lnTo>
                  <a:lnTo>
                    <a:pt x="256" y="335"/>
                  </a:lnTo>
                  <a:lnTo>
                    <a:pt x="279" y="336"/>
                  </a:lnTo>
                  <a:lnTo>
                    <a:pt x="307" y="340"/>
                  </a:lnTo>
                  <a:lnTo>
                    <a:pt x="339" y="346"/>
                  </a:lnTo>
                  <a:lnTo>
                    <a:pt x="373" y="352"/>
                  </a:lnTo>
                  <a:lnTo>
                    <a:pt x="406" y="359"/>
                  </a:lnTo>
                  <a:lnTo>
                    <a:pt x="437" y="365"/>
                  </a:lnTo>
                  <a:lnTo>
                    <a:pt x="465" y="370"/>
                  </a:lnTo>
                  <a:lnTo>
                    <a:pt x="488" y="374"/>
                  </a:lnTo>
                  <a:lnTo>
                    <a:pt x="495" y="360"/>
                  </a:lnTo>
                  <a:lnTo>
                    <a:pt x="504" y="362"/>
                  </a:lnTo>
                  <a:lnTo>
                    <a:pt x="515" y="367"/>
                  </a:lnTo>
                  <a:lnTo>
                    <a:pt x="531" y="371"/>
                  </a:lnTo>
                  <a:lnTo>
                    <a:pt x="549" y="379"/>
                  </a:lnTo>
                  <a:lnTo>
                    <a:pt x="592" y="397"/>
                  </a:lnTo>
                  <a:lnTo>
                    <a:pt x="637" y="416"/>
                  </a:lnTo>
                  <a:lnTo>
                    <a:pt x="660" y="425"/>
                  </a:lnTo>
                  <a:lnTo>
                    <a:pt x="683" y="433"/>
                  </a:lnTo>
                  <a:lnTo>
                    <a:pt x="703" y="440"/>
                  </a:lnTo>
                  <a:lnTo>
                    <a:pt x="721" y="444"/>
                  </a:lnTo>
                  <a:lnTo>
                    <a:pt x="735" y="447"/>
                  </a:lnTo>
                  <a:lnTo>
                    <a:pt x="747" y="447"/>
                  </a:lnTo>
                  <a:lnTo>
                    <a:pt x="751" y="446"/>
                  </a:lnTo>
                  <a:lnTo>
                    <a:pt x="755" y="444"/>
                  </a:lnTo>
                  <a:lnTo>
                    <a:pt x="757" y="441"/>
                  </a:lnTo>
                  <a:lnTo>
                    <a:pt x="757" y="437"/>
                  </a:lnTo>
                  <a:lnTo>
                    <a:pt x="778" y="435"/>
                  </a:lnTo>
                  <a:lnTo>
                    <a:pt x="799" y="432"/>
                  </a:lnTo>
                  <a:lnTo>
                    <a:pt x="821" y="431"/>
                  </a:lnTo>
                  <a:lnTo>
                    <a:pt x="843" y="431"/>
                  </a:lnTo>
                  <a:lnTo>
                    <a:pt x="892" y="432"/>
                  </a:lnTo>
                  <a:lnTo>
                    <a:pt x="940" y="435"/>
                  </a:lnTo>
                  <a:lnTo>
                    <a:pt x="987" y="438"/>
                  </a:lnTo>
                  <a:lnTo>
                    <a:pt x="1034" y="441"/>
                  </a:lnTo>
                  <a:lnTo>
                    <a:pt x="1055" y="441"/>
                  </a:lnTo>
                  <a:lnTo>
                    <a:pt x="1077" y="441"/>
                  </a:lnTo>
                  <a:lnTo>
                    <a:pt x="1096" y="440"/>
                  </a:lnTo>
                  <a:lnTo>
                    <a:pt x="1116" y="437"/>
                  </a:lnTo>
                  <a:lnTo>
                    <a:pt x="1116" y="435"/>
                  </a:lnTo>
                  <a:lnTo>
                    <a:pt x="1116" y="433"/>
                  </a:lnTo>
                  <a:lnTo>
                    <a:pt x="1115" y="431"/>
                  </a:lnTo>
                  <a:lnTo>
                    <a:pt x="1115" y="429"/>
                  </a:lnTo>
                  <a:lnTo>
                    <a:pt x="1113" y="427"/>
                  </a:lnTo>
                  <a:lnTo>
                    <a:pt x="1113" y="426"/>
                  </a:lnTo>
                  <a:lnTo>
                    <a:pt x="1111" y="425"/>
                  </a:lnTo>
                  <a:lnTo>
                    <a:pt x="1109" y="425"/>
                  </a:lnTo>
                  <a:lnTo>
                    <a:pt x="1119" y="421"/>
                  </a:lnTo>
                  <a:lnTo>
                    <a:pt x="1129" y="418"/>
                  </a:lnTo>
                  <a:lnTo>
                    <a:pt x="1140" y="416"/>
                  </a:lnTo>
                  <a:lnTo>
                    <a:pt x="1153" y="415"/>
                  </a:lnTo>
                  <a:lnTo>
                    <a:pt x="1179" y="414"/>
                  </a:lnTo>
                  <a:lnTo>
                    <a:pt x="1206" y="416"/>
                  </a:lnTo>
                  <a:lnTo>
                    <a:pt x="1266" y="424"/>
                  </a:lnTo>
                  <a:lnTo>
                    <a:pt x="1327" y="432"/>
                  </a:lnTo>
                  <a:lnTo>
                    <a:pt x="1357" y="437"/>
                  </a:lnTo>
                  <a:lnTo>
                    <a:pt x="1386" y="438"/>
                  </a:lnTo>
                  <a:lnTo>
                    <a:pt x="1401" y="440"/>
                  </a:lnTo>
                  <a:lnTo>
                    <a:pt x="1415" y="440"/>
                  </a:lnTo>
                  <a:lnTo>
                    <a:pt x="1428" y="438"/>
                  </a:lnTo>
                  <a:lnTo>
                    <a:pt x="1442" y="437"/>
                  </a:lnTo>
                  <a:lnTo>
                    <a:pt x="1455" y="435"/>
                  </a:lnTo>
                  <a:lnTo>
                    <a:pt x="1467" y="432"/>
                  </a:lnTo>
                  <a:lnTo>
                    <a:pt x="1479" y="429"/>
                  </a:lnTo>
                  <a:lnTo>
                    <a:pt x="1490" y="424"/>
                  </a:lnTo>
                  <a:lnTo>
                    <a:pt x="1500" y="418"/>
                  </a:lnTo>
                  <a:lnTo>
                    <a:pt x="1510" y="410"/>
                  </a:lnTo>
                  <a:lnTo>
                    <a:pt x="1519" y="402"/>
                  </a:lnTo>
                  <a:lnTo>
                    <a:pt x="1527" y="393"/>
                  </a:lnTo>
                  <a:lnTo>
                    <a:pt x="1534" y="393"/>
                  </a:lnTo>
                  <a:lnTo>
                    <a:pt x="1534" y="360"/>
                  </a:lnTo>
                  <a:lnTo>
                    <a:pt x="1624" y="360"/>
                  </a:lnTo>
                  <a:lnTo>
                    <a:pt x="1631" y="354"/>
                  </a:lnTo>
                  <a:lnTo>
                    <a:pt x="1632" y="352"/>
                  </a:lnTo>
                  <a:lnTo>
                    <a:pt x="1634" y="348"/>
                  </a:lnTo>
                  <a:lnTo>
                    <a:pt x="1637" y="345"/>
                  </a:lnTo>
                  <a:lnTo>
                    <a:pt x="1639" y="342"/>
                  </a:lnTo>
                  <a:lnTo>
                    <a:pt x="1644" y="339"/>
                  </a:lnTo>
                  <a:lnTo>
                    <a:pt x="1648" y="335"/>
                  </a:lnTo>
                  <a:lnTo>
                    <a:pt x="1651" y="331"/>
                  </a:lnTo>
                  <a:lnTo>
                    <a:pt x="1654" y="329"/>
                  </a:lnTo>
                  <a:lnTo>
                    <a:pt x="1659" y="329"/>
                  </a:lnTo>
                  <a:lnTo>
                    <a:pt x="1665" y="328"/>
                  </a:lnTo>
                  <a:lnTo>
                    <a:pt x="1671" y="326"/>
                  </a:lnTo>
                  <a:lnTo>
                    <a:pt x="1676" y="325"/>
                  </a:lnTo>
                  <a:lnTo>
                    <a:pt x="1682" y="323"/>
                  </a:lnTo>
                  <a:lnTo>
                    <a:pt x="1688" y="320"/>
                  </a:lnTo>
                  <a:lnTo>
                    <a:pt x="1694" y="318"/>
                  </a:lnTo>
                  <a:lnTo>
                    <a:pt x="1699" y="317"/>
                  </a:lnTo>
                  <a:lnTo>
                    <a:pt x="1699" y="308"/>
                  </a:lnTo>
                  <a:lnTo>
                    <a:pt x="1702" y="300"/>
                  </a:lnTo>
                  <a:lnTo>
                    <a:pt x="1705" y="290"/>
                  </a:lnTo>
                  <a:lnTo>
                    <a:pt x="1708" y="280"/>
                  </a:lnTo>
                  <a:lnTo>
                    <a:pt x="1712" y="270"/>
                  </a:lnTo>
                  <a:lnTo>
                    <a:pt x="1718" y="259"/>
                  </a:lnTo>
                  <a:lnTo>
                    <a:pt x="1723" y="250"/>
                  </a:lnTo>
                  <a:lnTo>
                    <a:pt x="1729" y="240"/>
                  </a:lnTo>
                  <a:lnTo>
                    <a:pt x="1757" y="253"/>
                  </a:lnTo>
                  <a:lnTo>
                    <a:pt x="1807" y="300"/>
                  </a:lnTo>
                  <a:lnTo>
                    <a:pt x="1819" y="341"/>
                  </a:lnTo>
                  <a:lnTo>
                    <a:pt x="1810" y="393"/>
                  </a:lnTo>
                  <a:lnTo>
                    <a:pt x="1766" y="459"/>
                  </a:lnTo>
                  <a:lnTo>
                    <a:pt x="1701" y="502"/>
                  </a:lnTo>
                  <a:lnTo>
                    <a:pt x="1657" y="519"/>
                  </a:lnTo>
                  <a:lnTo>
                    <a:pt x="1476" y="620"/>
                  </a:lnTo>
                  <a:lnTo>
                    <a:pt x="1367" y="662"/>
                  </a:lnTo>
                  <a:lnTo>
                    <a:pt x="1256" y="677"/>
                  </a:lnTo>
                  <a:lnTo>
                    <a:pt x="1065" y="683"/>
                  </a:lnTo>
                  <a:lnTo>
                    <a:pt x="967" y="672"/>
                  </a:lnTo>
                  <a:lnTo>
                    <a:pt x="926" y="659"/>
                  </a:lnTo>
                  <a:lnTo>
                    <a:pt x="725" y="617"/>
                  </a:lnTo>
                  <a:lnTo>
                    <a:pt x="632" y="593"/>
                  </a:lnTo>
                  <a:lnTo>
                    <a:pt x="514" y="550"/>
                  </a:lnTo>
                  <a:lnTo>
                    <a:pt x="359" y="509"/>
                  </a:lnTo>
                  <a:lnTo>
                    <a:pt x="260" y="474"/>
                  </a:lnTo>
                  <a:lnTo>
                    <a:pt x="162" y="449"/>
                  </a:lnTo>
                  <a:lnTo>
                    <a:pt x="118" y="432"/>
                  </a:lnTo>
                  <a:lnTo>
                    <a:pt x="57" y="365"/>
                  </a:lnTo>
                  <a:lnTo>
                    <a:pt x="40" y="330"/>
                  </a:lnTo>
                  <a:lnTo>
                    <a:pt x="40" y="285"/>
                  </a:lnTo>
                  <a:lnTo>
                    <a:pt x="0" y="205"/>
                  </a:lnTo>
                  <a:lnTo>
                    <a:pt x="5" y="156"/>
                  </a:lnTo>
                  <a:lnTo>
                    <a:pt x="12" y="115"/>
                  </a:lnTo>
                  <a:lnTo>
                    <a:pt x="7" y="62"/>
                  </a:lnTo>
                  <a:lnTo>
                    <a:pt x="49" y="33"/>
                  </a:lnTo>
                  <a:lnTo>
                    <a:pt x="61" y="20"/>
                  </a:lnTo>
                  <a:lnTo>
                    <a:pt x="61" y="3"/>
                  </a:lnTo>
                  <a:lnTo>
                    <a:pt x="64" y="0"/>
                  </a:lnTo>
                  <a:lnTo>
                    <a:pt x="70" y="1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37" name="Freeform 113">
              <a:extLst>
                <a:ext uri="{FF2B5EF4-FFF2-40B4-BE49-F238E27FC236}">
                  <a16:creationId xmlns:a16="http://schemas.microsoft.com/office/drawing/2014/main" xmlns="" id="{B44E49B4-BBAF-410A-A0B7-F34C15E909B0}"/>
                </a:ext>
              </a:extLst>
            </p:cNvPr>
            <p:cNvSpPr>
              <a:spLocks noEditPoints="1"/>
            </p:cNvSpPr>
            <p:nvPr/>
          </p:nvSpPr>
          <p:spPr bwMode="auto">
            <a:xfrm>
              <a:off x="825" y="2039"/>
              <a:ext cx="428" cy="71"/>
            </a:xfrm>
            <a:custGeom>
              <a:avLst/>
              <a:gdLst>
                <a:gd name="T0" fmla="*/ 49 w 1285"/>
                <a:gd name="T1" fmla="*/ 68 h 213"/>
                <a:gd name="T2" fmla="*/ 161 w 1285"/>
                <a:gd name="T3" fmla="*/ 80 h 213"/>
                <a:gd name="T4" fmla="*/ 246 w 1285"/>
                <a:gd name="T5" fmla="*/ 94 h 213"/>
                <a:gd name="T6" fmla="*/ 299 w 1285"/>
                <a:gd name="T7" fmla="*/ 106 h 213"/>
                <a:gd name="T8" fmla="*/ 344 w 1285"/>
                <a:gd name="T9" fmla="*/ 120 h 213"/>
                <a:gd name="T10" fmla="*/ 378 w 1285"/>
                <a:gd name="T11" fmla="*/ 137 h 213"/>
                <a:gd name="T12" fmla="*/ 413 w 1285"/>
                <a:gd name="T13" fmla="*/ 146 h 213"/>
                <a:gd name="T14" fmla="*/ 455 w 1285"/>
                <a:gd name="T15" fmla="*/ 147 h 213"/>
                <a:gd name="T16" fmla="*/ 488 w 1285"/>
                <a:gd name="T17" fmla="*/ 150 h 213"/>
                <a:gd name="T18" fmla="*/ 509 w 1285"/>
                <a:gd name="T19" fmla="*/ 154 h 213"/>
                <a:gd name="T20" fmla="*/ 529 w 1285"/>
                <a:gd name="T21" fmla="*/ 162 h 213"/>
                <a:gd name="T22" fmla="*/ 548 w 1285"/>
                <a:gd name="T23" fmla="*/ 171 h 213"/>
                <a:gd name="T24" fmla="*/ 556 w 1285"/>
                <a:gd name="T25" fmla="*/ 170 h 213"/>
                <a:gd name="T26" fmla="*/ 555 w 1285"/>
                <a:gd name="T27" fmla="*/ 153 h 213"/>
                <a:gd name="T28" fmla="*/ 552 w 1285"/>
                <a:gd name="T29" fmla="*/ 135 h 213"/>
                <a:gd name="T30" fmla="*/ 549 w 1285"/>
                <a:gd name="T31" fmla="*/ 120 h 213"/>
                <a:gd name="T32" fmla="*/ 583 w 1285"/>
                <a:gd name="T33" fmla="*/ 120 h 213"/>
                <a:gd name="T34" fmla="*/ 656 w 1285"/>
                <a:gd name="T35" fmla="*/ 131 h 213"/>
                <a:gd name="T36" fmla="*/ 711 w 1285"/>
                <a:gd name="T37" fmla="*/ 137 h 213"/>
                <a:gd name="T38" fmla="*/ 747 w 1285"/>
                <a:gd name="T39" fmla="*/ 139 h 213"/>
                <a:gd name="T40" fmla="*/ 779 w 1285"/>
                <a:gd name="T41" fmla="*/ 137 h 213"/>
                <a:gd name="T42" fmla="*/ 811 w 1285"/>
                <a:gd name="T43" fmla="*/ 131 h 213"/>
                <a:gd name="T44" fmla="*/ 840 w 1285"/>
                <a:gd name="T45" fmla="*/ 130 h 213"/>
                <a:gd name="T46" fmla="*/ 872 w 1285"/>
                <a:gd name="T47" fmla="*/ 136 h 213"/>
                <a:gd name="T48" fmla="*/ 906 w 1285"/>
                <a:gd name="T49" fmla="*/ 142 h 213"/>
                <a:gd name="T50" fmla="*/ 937 w 1285"/>
                <a:gd name="T51" fmla="*/ 146 h 213"/>
                <a:gd name="T52" fmla="*/ 953 w 1285"/>
                <a:gd name="T53" fmla="*/ 143 h 213"/>
                <a:gd name="T54" fmla="*/ 957 w 1285"/>
                <a:gd name="T55" fmla="*/ 137 h 213"/>
                <a:gd name="T56" fmla="*/ 963 w 1285"/>
                <a:gd name="T57" fmla="*/ 130 h 213"/>
                <a:gd name="T58" fmla="*/ 967 w 1285"/>
                <a:gd name="T59" fmla="*/ 124 h 213"/>
                <a:gd name="T60" fmla="*/ 976 w 1285"/>
                <a:gd name="T61" fmla="*/ 122 h 213"/>
                <a:gd name="T62" fmla="*/ 983 w 1285"/>
                <a:gd name="T63" fmla="*/ 118 h 213"/>
                <a:gd name="T64" fmla="*/ 987 w 1285"/>
                <a:gd name="T65" fmla="*/ 112 h 213"/>
                <a:gd name="T66" fmla="*/ 993 w 1285"/>
                <a:gd name="T67" fmla="*/ 105 h 213"/>
                <a:gd name="T68" fmla="*/ 997 w 1285"/>
                <a:gd name="T69" fmla="*/ 98 h 213"/>
                <a:gd name="T70" fmla="*/ 1003 w 1285"/>
                <a:gd name="T71" fmla="*/ 94 h 213"/>
                <a:gd name="T72" fmla="*/ 1017 w 1285"/>
                <a:gd name="T73" fmla="*/ 85 h 213"/>
                <a:gd name="T74" fmla="*/ 1028 w 1285"/>
                <a:gd name="T75" fmla="*/ 72 h 213"/>
                <a:gd name="T76" fmla="*/ 1038 w 1285"/>
                <a:gd name="T77" fmla="*/ 61 h 213"/>
                <a:gd name="T78" fmla="*/ 1072 w 1285"/>
                <a:gd name="T79" fmla="*/ 60 h 213"/>
                <a:gd name="T80" fmla="*/ 1119 w 1285"/>
                <a:gd name="T81" fmla="*/ 62 h 213"/>
                <a:gd name="T82" fmla="*/ 1155 w 1285"/>
                <a:gd name="T83" fmla="*/ 62 h 213"/>
                <a:gd name="T84" fmla="*/ 1182 w 1285"/>
                <a:gd name="T85" fmla="*/ 57 h 213"/>
                <a:gd name="T86" fmla="*/ 1021 w 1285"/>
                <a:gd name="T87" fmla="*/ 150 h 213"/>
                <a:gd name="T88" fmla="*/ 801 w 1285"/>
                <a:gd name="T89" fmla="*/ 207 h 213"/>
                <a:gd name="T90" fmla="*/ 512 w 1285"/>
                <a:gd name="T91" fmla="*/ 202 h 213"/>
                <a:gd name="T92" fmla="*/ 270 w 1285"/>
                <a:gd name="T93" fmla="*/ 147 h 213"/>
                <a:gd name="T94" fmla="*/ 59 w 1285"/>
                <a:gd name="T95" fmla="*/ 80 h 213"/>
                <a:gd name="T96" fmla="*/ 1206 w 1285"/>
                <a:gd name="T97" fmla="*/ 47 h 213"/>
                <a:gd name="T98" fmla="*/ 1219 w 1285"/>
                <a:gd name="T99" fmla="*/ 39 h 213"/>
                <a:gd name="T100" fmla="*/ 1233 w 1285"/>
                <a:gd name="T101" fmla="*/ 28 h 213"/>
                <a:gd name="T102" fmla="*/ 1248 w 1285"/>
                <a:gd name="T103" fmla="*/ 15 h 213"/>
                <a:gd name="T104" fmla="*/ 1267 w 1285"/>
                <a:gd name="T105" fmla="*/ 0 h 213"/>
                <a:gd name="T106" fmla="*/ 1271 w 1285"/>
                <a:gd name="T107" fmla="*/ 0 h 213"/>
                <a:gd name="T108" fmla="*/ 1275 w 1285"/>
                <a:gd name="T109" fmla="*/ 2 h 213"/>
                <a:gd name="T110" fmla="*/ 1281 w 1285"/>
                <a:gd name="T111" fmla="*/ 4 h 213"/>
                <a:gd name="T112" fmla="*/ 1285 w 1285"/>
                <a:gd name="T113" fmla="*/ 6 h 213"/>
                <a:gd name="T114" fmla="*/ 1206 w 1285"/>
                <a:gd name="T115" fmla="*/ 4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85" h="213">
                  <a:moveTo>
                    <a:pt x="0" y="64"/>
                  </a:moveTo>
                  <a:lnTo>
                    <a:pt x="49" y="68"/>
                  </a:lnTo>
                  <a:lnTo>
                    <a:pt x="103" y="73"/>
                  </a:lnTo>
                  <a:lnTo>
                    <a:pt x="161" y="80"/>
                  </a:lnTo>
                  <a:lnTo>
                    <a:pt x="218" y="89"/>
                  </a:lnTo>
                  <a:lnTo>
                    <a:pt x="246" y="94"/>
                  </a:lnTo>
                  <a:lnTo>
                    <a:pt x="273" y="100"/>
                  </a:lnTo>
                  <a:lnTo>
                    <a:pt x="299" y="106"/>
                  </a:lnTo>
                  <a:lnTo>
                    <a:pt x="323" y="113"/>
                  </a:lnTo>
                  <a:lnTo>
                    <a:pt x="344" y="120"/>
                  </a:lnTo>
                  <a:lnTo>
                    <a:pt x="363" y="129"/>
                  </a:lnTo>
                  <a:lnTo>
                    <a:pt x="378" y="137"/>
                  </a:lnTo>
                  <a:lnTo>
                    <a:pt x="393" y="147"/>
                  </a:lnTo>
                  <a:lnTo>
                    <a:pt x="413" y="146"/>
                  </a:lnTo>
                  <a:lnTo>
                    <a:pt x="434" y="146"/>
                  </a:lnTo>
                  <a:lnTo>
                    <a:pt x="455" y="147"/>
                  </a:lnTo>
                  <a:lnTo>
                    <a:pt x="477" y="148"/>
                  </a:lnTo>
                  <a:lnTo>
                    <a:pt x="488" y="150"/>
                  </a:lnTo>
                  <a:lnTo>
                    <a:pt x="498" y="152"/>
                  </a:lnTo>
                  <a:lnTo>
                    <a:pt x="509" y="154"/>
                  </a:lnTo>
                  <a:lnTo>
                    <a:pt x="519" y="157"/>
                  </a:lnTo>
                  <a:lnTo>
                    <a:pt x="529" y="162"/>
                  </a:lnTo>
                  <a:lnTo>
                    <a:pt x="539" y="167"/>
                  </a:lnTo>
                  <a:lnTo>
                    <a:pt x="548" y="171"/>
                  </a:lnTo>
                  <a:lnTo>
                    <a:pt x="556" y="179"/>
                  </a:lnTo>
                  <a:lnTo>
                    <a:pt x="556" y="170"/>
                  </a:lnTo>
                  <a:lnTo>
                    <a:pt x="555" y="162"/>
                  </a:lnTo>
                  <a:lnTo>
                    <a:pt x="555" y="153"/>
                  </a:lnTo>
                  <a:lnTo>
                    <a:pt x="553" y="145"/>
                  </a:lnTo>
                  <a:lnTo>
                    <a:pt x="552" y="135"/>
                  </a:lnTo>
                  <a:lnTo>
                    <a:pt x="550" y="128"/>
                  </a:lnTo>
                  <a:lnTo>
                    <a:pt x="549" y="120"/>
                  </a:lnTo>
                  <a:lnTo>
                    <a:pt x="549" y="114"/>
                  </a:lnTo>
                  <a:lnTo>
                    <a:pt x="583" y="120"/>
                  </a:lnTo>
                  <a:lnTo>
                    <a:pt x="620" y="125"/>
                  </a:lnTo>
                  <a:lnTo>
                    <a:pt x="656" y="131"/>
                  </a:lnTo>
                  <a:lnTo>
                    <a:pt x="693" y="135"/>
                  </a:lnTo>
                  <a:lnTo>
                    <a:pt x="711" y="137"/>
                  </a:lnTo>
                  <a:lnTo>
                    <a:pt x="728" y="137"/>
                  </a:lnTo>
                  <a:lnTo>
                    <a:pt x="747" y="139"/>
                  </a:lnTo>
                  <a:lnTo>
                    <a:pt x="764" y="137"/>
                  </a:lnTo>
                  <a:lnTo>
                    <a:pt x="779" y="137"/>
                  </a:lnTo>
                  <a:lnTo>
                    <a:pt x="796" y="135"/>
                  </a:lnTo>
                  <a:lnTo>
                    <a:pt x="811" y="131"/>
                  </a:lnTo>
                  <a:lnTo>
                    <a:pt x="825" y="128"/>
                  </a:lnTo>
                  <a:lnTo>
                    <a:pt x="840" y="130"/>
                  </a:lnTo>
                  <a:lnTo>
                    <a:pt x="856" y="133"/>
                  </a:lnTo>
                  <a:lnTo>
                    <a:pt x="872" y="136"/>
                  </a:lnTo>
                  <a:lnTo>
                    <a:pt x="889" y="140"/>
                  </a:lnTo>
                  <a:lnTo>
                    <a:pt x="906" y="142"/>
                  </a:lnTo>
                  <a:lnTo>
                    <a:pt x="921" y="145"/>
                  </a:lnTo>
                  <a:lnTo>
                    <a:pt x="937" y="146"/>
                  </a:lnTo>
                  <a:lnTo>
                    <a:pt x="953" y="147"/>
                  </a:lnTo>
                  <a:lnTo>
                    <a:pt x="953" y="143"/>
                  </a:lnTo>
                  <a:lnTo>
                    <a:pt x="954" y="141"/>
                  </a:lnTo>
                  <a:lnTo>
                    <a:pt x="957" y="137"/>
                  </a:lnTo>
                  <a:lnTo>
                    <a:pt x="960" y="134"/>
                  </a:lnTo>
                  <a:lnTo>
                    <a:pt x="963" y="130"/>
                  </a:lnTo>
                  <a:lnTo>
                    <a:pt x="966" y="126"/>
                  </a:lnTo>
                  <a:lnTo>
                    <a:pt x="967" y="124"/>
                  </a:lnTo>
                  <a:lnTo>
                    <a:pt x="967" y="122"/>
                  </a:lnTo>
                  <a:lnTo>
                    <a:pt x="976" y="122"/>
                  </a:lnTo>
                  <a:lnTo>
                    <a:pt x="983" y="122"/>
                  </a:lnTo>
                  <a:lnTo>
                    <a:pt x="983" y="118"/>
                  </a:lnTo>
                  <a:lnTo>
                    <a:pt x="984" y="116"/>
                  </a:lnTo>
                  <a:lnTo>
                    <a:pt x="987" y="112"/>
                  </a:lnTo>
                  <a:lnTo>
                    <a:pt x="990" y="108"/>
                  </a:lnTo>
                  <a:lnTo>
                    <a:pt x="993" y="105"/>
                  </a:lnTo>
                  <a:lnTo>
                    <a:pt x="995" y="101"/>
                  </a:lnTo>
                  <a:lnTo>
                    <a:pt x="997" y="98"/>
                  </a:lnTo>
                  <a:lnTo>
                    <a:pt x="997" y="95"/>
                  </a:lnTo>
                  <a:lnTo>
                    <a:pt x="1003" y="94"/>
                  </a:lnTo>
                  <a:lnTo>
                    <a:pt x="1010" y="90"/>
                  </a:lnTo>
                  <a:lnTo>
                    <a:pt x="1017" y="85"/>
                  </a:lnTo>
                  <a:lnTo>
                    <a:pt x="1022" y="79"/>
                  </a:lnTo>
                  <a:lnTo>
                    <a:pt x="1028" y="72"/>
                  </a:lnTo>
                  <a:lnTo>
                    <a:pt x="1034" y="66"/>
                  </a:lnTo>
                  <a:lnTo>
                    <a:pt x="1038" y="61"/>
                  </a:lnTo>
                  <a:lnTo>
                    <a:pt x="1042" y="57"/>
                  </a:lnTo>
                  <a:lnTo>
                    <a:pt x="1072" y="60"/>
                  </a:lnTo>
                  <a:lnTo>
                    <a:pt x="1098" y="61"/>
                  </a:lnTo>
                  <a:lnTo>
                    <a:pt x="1119" y="62"/>
                  </a:lnTo>
                  <a:lnTo>
                    <a:pt x="1139" y="62"/>
                  </a:lnTo>
                  <a:lnTo>
                    <a:pt x="1155" y="62"/>
                  </a:lnTo>
                  <a:lnTo>
                    <a:pt x="1169" y="60"/>
                  </a:lnTo>
                  <a:lnTo>
                    <a:pt x="1182" y="57"/>
                  </a:lnTo>
                  <a:lnTo>
                    <a:pt x="1193" y="53"/>
                  </a:lnTo>
                  <a:lnTo>
                    <a:pt x="1021" y="150"/>
                  </a:lnTo>
                  <a:lnTo>
                    <a:pt x="912" y="192"/>
                  </a:lnTo>
                  <a:lnTo>
                    <a:pt x="801" y="207"/>
                  </a:lnTo>
                  <a:lnTo>
                    <a:pt x="610" y="213"/>
                  </a:lnTo>
                  <a:lnTo>
                    <a:pt x="512" y="202"/>
                  </a:lnTo>
                  <a:lnTo>
                    <a:pt x="471" y="189"/>
                  </a:lnTo>
                  <a:lnTo>
                    <a:pt x="270" y="147"/>
                  </a:lnTo>
                  <a:lnTo>
                    <a:pt x="177" y="123"/>
                  </a:lnTo>
                  <a:lnTo>
                    <a:pt x="59" y="80"/>
                  </a:lnTo>
                  <a:lnTo>
                    <a:pt x="0" y="64"/>
                  </a:lnTo>
                  <a:close/>
                  <a:moveTo>
                    <a:pt x="1206" y="47"/>
                  </a:moveTo>
                  <a:lnTo>
                    <a:pt x="1213" y="43"/>
                  </a:lnTo>
                  <a:lnTo>
                    <a:pt x="1219" y="39"/>
                  </a:lnTo>
                  <a:lnTo>
                    <a:pt x="1226" y="34"/>
                  </a:lnTo>
                  <a:lnTo>
                    <a:pt x="1233" y="28"/>
                  </a:lnTo>
                  <a:lnTo>
                    <a:pt x="1240" y="22"/>
                  </a:lnTo>
                  <a:lnTo>
                    <a:pt x="1248" y="15"/>
                  </a:lnTo>
                  <a:lnTo>
                    <a:pt x="1257" y="7"/>
                  </a:lnTo>
                  <a:lnTo>
                    <a:pt x="1267" y="0"/>
                  </a:lnTo>
                  <a:lnTo>
                    <a:pt x="1268" y="0"/>
                  </a:lnTo>
                  <a:lnTo>
                    <a:pt x="1271" y="0"/>
                  </a:lnTo>
                  <a:lnTo>
                    <a:pt x="1274" y="1"/>
                  </a:lnTo>
                  <a:lnTo>
                    <a:pt x="1275" y="2"/>
                  </a:lnTo>
                  <a:lnTo>
                    <a:pt x="1278" y="4"/>
                  </a:lnTo>
                  <a:lnTo>
                    <a:pt x="1281" y="4"/>
                  </a:lnTo>
                  <a:lnTo>
                    <a:pt x="1283" y="5"/>
                  </a:lnTo>
                  <a:lnTo>
                    <a:pt x="1285" y="6"/>
                  </a:lnTo>
                  <a:lnTo>
                    <a:pt x="1246" y="32"/>
                  </a:lnTo>
                  <a:lnTo>
                    <a:pt x="1206" y="4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38" name="Freeform 114">
              <a:extLst>
                <a:ext uri="{FF2B5EF4-FFF2-40B4-BE49-F238E27FC236}">
                  <a16:creationId xmlns:a16="http://schemas.microsoft.com/office/drawing/2014/main" xmlns="" id="{7B4825C7-56FC-4C1D-A84A-657B59CA503E}"/>
                </a:ext>
              </a:extLst>
            </p:cNvPr>
            <p:cNvSpPr>
              <a:spLocks/>
            </p:cNvSpPr>
            <p:nvPr/>
          </p:nvSpPr>
          <p:spPr bwMode="auto">
            <a:xfrm>
              <a:off x="723" y="1727"/>
              <a:ext cx="557" cy="95"/>
            </a:xfrm>
            <a:custGeom>
              <a:avLst/>
              <a:gdLst>
                <a:gd name="T0" fmla="*/ 10 w 1672"/>
                <a:gd name="T1" fmla="*/ 198 h 287"/>
                <a:gd name="T2" fmla="*/ 31 w 1672"/>
                <a:gd name="T3" fmla="*/ 219 h 287"/>
                <a:gd name="T4" fmla="*/ 59 w 1672"/>
                <a:gd name="T5" fmla="*/ 236 h 287"/>
                <a:gd name="T6" fmla="*/ 82 w 1672"/>
                <a:gd name="T7" fmla="*/ 244 h 287"/>
                <a:gd name="T8" fmla="*/ 101 w 1672"/>
                <a:gd name="T9" fmla="*/ 247 h 287"/>
                <a:gd name="T10" fmla="*/ 123 w 1672"/>
                <a:gd name="T11" fmla="*/ 236 h 287"/>
                <a:gd name="T12" fmla="*/ 156 w 1672"/>
                <a:gd name="T13" fmla="*/ 219 h 287"/>
                <a:gd name="T14" fmla="*/ 192 w 1672"/>
                <a:gd name="T15" fmla="*/ 208 h 287"/>
                <a:gd name="T16" fmla="*/ 229 w 1672"/>
                <a:gd name="T17" fmla="*/ 202 h 287"/>
                <a:gd name="T18" fmla="*/ 288 w 1672"/>
                <a:gd name="T19" fmla="*/ 199 h 287"/>
                <a:gd name="T20" fmla="*/ 369 w 1672"/>
                <a:gd name="T21" fmla="*/ 202 h 287"/>
                <a:gd name="T22" fmla="*/ 426 w 1672"/>
                <a:gd name="T23" fmla="*/ 189 h 287"/>
                <a:gd name="T24" fmla="*/ 465 w 1672"/>
                <a:gd name="T25" fmla="*/ 164 h 287"/>
                <a:gd name="T26" fmla="*/ 506 w 1672"/>
                <a:gd name="T27" fmla="*/ 145 h 287"/>
                <a:gd name="T28" fmla="*/ 551 w 1672"/>
                <a:gd name="T29" fmla="*/ 129 h 287"/>
                <a:gd name="T30" fmla="*/ 598 w 1672"/>
                <a:gd name="T31" fmla="*/ 117 h 287"/>
                <a:gd name="T32" fmla="*/ 648 w 1672"/>
                <a:gd name="T33" fmla="*/ 108 h 287"/>
                <a:gd name="T34" fmla="*/ 699 w 1672"/>
                <a:gd name="T35" fmla="*/ 103 h 287"/>
                <a:gd name="T36" fmla="*/ 749 w 1672"/>
                <a:gd name="T37" fmla="*/ 100 h 287"/>
                <a:gd name="T38" fmla="*/ 776 w 1672"/>
                <a:gd name="T39" fmla="*/ 95 h 287"/>
                <a:gd name="T40" fmla="*/ 787 w 1672"/>
                <a:gd name="T41" fmla="*/ 86 h 287"/>
                <a:gd name="T42" fmla="*/ 802 w 1672"/>
                <a:gd name="T43" fmla="*/ 78 h 287"/>
                <a:gd name="T44" fmla="*/ 816 w 1672"/>
                <a:gd name="T45" fmla="*/ 71 h 287"/>
                <a:gd name="T46" fmla="*/ 1148 w 1672"/>
                <a:gd name="T47" fmla="*/ 62 h 287"/>
                <a:gd name="T48" fmla="*/ 1173 w 1672"/>
                <a:gd name="T49" fmla="*/ 63 h 287"/>
                <a:gd name="T50" fmla="*/ 1197 w 1672"/>
                <a:gd name="T51" fmla="*/ 64 h 287"/>
                <a:gd name="T52" fmla="*/ 1222 w 1672"/>
                <a:gd name="T53" fmla="*/ 67 h 287"/>
                <a:gd name="T54" fmla="*/ 1245 w 1672"/>
                <a:gd name="T55" fmla="*/ 68 h 287"/>
                <a:gd name="T56" fmla="*/ 1264 w 1672"/>
                <a:gd name="T57" fmla="*/ 81 h 287"/>
                <a:gd name="T58" fmla="*/ 1289 w 1672"/>
                <a:gd name="T59" fmla="*/ 101 h 287"/>
                <a:gd name="T60" fmla="*/ 1313 w 1672"/>
                <a:gd name="T61" fmla="*/ 122 h 287"/>
                <a:gd name="T62" fmla="*/ 1328 w 1672"/>
                <a:gd name="T63" fmla="*/ 139 h 287"/>
                <a:gd name="T64" fmla="*/ 1335 w 1672"/>
                <a:gd name="T65" fmla="*/ 140 h 287"/>
                <a:gd name="T66" fmla="*/ 1340 w 1672"/>
                <a:gd name="T67" fmla="*/ 144 h 287"/>
                <a:gd name="T68" fmla="*/ 1346 w 1672"/>
                <a:gd name="T69" fmla="*/ 154 h 287"/>
                <a:gd name="T70" fmla="*/ 1350 w 1672"/>
                <a:gd name="T71" fmla="*/ 165 h 287"/>
                <a:gd name="T72" fmla="*/ 1353 w 1672"/>
                <a:gd name="T73" fmla="*/ 169 h 287"/>
                <a:gd name="T74" fmla="*/ 1357 w 1672"/>
                <a:gd name="T75" fmla="*/ 170 h 287"/>
                <a:gd name="T76" fmla="*/ 1356 w 1672"/>
                <a:gd name="T77" fmla="*/ 186 h 287"/>
                <a:gd name="T78" fmla="*/ 1353 w 1672"/>
                <a:gd name="T79" fmla="*/ 202 h 287"/>
                <a:gd name="T80" fmla="*/ 1352 w 1672"/>
                <a:gd name="T81" fmla="*/ 217 h 287"/>
                <a:gd name="T82" fmla="*/ 1350 w 1672"/>
                <a:gd name="T83" fmla="*/ 227 h 287"/>
                <a:gd name="T84" fmla="*/ 1333 w 1672"/>
                <a:gd name="T85" fmla="*/ 234 h 287"/>
                <a:gd name="T86" fmla="*/ 1309 w 1672"/>
                <a:gd name="T87" fmla="*/ 248 h 287"/>
                <a:gd name="T88" fmla="*/ 1285 w 1672"/>
                <a:gd name="T89" fmla="*/ 263 h 287"/>
                <a:gd name="T90" fmla="*/ 1268 w 1672"/>
                <a:gd name="T91" fmla="*/ 272 h 287"/>
                <a:gd name="T92" fmla="*/ 1268 w 1672"/>
                <a:gd name="T93" fmla="*/ 276 h 287"/>
                <a:gd name="T94" fmla="*/ 1265 w 1672"/>
                <a:gd name="T95" fmla="*/ 280 h 287"/>
                <a:gd name="T96" fmla="*/ 1262 w 1672"/>
                <a:gd name="T97" fmla="*/ 283 h 287"/>
                <a:gd name="T98" fmla="*/ 1259 w 1672"/>
                <a:gd name="T99" fmla="*/ 287 h 287"/>
                <a:gd name="T100" fmla="*/ 1471 w 1672"/>
                <a:gd name="T101" fmla="*/ 254 h 287"/>
                <a:gd name="T102" fmla="*/ 1578 w 1672"/>
                <a:gd name="T103" fmla="*/ 129 h 287"/>
                <a:gd name="T104" fmla="*/ 1281 w 1672"/>
                <a:gd name="T105" fmla="*/ 52 h 287"/>
                <a:gd name="T106" fmla="*/ 856 w 1672"/>
                <a:gd name="T107" fmla="*/ 0 h 287"/>
                <a:gd name="T108" fmla="*/ 480 w 1672"/>
                <a:gd name="T109" fmla="*/ 60 h 287"/>
                <a:gd name="T110" fmla="*/ 24 w 1672"/>
                <a:gd name="T111" fmla="*/ 159 h 287"/>
                <a:gd name="T112" fmla="*/ 23 w 1672"/>
                <a:gd name="T113" fmla="*/ 165 h 287"/>
                <a:gd name="T114" fmla="*/ 20 w 1672"/>
                <a:gd name="T115" fmla="*/ 174 h 287"/>
                <a:gd name="T116" fmla="*/ 17 w 1672"/>
                <a:gd name="T117" fmla="*/ 181 h 287"/>
                <a:gd name="T118" fmla="*/ 14 w 1672"/>
                <a:gd name="T119" fmla="*/ 187 h 287"/>
                <a:gd name="T120" fmla="*/ 5 w 1672"/>
                <a:gd name="T121" fmla="*/ 190 h 287"/>
                <a:gd name="T122" fmla="*/ 0 w 1672"/>
                <a:gd name="T123" fmla="*/ 1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2" h="287">
                  <a:moveTo>
                    <a:pt x="0" y="187"/>
                  </a:moveTo>
                  <a:lnTo>
                    <a:pt x="10" y="198"/>
                  </a:lnTo>
                  <a:lnTo>
                    <a:pt x="20" y="209"/>
                  </a:lnTo>
                  <a:lnTo>
                    <a:pt x="31" y="219"/>
                  </a:lnTo>
                  <a:lnTo>
                    <a:pt x="45" y="229"/>
                  </a:lnTo>
                  <a:lnTo>
                    <a:pt x="59" y="236"/>
                  </a:lnTo>
                  <a:lnTo>
                    <a:pt x="75" y="242"/>
                  </a:lnTo>
                  <a:lnTo>
                    <a:pt x="82" y="244"/>
                  </a:lnTo>
                  <a:lnTo>
                    <a:pt x="91" y="246"/>
                  </a:lnTo>
                  <a:lnTo>
                    <a:pt x="101" y="247"/>
                  </a:lnTo>
                  <a:lnTo>
                    <a:pt x="109" y="247"/>
                  </a:lnTo>
                  <a:lnTo>
                    <a:pt x="123" y="236"/>
                  </a:lnTo>
                  <a:lnTo>
                    <a:pt x="139" y="226"/>
                  </a:lnTo>
                  <a:lnTo>
                    <a:pt x="156" y="219"/>
                  </a:lnTo>
                  <a:lnTo>
                    <a:pt x="173" y="213"/>
                  </a:lnTo>
                  <a:lnTo>
                    <a:pt x="192" y="208"/>
                  </a:lnTo>
                  <a:lnTo>
                    <a:pt x="209" y="204"/>
                  </a:lnTo>
                  <a:lnTo>
                    <a:pt x="229" y="202"/>
                  </a:lnTo>
                  <a:lnTo>
                    <a:pt x="249" y="201"/>
                  </a:lnTo>
                  <a:lnTo>
                    <a:pt x="288" y="199"/>
                  </a:lnTo>
                  <a:lnTo>
                    <a:pt x="328" y="201"/>
                  </a:lnTo>
                  <a:lnTo>
                    <a:pt x="369" y="202"/>
                  </a:lnTo>
                  <a:lnTo>
                    <a:pt x="409" y="202"/>
                  </a:lnTo>
                  <a:lnTo>
                    <a:pt x="426" y="189"/>
                  </a:lnTo>
                  <a:lnTo>
                    <a:pt x="445" y="176"/>
                  </a:lnTo>
                  <a:lnTo>
                    <a:pt x="465" y="164"/>
                  </a:lnTo>
                  <a:lnTo>
                    <a:pt x="485" y="154"/>
                  </a:lnTo>
                  <a:lnTo>
                    <a:pt x="506" y="145"/>
                  </a:lnTo>
                  <a:lnTo>
                    <a:pt x="529" y="136"/>
                  </a:lnTo>
                  <a:lnTo>
                    <a:pt x="551" y="129"/>
                  </a:lnTo>
                  <a:lnTo>
                    <a:pt x="574" y="123"/>
                  </a:lnTo>
                  <a:lnTo>
                    <a:pt x="598" y="117"/>
                  </a:lnTo>
                  <a:lnTo>
                    <a:pt x="624" y="112"/>
                  </a:lnTo>
                  <a:lnTo>
                    <a:pt x="648" y="108"/>
                  </a:lnTo>
                  <a:lnTo>
                    <a:pt x="674" y="105"/>
                  </a:lnTo>
                  <a:lnTo>
                    <a:pt x="699" y="103"/>
                  </a:lnTo>
                  <a:lnTo>
                    <a:pt x="723" y="101"/>
                  </a:lnTo>
                  <a:lnTo>
                    <a:pt x="749" y="100"/>
                  </a:lnTo>
                  <a:lnTo>
                    <a:pt x="775" y="100"/>
                  </a:lnTo>
                  <a:lnTo>
                    <a:pt x="776" y="95"/>
                  </a:lnTo>
                  <a:lnTo>
                    <a:pt x="780" y="90"/>
                  </a:lnTo>
                  <a:lnTo>
                    <a:pt x="787" y="86"/>
                  </a:lnTo>
                  <a:lnTo>
                    <a:pt x="794" y="81"/>
                  </a:lnTo>
                  <a:lnTo>
                    <a:pt x="802" y="78"/>
                  </a:lnTo>
                  <a:lnTo>
                    <a:pt x="809" y="74"/>
                  </a:lnTo>
                  <a:lnTo>
                    <a:pt x="816" y="71"/>
                  </a:lnTo>
                  <a:lnTo>
                    <a:pt x="820" y="68"/>
                  </a:lnTo>
                  <a:lnTo>
                    <a:pt x="1148" y="62"/>
                  </a:lnTo>
                  <a:lnTo>
                    <a:pt x="1160" y="62"/>
                  </a:lnTo>
                  <a:lnTo>
                    <a:pt x="1173" y="63"/>
                  </a:lnTo>
                  <a:lnTo>
                    <a:pt x="1184" y="63"/>
                  </a:lnTo>
                  <a:lnTo>
                    <a:pt x="1197" y="64"/>
                  </a:lnTo>
                  <a:lnTo>
                    <a:pt x="1210" y="66"/>
                  </a:lnTo>
                  <a:lnTo>
                    <a:pt x="1222" y="67"/>
                  </a:lnTo>
                  <a:lnTo>
                    <a:pt x="1234" y="68"/>
                  </a:lnTo>
                  <a:lnTo>
                    <a:pt x="1245" y="68"/>
                  </a:lnTo>
                  <a:lnTo>
                    <a:pt x="1254" y="74"/>
                  </a:lnTo>
                  <a:lnTo>
                    <a:pt x="1264" y="81"/>
                  </a:lnTo>
                  <a:lnTo>
                    <a:pt x="1276" y="91"/>
                  </a:lnTo>
                  <a:lnTo>
                    <a:pt x="1289" y="101"/>
                  </a:lnTo>
                  <a:lnTo>
                    <a:pt x="1302" y="111"/>
                  </a:lnTo>
                  <a:lnTo>
                    <a:pt x="1313" y="122"/>
                  </a:lnTo>
                  <a:lnTo>
                    <a:pt x="1323" y="130"/>
                  </a:lnTo>
                  <a:lnTo>
                    <a:pt x="1328" y="139"/>
                  </a:lnTo>
                  <a:lnTo>
                    <a:pt x="1332" y="139"/>
                  </a:lnTo>
                  <a:lnTo>
                    <a:pt x="1335" y="140"/>
                  </a:lnTo>
                  <a:lnTo>
                    <a:pt x="1338" y="141"/>
                  </a:lnTo>
                  <a:lnTo>
                    <a:pt x="1340" y="144"/>
                  </a:lnTo>
                  <a:lnTo>
                    <a:pt x="1343" y="148"/>
                  </a:lnTo>
                  <a:lnTo>
                    <a:pt x="1346" y="154"/>
                  </a:lnTo>
                  <a:lnTo>
                    <a:pt x="1347" y="161"/>
                  </a:lnTo>
                  <a:lnTo>
                    <a:pt x="1350" y="165"/>
                  </a:lnTo>
                  <a:lnTo>
                    <a:pt x="1352" y="168"/>
                  </a:lnTo>
                  <a:lnTo>
                    <a:pt x="1353" y="169"/>
                  </a:lnTo>
                  <a:lnTo>
                    <a:pt x="1355" y="170"/>
                  </a:lnTo>
                  <a:lnTo>
                    <a:pt x="1357" y="170"/>
                  </a:lnTo>
                  <a:lnTo>
                    <a:pt x="1357" y="178"/>
                  </a:lnTo>
                  <a:lnTo>
                    <a:pt x="1356" y="186"/>
                  </a:lnTo>
                  <a:lnTo>
                    <a:pt x="1355" y="193"/>
                  </a:lnTo>
                  <a:lnTo>
                    <a:pt x="1353" y="202"/>
                  </a:lnTo>
                  <a:lnTo>
                    <a:pt x="1353" y="209"/>
                  </a:lnTo>
                  <a:lnTo>
                    <a:pt x="1352" y="217"/>
                  </a:lnTo>
                  <a:lnTo>
                    <a:pt x="1350" y="223"/>
                  </a:lnTo>
                  <a:lnTo>
                    <a:pt x="1350" y="227"/>
                  </a:lnTo>
                  <a:lnTo>
                    <a:pt x="1343" y="230"/>
                  </a:lnTo>
                  <a:lnTo>
                    <a:pt x="1333" y="234"/>
                  </a:lnTo>
                  <a:lnTo>
                    <a:pt x="1322" y="241"/>
                  </a:lnTo>
                  <a:lnTo>
                    <a:pt x="1309" y="248"/>
                  </a:lnTo>
                  <a:lnTo>
                    <a:pt x="1296" y="255"/>
                  </a:lnTo>
                  <a:lnTo>
                    <a:pt x="1285" y="263"/>
                  </a:lnTo>
                  <a:lnTo>
                    <a:pt x="1275" y="269"/>
                  </a:lnTo>
                  <a:lnTo>
                    <a:pt x="1268" y="272"/>
                  </a:lnTo>
                  <a:lnTo>
                    <a:pt x="1268" y="275"/>
                  </a:lnTo>
                  <a:lnTo>
                    <a:pt x="1268" y="276"/>
                  </a:lnTo>
                  <a:lnTo>
                    <a:pt x="1266" y="277"/>
                  </a:lnTo>
                  <a:lnTo>
                    <a:pt x="1265" y="280"/>
                  </a:lnTo>
                  <a:lnTo>
                    <a:pt x="1264" y="281"/>
                  </a:lnTo>
                  <a:lnTo>
                    <a:pt x="1262" y="283"/>
                  </a:lnTo>
                  <a:lnTo>
                    <a:pt x="1261" y="285"/>
                  </a:lnTo>
                  <a:lnTo>
                    <a:pt x="1259" y="287"/>
                  </a:lnTo>
                  <a:lnTo>
                    <a:pt x="1377" y="275"/>
                  </a:lnTo>
                  <a:lnTo>
                    <a:pt x="1471" y="254"/>
                  </a:lnTo>
                  <a:lnTo>
                    <a:pt x="1672" y="159"/>
                  </a:lnTo>
                  <a:lnTo>
                    <a:pt x="1578" y="129"/>
                  </a:lnTo>
                  <a:lnTo>
                    <a:pt x="1423" y="77"/>
                  </a:lnTo>
                  <a:lnTo>
                    <a:pt x="1281" y="52"/>
                  </a:lnTo>
                  <a:lnTo>
                    <a:pt x="1043" y="11"/>
                  </a:lnTo>
                  <a:lnTo>
                    <a:pt x="856" y="0"/>
                  </a:lnTo>
                  <a:lnTo>
                    <a:pt x="807" y="6"/>
                  </a:lnTo>
                  <a:lnTo>
                    <a:pt x="480" y="60"/>
                  </a:lnTo>
                  <a:lnTo>
                    <a:pt x="212" y="111"/>
                  </a:lnTo>
                  <a:lnTo>
                    <a:pt x="24" y="159"/>
                  </a:lnTo>
                  <a:lnTo>
                    <a:pt x="24" y="161"/>
                  </a:lnTo>
                  <a:lnTo>
                    <a:pt x="23" y="165"/>
                  </a:lnTo>
                  <a:lnTo>
                    <a:pt x="21" y="169"/>
                  </a:lnTo>
                  <a:lnTo>
                    <a:pt x="20" y="174"/>
                  </a:lnTo>
                  <a:lnTo>
                    <a:pt x="18" y="178"/>
                  </a:lnTo>
                  <a:lnTo>
                    <a:pt x="17" y="181"/>
                  </a:lnTo>
                  <a:lnTo>
                    <a:pt x="15" y="185"/>
                  </a:lnTo>
                  <a:lnTo>
                    <a:pt x="14" y="187"/>
                  </a:lnTo>
                  <a:lnTo>
                    <a:pt x="13" y="190"/>
                  </a:lnTo>
                  <a:lnTo>
                    <a:pt x="5" y="190"/>
                  </a:lnTo>
                  <a:lnTo>
                    <a:pt x="1" y="186"/>
                  </a:lnTo>
                  <a:lnTo>
                    <a:pt x="0" y="18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39" name="Freeform 115">
              <a:extLst>
                <a:ext uri="{FF2B5EF4-FFF2-40B4-BE49-F238E27FC236}">
                  <a16:creationId xmlns:a16="http://schemas.microsoft.com/office/drawing/2014/main" xmlns="" id="{F67D9377-6966-4AA6-BC26-A88AD44526F6}"/>
                </a:ext>
              </a:extLst>
            </p:cNvPr>
            <p:cNvSpPr>
              <a:spLocks/>
            </p:cNvSpPr>
            <p:nvPr/>
          </p:nvSpPr>
          <p:spPr bwMode="auto">
            <a:xfrm>
              <a:off x="1087" y="1886"/>
              <a:ext cx="79" cy="43"/>
            </a:xfrm>
            <a:custGeom>
              <a:avLst/>
              <a:gdLst>
                <a:gd name="T0" fmla="*/ 192 w 234"/>
                <a:gd name="T1" fmla="*/ 9 h 125"/>
                <a:gd name="T2" fmla="*/ 190 w 234"/>
                <a:gd name="T3" fmla="*/ 10 h 125"/>
                <a:gd name="T4" fmla="*/ 189 w 234"/>
                <a:gd name="T5" fmla="*/ 10 h 125"/>
                <a:gd name="T6" fmla="*/ 186 w 234"/>
                <a:gd name="T7" fmla="*/ 11 h 125"/>
                <a:gd name="T8" fmla="*/ 185 w 234"/>
                <a:gd name="T9" fmla="*/ 11 h 125"/>
                <a:gd name="T10" fmla="*/ 183 w 234"/>
                <a:gd name="T11" fmla="*/ 11 h 125"/>
                <a:gd name="T12" fmla="*/ 182 w 234"/>
                <a:gd name="T13" fmla="*/ 12 h 125"/>
                <a:gd name="T14" fmla="*/ 180 w 234"/>
                <a:gd name="T15" fmla="*/ 12 h 125"/>
                <a:gd name="T16" fmla="*/ 179 w 234"/>
                <a:gd name="T17" fmla="*/ 12 h 125"/>
                <a:gd name="T18" fmla="*/ 179 w 234"/>
                <a:gd name="T19" fmla="*/ 32 h 125"/>
                <a:gd name="T20" fmla="*/ 188 w 234"/>
                <a:gd name="T21" fmla="*/ 32 h 125"/>
                <a:gd name="T22" fmla="*/ 195 w 234"/>
                <a:gd name="T23" fmla="*/ 32 h 125"/>
                <a:gd name="T24" fmla="*/ 192 w 234"/>
                <a:gd name="T25" fmla="*/ 34 h 125"/>
                <a:gd name="T26" fmla="*/ 189 w 234"/>
                <a:gd name="T27" fmla="*/ 38 h 125"/>
                <a:gd name="T28" fmla="*/ 183 w 234"/>
                <a:gd name="T29" fmla="*/ 40 h 125"/>
                <a:gd name="T30" fmla="*/ 176 w 234"/>
                <a:gd name="T31" fmla="*/ 43 h 125"/>
                <a:gd name="T32" fmla="*/ 162 w 234"/>
                <a:gd name="T33" fmla="*/ 48 h 125"/>
                <a:gd name="T34" fmla="*/ 143 w 234"/>
                <a:gd name="T35" fmla="*/ 51 h 125"/>
                <a:gd name="T36" fmla="*/ 125 w 234"/>
                <a:gd name="T37" fmla="*/ 54 h 125"/>
                <a:gd name="T38" fmla="*/ 108 w 234"/>
                <a:gd name="T39" fmla="*/ 56 h 125"/>
                <a:gd name="T40" fmla="*/ 94 w 234"/>
                <a:gd name="T41" fmla="*/ 56 h 125"/>
                <a:gd name="T42" fmla="*/ 82 w 234"/>
                <a:gd name="T43" fmla="*/ 57 h 125"/>
                <a:gd name="T44" fmla="*/ 89 w 234"/>
                <a:gd name="T45" fmla="*/ 76 h 125"/>
                <a:gd name="T46" fmla="*/ 97 w 234"/>
                <a:gd name="T47" fmla="*/ 76 h 125"/>
                <a:gd name="T48" fmla="*/ 97 w 234"/>
                <a:gd name="T49" fmla="*/ 77 h 125"/>
                <a:gd name="T50" fmla="*/ 98 w 234"/>
                <a:gd name="T51" fmla="*/ 78 h 125"/>
                <a:gd name="T52" fmla="*/ 98 w 234"/>
                <a:gd name="T53" fmla="*/ 80 h 125"/>
                <a:gd name="T54" fmla="*/ 99 w 234"/>
                <a:gd name="T55" fmla="*/ 83 h 125"/>
                <a:gd name="T56" fmla="*/ 101 w 234"/>
                <a:gd name="T57" fmla="*/ 85 h 125"/>
                <a:gd name="T58" fmla="*/ 104 w 234"/>
                <a:gd name="T59" fmla="*/ 86 h 125"/>
                <a:gd name="T60" fmla="*/ 108 w 234"/>
                <a:gd name="T61" fmla="*/ 88 h 125"/>
                <a:gd name="T62" fmla="*/ 112 w 234"/>
                <a:gd name="T63" fmla="*/ 89 h 125"/>
                <a:gd name="T64" fmla="*/ 98 w 234"/>
                <a:gd name="T65" fmla="*/ 90 h 125"/>
                <a:gd name="T66" fmla="*/ 84 w 234"/>
                <a:gd name="T67" fmla="*/ 93 h 125"/>
                <a:gd name="T68" fmla="*/ 70 w 234"/>
                <a:gd name="T69" fmla="*/ 97 h 125"/>
                <a:gd name="T70" fmla="*/ 57 w 234"/>
                <a:gd name="T71" fmla="*/ 101 h 125"/>
                <a:gd name="T72" fmla="*/ 43 w 234"/>
                <a:gd name="T73" fmla="*/ 106 h 125"/>
                <a:gd name="T74" fmla="*/ 28 w 234"/>
                <a:gd name="T75" fmla="*/ 111 h 125"/>
                <a:gd name="T76" fmla="*/ 14 w 234"/>
                <a:gd name="T77" fmla="*/ 113 h 125"/>
                <a:gd name="T78" fmla="*/ 0 w 234"/>
                <a:gd name="T79" fmla="*/ 114 h 125"/>
                <a:gd name="T80" fmla="*/ 0 w 234"/>
                <a:gd name="T81" fmla="*/ 117 h 125"/>
                <a:gd name="T82" fmla="*/ 128 w 234"/>
                <a:gd name="T83" fmla="*/ 125 h 125"/>
                <a:gd name="T84" fmla="*/ 200 w 234"/>
                <a:gd name="T85" fmla="*/ 56 h 125"/>
                <a:gd name="T86" fmla="*/ 234 w 234"/>
                <a:gd name="T87" fmla="*/ 0 h 125"/>
                <a:gd name="T88" fmla="*/ 234 w 234"/>
                <a:gd name="T89" fmla="*/ 0 h 125"/>
                <a:gd name="T90" fmla="*/ 233 w 234"/>
                <a:gd name="T91" fmla="*/ 0 h 125"/>
                <a:gd name="T92" fmla="*/ 232 w 234"/>
                <a:gd name="T93" fmla="*/ 0 h 125"/>
                <a:gd name="T94" fmla="*/ 232 w 234"/>
                <a:gd name="T95" fmla="*/ 0 h 125"/>
                <a:gd name="T96" fmla="*/ 230 w 234"/>
                <a:gd name="T97" fmla="*/ 0 h 125"/>
                <a:gd name="T98" fmla="*/ 229 w 234"/>
                <a:gd name="T99" fmla="*/ 0 h 125"/>
                <a:gd name="T100" fmla="*/ 229 w 234"/>
                <a:gd name="T101" fmla="*/ 0 h 125"/>
                <a:gd name="T102" fmla="*/ 227 w 234"/>
                <a:gd name="T103" fmla="*/ 0 h 125"/>
                <a:gd name="T104" fmla="*/ 222 w 234"/>
                <a:gd name="T105" fmla="*/ 4 h 125"/>
                <a:gd name="T106" fmla="*/ 192 w 234"/>
                <a:gd name="T107" fmla="*/ 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125">
                  <a:moveTo>
                    <a:pt x="192" y="9"/>
                  </a:moveTo>
                  <a:lnTo>
                    <a:pt x="190" y="10"/>
                  </a:lnTo>
                  <a:lnTo>
                    <a:pt x="189" y="10"/>
                  </a:lnTo>
                  <a:lnTo>
                    <a:pt x="186" y="11"/>
                  </a:lnTo>
                  <a:lnTo>
                    <a:pt x="185" y="11"/>
                  </a:lnTo>
                  <a:lnTo>
                    <a:pt x="183" y="11"/>
                  </a:lnTo>
                  <a:lnTo>
                    <a:pt x="182" y="12"/>
                  </a:lnTo>
                  <a:lnTo>
                    <a:pt x="180" y="12"/>
                  </a:lnTo>
                  <a:lnTo>
                    <a:pt x="179" y="12"/>
                  </a:lnTo>
                  <a:lnTo>
                    <a:pt x="179" y="32"/>
                  </a:lnTo>
                  <a:lnTo>
                    <a:pt x="188" y="32"/>
                  </a:lnTo>
                  <a:lnTo>
                    <a:pt x="195" y="32"/>
                  </a:lnTo>
                  <a:lnTo>
                    <a:pt x="192" y="34"/>
                  </a:lnTo>
                  <a:lnTo>
                    <a:pt x="189" y="38"/>
                  </a:lnTo>
                  <a:lnTo>
                    <a:pt x="183" y="40"/>
                  </a:lnTo>
                  <a:lnTo>
                    <a:pt x="176" y="43"/>
                  </a:lnTo>
                  <a:lnTo>
                    <a:pt x="162" y="48"/>
                  </a:lnTo>
                  <a:lnTo>
                    <a:pt x="143" y="51"/>
                  </a:lnTo>
                  <a:lnTo>
                    <a:pt x="125" y="54"/>
                  </a:lnTo>
                  <a:lnTo>
                    <a:pt x="108" y="56"/>
                  </a:lnTo>
                  <a:lnTo>
                    <a:pt x="94" y="56"/>
                  </a:lnTo>
                  <a:lnTo>
                    <a:pt x="82" y="57"/>
                  </a:lnTo>
                  <a:lnTo>
                    <a:pt x="89" y="76"/>
                  </a:lnTo>
                  <a:lnTo>
                    <a:pt x="97" y="76"/>
                  </a:lnTo>
                  <a:lnTo>
                    <a:pt x="97" y="77"/>
                  </a:lnTo>
                  <a:lnTo>
                    <a:pt x="98" y="78"/>
                  </a:lnTo>
                  <a:lnTo>
                    <a:pt x="98" y="80"/>
                  </a:lnTo>
                  <a:lnTo>
                    <a:pt x="99" y="83"/>
                  </a:lnTo>
                  <a:lnTo>
                    <a:pt x="101" y="85"/>
                  </a:lnTo>
                  <a:lnTo>
                    <a:pt x="104" y="86"/>
                  </a:lnTo>
                  <a:lnTo>
                    <a:pt x="108" y="88"/>
                  </a:lnTo>
                  <a:lnTo>
                    <a:pt x="112" y="89"/>
                  </a:lnTo>
                  <a:lnTo>
                    <a:pt x="98" y="90"/>
                  </a:lnTo>
                  <a:lnTo>
                    <a:pt x="84" y="93"/>
                  </a:lnTo>
                  <a:lnTo>
                    <a:pt x="70" y="97"/>
                  </a:lnTo>
                  <a:lnTo>
                    <a:pt x="57" y="101"/>
                  </a:lnTo>
                  <a:lnTo>
                    <a:pt x="43" y="106"/>
                  </a:lnTo>
                  <a:lnTo>
                    <a:pt x="28" y="111"/>
                  </a:lnTo>
                  <a:lnTo>
                    <a:pt x="14" y="113"/>
                  </a:lnTo>
                  <a:lnTo>
                    <a:pt x="0" y="114"/>
                  </a:lnTo>
                  <a:lnTo>
                    <a:pt x="0" y="117"/>
                  </a:lnTo>
                  <a:lnTo>
                    <a:pt x="128" y="125"/>
                  </a:lnTo>
                  <a:lnTo>
                    <a:pt x="200" y="56"/>
                  </a:lnTo>
                  <a:lnTo>
                    <a:pt x="234" y="0"/>
                  </a:lnTo>
                  <a:lnTo>
                    <a:pt x="234" y="0"/>
                  </a:lnTo>
                  <a:lnTo>
                    <a:pt x="233" y="0"/>
                  </a:lnTo>
                  <a:lnTo>
                    <a:pt x="232" y="0"/>
                  </a:lnTo>
                  <a:lnTo>
                    <a:pt x="232" y="0"/>
                  </a:lnTo>
                  <a:lnTo>
                    <a:pt x="230" y="0"/>
                  </a:lnTo>
                  <a:lnTo>
                    <a:pt x="229" y="0"/>
                  </a:lnTo>
                  <a:lnTo>
                    <a:pt x="229" y="0"/>
                  </a:lnTo>
                  <a:lnTo>
                    <a:pt x="227" y="0"/>
                  </a:lnTo>
                  <a:lnTo>
                    <a:pt x="222" y="4"/>
                  </a:lnTo>
                  <a:lnTo>
                    <a:pt x="192" y="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40" name="Freeform 116">
              <a:extLst>
                <a:ext uri="{FF2B5EF4-FFF2-40B4-BE49-F238E27FC236}">
                  <a16:creationId xmlns:a16="http://schemas.microsoft.com/office/drawing/2014/main" xmlns="" id="{C6E4E118-E4AE-47E3-98E8-D8C981F8F51A}"/>
                </a:ext>
              </a:extLst>
            </p:cNvPr>
            <p:cNvSpPr>
              <a:spLocks/>
            </p:cNvSpPr>
            <p:nvPr/>
          </p:nvSpPr>
          <p:spPr bwMode="auto">
            <a:xfrm>
              <a:off x="1386" y="1881"/>
              <a:ext cx="71" cy="35"/>
            </a:xfrm>
            <a:custGeom>
              <a:avLst/>
              <a:gdLst>
                <a:gd name="T0" fmla="*/ 74 w 215"/>
                <a:gd name="T1" fmla="*/ 104 h 104"/>
                <a:gd name="T2" fmla="*/ 78 w 215"/>
                <a:gd name="T3" fmla="*/ 101 h 104"/>
                <a:gd name="T4" fmla="*/ 84 w 215"/>
                <a:gd name="T5" fmla="*/ 97 h 104"/>
                <a:gd name="T6" fmla="*/ 88 w 215"/>
                <a:gd name="T7" fmla="*/ 92 h 104"/>
                <a:gd name="T8" fmla="*/ 91 w 215"/>
                <a:gd name="T9" fmla="*/ 89 h 104"/>
                <a:gd name="T10" fmla="*/ 95 w 215"/>
                <a:gd name="T11" fmla="*/ 85 h 104"/>
                <a:gd name="T12" fmla="*/ 98 w 215"/>
                <a:gd name="T13" fmla="*/ 81 h 104"/>
                <a:gd name="T14" fmla="*/ 100 w 215"/>
                <a:gd name="T15" fmla="*/ 78 h 104"/>
                <a:gd name="T16" fmla="*/ 100 w 215"/>
                <a:gd name="T17" fmla="*/ 75 h 104"/>
                <a:gd name="T18" fmla="*/ 108 w 215"/>
                <a:gd name="T19" fmla="*/ 68 h 104"/>
                <a:gd name="T20" fmla="*/ 114 w 215"/>
                <a:gd name="T21" fmla="*/ 68 h 104"/>
                <a:gd name="T22" fmla="*/ 119 w 215"/>
                <a:gd name="T23" fmla="*/ 67 h 104"/>
                <a:gd name="T24" fmla="*/ 127 w 215"/>
                <a:gd name="T25" fmla="*/ 64 h 104"/>
                <a:gd name="T26" fmla="*/ 134 w 215"/>
                <a:gd name="T27" fmla="*/ 61 h 104"/>
                <a:gd name="T28" fmla="*/ 141 w 215"/>
                <a:gd name="T29" fmla="*/ 58 h 104"/>
                <a:gd name="T30" fmla="*/ 148 w 215"/>
                <a:gd name="T31" fmla="*/ 55 h 104"/>
                <a:gd name="T32" fmla="*/ 154 w 215"/>
                <a:gd name="T33" fmla="*/ 52 h 104"/>
                <a:gd name="T34" fmla="*/ 159 w 215"/>
                <a:gd name="T35" fmla="*/ 50 h 104"/>
                <a:gd name="T36" fmla="*/ 159 w 215"/>
                <a:gd name="T37" fmla="*/ 42 h 104"/>
                <a:gd name="T38" fmla="*/ 159 w 215"/>
                <a:gd name="T39" fmla="*/ 36 h 104"/>
                <a:gd name="T40" fmla="*/ 162 w 215"/>
                <a:gd name="T41" fmla="*/ 36 h 104"/>
                <a:gd name="T42" fmla="*/ 165 w 215"/>
                <a:gd name="T43" fmla="*/ 34 h 104"/>
                <a:gd name="T44" fmla="*/ 168 w 215"/>
                <a:gd name="T45" fmla="*/ 31 h 104"/>
                <a:gd name="T46" fmla="*/ 171 w 215"/>
                <a:gd name="T47" fmla="*/ 29 h 104"/>
                <a:gd name="T48" fmla="*/ 172 w 215"/>
                <a:gd name="T49" fmla="*/ 27 h 104"/>
                <a:gd name="T50" fmla="*/ 174 w 215"/>
                <a:gd name="T51" fmla="*/ 23 h 104"/>
                <a:gd name="T52" fmla="*/ 175 w 215"/>
                <a:gd name="T53" fmla="*/ 19 h 104"/>
                <a:gd name="T54" fmla="*/ 175 w 215"/>
                <a:gd name="T55" fmla="*/ 17 h 104"/>
                <a:gd name="T56" fmla="*/ 178 w 215"/>
                <a:gd name="T57" fmla="*/ 17 h 104"/>
                <a:gd name="T58" fmla="*/ 182 w 215"/>
                <a:gd name="T59" fmla="*/ 16 h 104"/>
                <a:gd name="T60" fmla="*/ 186 w 215"/>
                <a:gd name="T61" fmla="*/ 16 h 104"/>
                <a:gd name="T62" fmla="*/ 191 w 215"/>
                <a:gd name="T63" fmla="*/ 14 h 104"/>
                <a:gd name="T64" fmla="*/ 196 w 215"/>
                <a:gd name="T65" fmla="*/ 13 h 104"/>
                <a:gd name="T66" fmla="*/ 201 w 215"/>
                <a:gd name="T67" fmla="*/ 12 h 104"/>
                <a:gd name="T68" fmla="*/ 206 w 215"/>
                <a:gd name="T69" fmla="*/ 11 h 104"/>
                <a:gd name="T70" fmla="*/ 212 w 215"/>
                <a:gd name="T71" fmla="*/ 11 h 104"/>
                <a:gd name="T72" fmla="*/ 212 w 215"/>
                <a:gd name="T73" fmla="*/ 10 h 104"/>
                <a:gd name="T74" fmla="*/ 212 w 215"/>
                <a:gd name="T75" fmla="*/ 10 h 104"/>
                <a:gd name="T76" fmla="*/ 212 w 215"/>
                <a:gd name="T77" fmla="*/ 8 h 104"/>
                <a:gd name="T78" fmla="*/ 213 w 215"/>
                <a:gd name="T79" fmla="*/ 8 h 104"/>
                <a:gd name="T80" fmla="*/ 213 w 215"/>
                <a:gd name="T81" fmla="*/ 7 h 104"/>
                <a:gd name="T82" fmla="*/ 213 w 215"/>
                <a:gd name="T83" fmla="*/ 7 h 104"/>
                <a:gd name="T84" fmla="*/ 215 w 215"/>
                <a:gd name="T85" fmla="*/ 6 h 104"/>
                <a:gd name="T86" fmla="*/ 215 w 215"/>
                <a:gd name="T87" fmla="*/ 5 h 104"/>
                <a:gd name="T88" fmla="*/ 208 w 215"/>
                <a:gd name="T89" fmla="*/ 3 h 104"/>
                <a:gd name="T90" fmla="*/ 151 w 215"/>
                <a:gd name="T91" fmla="*/ 0 h 104"/>
                <a:gd name="T92" fmla="*/ 118 w 215"/>
                <a:gd name="T93" fmla="*/ 24 h 104"/>
                <a:gd name="T94" fmla="*/ 0 w 215"/>
                <a:gd name="T95" fmla="*/ 101 h 104"/>
                <a:gd name="T96" fmla="*/ 74 w 215"/>
                <a:gd name="T9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5" h="104">
                  <a:moveTo>
                    <a:pt x="74" y="104"/>
                  </a:moveTo>
                  <a:lnTo>
                    <a:pt x="78" y="101"/>
                  </a:lnTo>
                  <a:lnTo>
                    <a:pt x="84" y="97"/>
                  </a:lnTo>
                  <a:lnTo>
                    <a:pt x="88" y="92"/>
                  </a:lnTo>
                  <a:lnTo>
                    <a:pt x="91" y="89"/>
                  </a:lnTo>
                  <a:lnTo>
                    <a:pt x="95" y="85"/>
                  </a:lnTo>
                  <a:lnTo>
                    <a:pt x="98" y="81"/>
                  </a:lnTo>
                  <a:lnTo>
                    <a:pt x="100" y="78"/>
                  </a:lnTo>
                  <a:lnTo>
                    <a:pt x="100" y="75"/>
                  </a:lnTo>
                  <a:lnTo>
                    <a:pt x="108" y="68"/>
                  </a:lnTo>
                  <a:lnTo>
                    <a:pt x="114" y="68"/>
                  </a:lnTo>
                  <a:lnTo>
                    <a:pt x="119" y="67"/>
                  </a:lnTo>
                  <a:lnTo>
                    <a:pt x="127" y="64"/>
                  </a:lnTo>
                  <a:lnTo>
                    <a:pt x="134" y="61"/>
                  </a:lnTo>
                  <a:lnTo>
                    <a:pt x="141" y="58"/>
                  </a:lnTo>
                  <a:lnTo>
                    <a:pt x="148" y="55"/>
                  </a:lnTo>
                  <a:lnTo>
                    <a:pt x="154" y="52"/>
                  </a:lnTo>
                  <a:lnTo>
                    <a:pt x="159" y="50"/>
                  </a:lnTo>
                  <a:lnTo>
                    <a:pt x="159" y="42"/>
                  </a:lnTo>
                  <a:lnTo>
                    <a:pt x="159" y="36"/>
                  </a:lnTo>
                  <a:lnTo>
                    <a:pt x="162" y="36"/>
                  </a:lnTo>
                  <a:lnTo>
                    <a:pt x="165" y="34"/>
                  </a:lnTo>
                  <a:lnTo>
                    <a:pt x="168" y="31"/>
                  </a:lnTo>
                  <a:lnTo>
                    <a:pt x="171" y="29"/>
                  </a:lnTo>
                  <a:lnTo>
                    <a:pt x="172" y="27"/>
                  </a:lnTo>
                  <a:lnTo>
                    <a:pt x="174" y="23"/>
                  </a:lnTo>
                  <a:lnTo>
                    <a:pt x="175" y="19"/>
                  </a:lnTo>
                  <a:lnTo>
                    <a:pt x="175" y="17"/>
                  </a:lnTo>
                  <a:lnTo>
                    <a:pt x="178" y="17"/>
                  </a:lnTo>
                  <a:lnTo>
                    <a:pt x="182" y="16"/>
                  </a:lnTo>
                  <a:lnTo>
                    <a:pt x="186" y="16"/>
                  </a:lnTo>
                  <a:lnTo>
                    <a:pt x="191" y="14"/>
                  </a:lnTo>
                  <a:lnTo>
                    <a:pt x="196" y="13"/>
                  </a:lnTo>
                  <a:lnTo>
                    <a:pt x="201" y="12"/>
                  </a:lnTo>
                  <a:lnTo>
                    <a:pt x="206" y="11"/>
                  </a:lnTo>
                  <a:lnTo>
                    <a:pt x="212" y="11"/>
                  </a:lnTo>
                  <a:lnTo>
                    <a:pt x="212" y="10"/>
                  </a:lnTo>
                  <a:lnTo>
                    <a:pt x="212" y="10"/>
                  </a:lnTo>
                  <a:lnTo>
                    <a:pt x="212" y="8"/>
                  </a:lnTo>
                  <a:lnTo>
                    <a:pt x="213" y="8"/>
                  </a:lnTo>
                  <a:lnTo>
                    <a:pt x="213" y="7"/>
                  </a:lnTo>
                  <a:lnTo>
                    <a:pt x="213" y="7"/>
                  </a:lnTo>
                  <a:lnTo>
                    <a:pt x="215" y="6"/>
                  </a:lnTo>
                  <a:lnTo>
                    <a:pt x="215" y="5"/>
                  </a:lnTo>
                  <a:lnTo>
                    <a:pt x="208" y="3"/>
                  </a:lnTo>
                  <a:lnTo>
                    <a:pt x="151" y="0"/>
                  </a:lnTo>
                  <a:lnTo>
                    <a:pt x="118" y="24"/>
                  </a:lnTo>
                  <a:lnTo>
                    <a:pt x="0" y="101"/>
                  </a:lnTo>
                  <a:lnTo>
                    <a:pt x="74" y="10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41" name="Freeform 117">
              <a:extLst>
                <a:ext uri="{FF2B5EF4-FFF2-40B4-BE49-F238E27FC236}">
                  <a16:creationId xmlns:a16="http://schemas.microsoft.com/office/drawing/2014/main" xmlns="" id="{6DC40B5A-2FB2-4DDE-BA01-8688B1787695}"/>
                </a:ext>
              </a:extLst>
            </p:cNvPr>
            <p:cNvSpPr>
              <a:spLocks/>
            </p:cNvSpPr>
            <p:nvPr/>
          </p:nvSpPr>
          <p:spPr bwMode="auto">
            <a:xfrm>
              <a:off x="851" y="1851"/>
              <a:ext cx="62" cy="48"/>
            </a:xfrm>
            <a:custGeom>
              <a:avLst/>
              <a:gdLst>
                <a:gd name="T0" fmla="*/ 180 w 180"/>
                <a:gd name="T1" fmla="*/ 27 h 143"/>
                <a:gd name="T2" fmla="*/ 174 w 180"/>
                <a:gd name="T3" fmla="*/ 42 h 143"/>
                <a:gd name="T4" fmla="*/ 171 w 180"/>
                <a:gd name="T5" fmla="*/ 54 h 143"/>
                <a:gd name="T6" fmla="*/ 168 w 180"/>
                <a:gd name="T7" fmla="*/ 64 h 143"/>
                <a:gd name="T8" fmla="*/ 167 w 180"/>
                <a:gd name="T9" fmla="*/ 71 h 143"/>
                <a:gd name="T10" fmla="*/ 165 w 180"/>
                <a:gd name="T11" fmla="*/ 80 h 143"/>
                <a:gd name="T12" fmla="*/ 165 w 180"/>
                <a:gd name="T13" fmla="*/ 88 h 143"/>
                <a:gd name="T14" fmla="*/ 164 w 180"/>
                <a:gd name="T15" fmla="*/ 98 h 143"/>
                <a:gd name="T16" fmla="*/ 164 w 180"/>
                <a:gd name="T17" fmla="*/ 111 h 143"/>
                <a:gd name="T18" fmla="*/ 153 w 180"/>
                <a:gd name="T19" fmla="*/ 114 h 143"/>
                <a:gd name="T20" fmla="*/ 140 w 180"/>
                <a:gd name="T21" fmla="*/ 115 h 143"/>
                <a:gd name="T22" fmla="*/ 126 w 180"/>
                <a:gd name="T23" fmla="*/ 117 h 143"/>
                <a:gd name="T24" fmla="*/ 113 w 180"/>
                <a:gd name="T25" fmla="*/ 120 h 143"/>
                <a:gd name="T26" fmla="*/ 99 w 180"/>
                <a:gd name="T27" fmla="*/ 121 h 143"/>
                <a:gd name="T28" fmla="*/ 84 w 180"/>
                <a:gd name="T29" fmla="*/ 122 h 143"/>
                <a:gd name="T30" fmla="*/ 72 w 180"/>
                <a:gd name="T31" fmla="*/ 123 h 143"/>
                <a:gd name="T32" fmla="*/ 60 w 180"/>
                <a:gd name="T33" fmla="*/ 123 h 143"/>
                <a:gd name="T34" fmla="*/ 60 w 180"/>
                <a:gd name="T35" fmla="*/ 126 h 143"/>
                <a:gd name="T36" fmla="*/ 59 w 180"/>
                <a:gd name="T37" fmla="*/ 128 h 143"/>
                <a:gd name="T38" fmla="*/ 57 w 180"/>
                <a:gd name="T39" fmla="*/ 131 h 143"/>
                <a:gd name="T40" fmla="*/ 54 w 180"/>
                <a:gd name="T41" fmla="*/ 133 h 143"/>
                <a:gd name="T42" fmla="*/ 53 w 180"/>
                <a:gd name="T43" fmla="*/ 135 h 143"/>
                <a:gd name="T44" fmla="*/ 52 w 180"/>
                <a:gd name="T45" fmla="*/ 138 h 143"/>
                <a:gd name="T46" fmla="*/ 49 w 180"/>
                <a:gd name="T47" fmla="*/ 140 h 143"/>
                <a:gd name="T48" fmla="*/ 47 w 180"/>
                <a:gd name="T49" fmla="*/ 143 h 143"/>
                <a:gd name="T50" fmla="*/ 0 w 180"/>
                <a:gd name="T51" fmla="*/ 137 h 143"/>
                <a:gd name="T52" fmla="*/ 0 w 180"/>
                <a:gd name="T53" fmla="*/ 126 h 143"/>
                <a:gd name="T54" fmla="*/ 26 w 180"/>
                <a:gd name="T55" fmla="*/ 111 h 143"/>
                <a:gd name="T56" fmla="*/ 37 w 180"/>
                <a:gd name="T57" fmla="*/ 98 h 143"/>
                <a:gd name="T58" fmla="*/ 22 w 180"/>
                <a:gd name="T59" fmla="*/ 70 h 143"/>
                <a:gd name="T60" fmla="*/ 70 w 180"/>
                <a:gd name="T61" fmla="*/ 55 h 143"/>
                <a:gd name="T62" fmla="*/ 83 w 180"/>
                <a:gd name="T63" fmla="*/ 45 h 143"/>
                <a:gd name="T64" fmla="*/ 79 w 180"/>
                <a:gd name="T65" fmla="*/ 28 h 143"/>
                <a:gd name="T66" fmla="*/ 66 w 180"/>
                <a:gd name="T67" fmla="*/ 21 h 143"/>
                <a:gd name="T68" fmla="*/ 63 w 180"/>
                <a:gd name="T69" fmla="*/ 17 h 143"/>
                <a:gd name="T70" fmla="*/ 117 w 180"/>
                <a:gd name="T71" fmla="*/ 0 h 143"/>
                <a:gd name="T72" fmla="*/ 117 w 180"/>
                <a:gd name="T73" fmla="*/ 0 h 143"/>
                <a:gd name="T74" fmla="*/ 118 w 180"/>
                <a:gd name="T75" fmla="*/ 0 h 143"/>
                <a:gd name="T76" fmla="*/ 118 w 180"/>
                <a:gd name="T77" fmla="*/ 0 h 143"/>
                <a:gd name="T78" fmla="*/ 118 w 180"/>
                <a:gd name="T79" fmla="*/ 0 h 143"/>
                <a:gd name="T80" fmla="*/ 118 w 180"/>
                <a:gd name="T81" fmla="*/ 2 h 143"/>
                <a:gd name="T82" fmla="*/ 118 w 180"/>
                <a:gd name="T83" fmla="*/ 2 h 143"/>
                <a:gd name="T84" fmla="*/ 120 w 180"/>
                <a:gd name="T85" fmla="*/ 2 h 143"/>
                <a:gd name="T86" fmla="*/ 120 w 180"/>
                <a:gd name="T87" fmla="*/ 2 h 143"/>
                <a:gd name="T88" fmla="*/ 143 w 180"/>
                <a:gd name="T89" fmla="*/ 2 h 143"/>
                <a:gd name="T90" fmla="*/ 143 w 180"/>
                <a:gd name="T91" fmla="*/ 8 h 143"/>
                <a:gd name="T92" fmla="*/ 157 w 180"/>
                <a:gd name="T93" fmla="*/ 8 h 143"/>
                <a:gd name="T94" fmla="*/ 164 w 180"/>
                <a:gd name="T95" fmla="*/ 15 h 143"/>
                <a:gd name="T96" fmla="*/ 164 w 180"/>
                <a:gd name="T97" fmla="*/ 17 h 143"/>
                <a:gd name="T98" fmla="*/ 164 w 180"/>
                <a:gd name="T99" fmla="*/ 20 h 143"/>
                <a:gd name="T100" fmla="*/ 165 w 180"/>
                <a:gd name="T101" fmla="*/ 21 h 143"/>
                <a:gd name="T102" fmla="*/ 165 w 180"/>
                <a:gd name="T103" fmla="*/ 24 h 143"/>
                <a:gd name="T104" fmla="*/ 167 w 180"/>
                <a:gd name="T105" fmla="*/ 25 h 143"/>
                <a:gd name="T106" fmla="*/ 168 w 180"/>
                <a:gd name="T107" fmla="*/ 26 h 143"/>
                <a:gd name="T108" fmla="*/ 170 w 180"/>
                <a:gd name="T109" fmla="*/ 27 h 143"/>
                <a:gd name="T110" fmla="*/ 172 w 180"/>
                <a:gd name="T111" fmla="*/ 27 h 143"/>
                <a:gd name="T112" fmla="*/ 180 w 180"/>
                <a:gd name="T113" fmla="*/ 2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 h="143">
                  <a:moveTo>
                    <a:pt x="180" y="27"/>
                  </a:moveTo>
                  <a:lnTo>
                    <a:pt x="174" y="42"/>
                  </a:lnTo>
                  <a:lnTo>
                    <a:pt x="171" y="54"/>
                  </a:lnTo>
                  <a:lnTo>
                    <a:pt x="168" y="64"/>
                  </a:lnTo>
                  <a:lnTo>
                    <a:pt x="167" y="71"/>
                  </a:lnTo>
                  <a:lnTo>
                    <a:pt x="165" y="80"/>
                  </a:lnTo>
                  <a:lnTo>
                    <a:pt x="165" y="88"/>
                  </a:lnTo>
                  <a:lnTo>
                    <a:pt x="164" y="98"/>
                  </a:lnTo>
                  <a:lnTo>
                    <a:pt x="164" y="111"/>
                  </a:lnTo>
                  <a:lnTo>
                    <a:pt x="153" y="114"/>
                  </a:lnTo>
                  <a:lnTo>
                    <a:pt x="140" y="115"/>
                  </a:lnTo>
                  <a:lnTo>
                    <a:pt x="126" y="117"/>
                  </a:lnTo>
                  <a:lnTo>
                    <a:pt x="113" y="120"/>
                  </a:lnTo>
                  <a:lnTo>
                    <a:pt x="99" y="121"/>
                  </a:lnTo>
                  <a:lnTo>
                    <a:pt x="84" y="122"/>
                  </a:lnTo>
                  <a:lnTo>
                    <a:pt x="72" y="123"/>
                  </a:lnTo>
                  <a:lnTo>
                    <a:pt x="60" y="123"/>
                  </a:lnTo>
                  <a:lnTo>
                    <a:pt x="60" y="126"/>
                  </a:lnTo>
                  <a:lnTo>
                    <a:pt x="59" y="128"/>
                  </a:lnTo>
                  <a:lnTo>
                    <a:pt x="57" y="131"/>
                  </a:lnTo>
                  <a:lnTo>
                    <a:pt x="54" y="133"/>
                  </a:lnTo>
                  <a:lnTo>
                    <a:pt x="53" y="135"/>
                  </a:lnTo>
                  <a:lnTo>
                    <a:pt x="52" y="138"/>
                  </a:lnTo>
                  <a:lnTo>
                    <a:pt x="49" y="140"/>
                  </a:lnTo>
                  <a:lnTo>
                    <a:pt x="47" y="143"/>
                  </a:lnTo>
                  <a:lnTo>
                    <a:pt x="0" y="137"/>
                  </a:lnTo>
                  <a:lnTo>
                    <a:pt x="0" y="126"/>
                  </a:lnTo>
                  <a:lnTo>
                    <a:pt x="26" y="111"/>
                  </a:lnTo>
                  <a:lnTo>
                    <a:pt x="37" y="98"/>
                  </a:lnTo>
                  <a:lnTo>
                    <a:pt x="22" y="70"/>
                  </a:lnTo>
                  <a:lnTo>
                    <a:pt x="70" y="55"/>
                  </a:lnTo>
                  <a:lnTo>
                    <a:pt x="83" y="45"/>
                  </a:lnTo>
                  <a:lnTo>
                    <a:pt x="79" y="28"/>
                  </a:lnTo>
                  <a:lnTo>
                    <a:pt x="66" y="21"/>
                  </a:lnTo>
                  <a:lnTo>
                    <a:pt x="63" y="17"/>
                  </a:lnTo>
                  <a:lnTo>
                    <a:pt x="117" y="0"/>
                  </a:lnTo>
                  <a:lnTo>
                    <a:pt x="117" y="0"/>
                  </a:lnTo>
                  <a:lnTo>
                    <a:pt x="118" y="0"/>
                  </a:lnTo>
                  <a:lnTo>
                    <a:pt x="118" y="0"/>
                  </a:lnTo>
                  <a:lnTo>
                    <a:pt x="118" y="0"/>
                  </a:lnTo>
                  <a:lnTo>
                    <a:pt x="118" y="2"/>
                  </a:lnTo>
                  <a:lnTo>
                    <a:pt x="118" y="2"/>
                  </a:lnTo>
                  <a:lnTo>
                    <a:pt x="120" y="2"/>
                  </a:lnTo>
                  <a:lnTo>
                    <a:pt x="120" y="2"/>
                  </a:lnTo>
                  <a:lnTo>
                    <a:pt x="143" y="2"/>
                  </a:lnTo>
                  <a:lnTo>
                    <a:pt x="143" y="8"/>
                  </a:lnTo>
                  <a:lnTo>
                    <a:pt x="157" y="8"/>
                  </a:lnTo>
                  <a:lnTo>
                    <a:pt x="164" y="15"/>
                  </a:lnTo>
                  <a:lnTo>
                    <a:pt x="164" y="17"/>
                  </a:lnTo>
                  <a:lnTo>
                    <a:pt x="164" y="20"/>
                  </a:lnTo>
                  <a:lnTo>
                    <a:pt x="165" y="21"/>
                  </a:lnTo>
                  <a:lnTo>
                    <a:pt x="165" y="24"/>
                  </a:lnTo>
                  <a:lnTo>
                    <a:pt x="167" y="25"/>
                  </a:lnTo>
                  <a:lnTo>
                    <a:pt x="168" y="26"/>
                  </a:lnTo>
                  <a:lnTo>
                    <a:pt x="170" y="27"/>
                  </a:lnTo>
                  <a:lnTo>
                    <a:pt x="172" y="27"/>
                  </a:lnTo>
                  <a:lnTo>
                    <a:pt x="180" y="2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42" name="Freeform 118">
              <a:extLst>
                <a:ext uri="{FF2B5EF4-FFF2-40B4-BE49-F238E27FC236}">
                  <a16:creationId xmlns:a16="http://schemas.microsoft.com/office/drawing/2014/main" xmlns="" id="{49614B80-550F-4187-A80E-C9791F7AE1A1}"/>
                </a:ext>
              </a:extLst>
            </p:cNvPr>
            <p:cNvSpPr>
              <a:spLocks/>
            </p:cNvSpPr>
            <p:nvPr/>
          </p:nvSpPr>
          <p:spPr bwMode="auto">
            <a:xfrm>
              <a:off x="938" y="1840"/>
              <a:ext cx="115" cy="65"/>
            </a:xfrm>
            <a:custGeom>
              <a:avLst/>
              <a:gdLst>
                <a:gd name="T0" fmla="*/ 330 w 344"/>
                <a:gd name="T1" fmla="*/ 11 h 190"/>
                <a:gd name="T2" fmla="*/ 318 w 344"/>
                <a:gd name="T3" fmla="*/ 23 h 190"/>
                <a:gd name="T4" fmla="*/ 306 w 344"/>
                <a:gd name="T5" fmla="*/ 36 h 190"/>
                <a:gd name="T6" fmla="*/ 291 w 344"/>
                <a:gd name="T7" fmla="*/ 43 h 190"/>
                <a:gd name="T8" fmla="*/ 283 w 344"/>
                <a:gd name="T9" fmla="*/ 46 h 190"/>
                <a:gd name="T10" fmla="*/ 279 w 344"/>
                <a:gd name="T11" fmla="*/ 53 h 190"/>
                <a:gd name="T12" fmla="*/ 273 w 344"/>
                <a:gd name="T13" fmla="*/ 59 h 190"/>
                <a:gd name="T14" fmla="*/ 269 w 344"/>
                <a:gd name="T15" fmla="*/ 62 h 190"/>
                <a:gd name="T16" fmla="*/ 253 w 344"/>
                <a:gd name="T17" fmla="*/ 70 h 190"/>
                <a:gd name="T18" fmla="*/ 239 w 344"/>
                <a:gd name="T19" fmla="*/ 70 h 190"/>
                <a:gd name="T20" fmla="*/ 232 w 344"/>
                <a:gd name="T21" fmla="*/ 95 h 190"/>
                <a:gd name="T22" fmla="*/ 216 w 344"/>
                <a:gd name="T23" fmla="*/ 95 h 190"/>
                <a:gd name="T24" fmla="*/ 215 w 344"/>
                <a:gd name="T25" fmla="*/ 113 h 190"/>
                <a:gd name="T26" fmla="*/ 209 w 344"/>
                <a:gd name="T27" fmla="*/ 133 h 190"/>
                <a:gd name="T28" fmla="*/ 203 w 344"/>
                <a:gd name="T29" fmla="*/ 150 h 190"/>
                <a:gd name="T30" fmla="*/ 202 w 344"/>
                <a:gd name="T31" fmla="*/ 166 h 190"/>
                <a:gd name="T32" fmla="*/ 171 w 344"/>
                <a:gd name="T33" fmla="*/ 167 h 190"/>
                <a:gd name="T34" fmla="*/ 124 w 344"/>
                <a:gd name="T35" fmla="*/ 173 h 190"/>
                <a:gd name="T36" fmla="*/ 71 w 344"/>
                <a:gd name="T37" fmla="*/ 182 h 190"/>
                <a:gd name="T38" fmla="*/ 20 w 344"/>
                <a:gd name="T39" fmla="*/ 190 h 190"/>
                <a:gd name="T40" fmla="*/ 33 w 344"/>
                <a:gd name="T41" fmla="*/ 172 h 190"/>
                <a:gd name="T42" fmla="*/ 61 w 344"/>
                <a:gd name="T43" fmla="*/ 112 h 190"/>
                <a:gd name="T44" fmla="*/ 118 w 344"/>
                <a:gd name="T45" fmla="*/ 91 h 190"/>
                <a:gd name="T46" fmla="*/ 131 w 344"/>
                <a:gd name="T47" fmla="*/ 84 h 190"/>
                <a:gd name="T48" fmla="*/ 127 w 344"/>
                <a:gd name="T49" fmla="*/ 67 h 190"/>
                <a:gd name="T50" fmla="*/ 331 w 344"/>
                <a:gd name="T51" fmla="*/ 0 h 190"/>
                <a:gd name="T52" fmla="*/ 336 w 344"/>
                <a:gd name="T53" fmla="*/ 5 h 190"/>
                <a:gd name="T54" fmla="*/ 340 w 344"/>
                <a:gd name="T55" fmla="*/ 11 h 190"/>
                <a:gd name="T56" fmla="*/ 343 w 344"/>
                <a:gd name="T57" fmla="*/ 17 h 190"/>
                <a:gd name="T58" fmla="*/ 344 w 344"/>
                <a:gd name="T59" fmla="*/ 25 h 190"/>
                <a:gd name="T60" fmla="*/ 338 w 344"/>
                <a:gd name="T61" fmla="*/ 23 h 190"/>
                <a:gd name="T62" fmla="*/ 334 w 344"/>
                <a:gd name="T63" fmla="*/ 20 h 190"/>
                <a:gd name="T64" fmla="*/ 333 w 344"/>
                <a:gd name="T65" fmla="*/ 14 h 190"/>
                <a:gd name="T66" fmla="*/ 336 w 344"/>
                <a:gd name="T67" fmla="*/ 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4" h="190">
                  <a:moveTo>
                    <a:pt x="336" y="5"/>
                  </a:moveTo>
                  <a:lnTo>
                    <a:pt x="330" y="11"/>
                  </a:lnTo>
                  <a:lnTo>
                    <a:pt x="324" y="17"/>
                  </a:lnTo>
                  <a:lnTo>
                    <a:pt x="318" y="23"/>
                  </a:lnTo>
                  <a:lnTo>
                    <a:pt x="313" y="29"/>
                  </a:lnTo>
                  <a:lnTo>
                    <a:pt x="306" y="36"/>
                  </a:lnTo>
                  <a:lnTo>
                    <a:pt x="299" y="39"/>
                  </a:lnTo>
                  <a:lnTo>
                    <a:pt x="291" y="43"/>
                  </a:lnTo>
                  <a:lnTo>
                    <a:pt x="283" y="44"/>
                  </a:lnTo>
                  <a:lnTo>
                    <a:pt x="283" y="46"/>
                  </a:lnTo>
                  <a:lnTo>
                    <a:pt x="282" y="49"/>
                  </a:lnTo>
                  <a:lnTo>
                    <a:pt x="279" y="53"/>
                  </a:lnTo>
                  <a:lnTo>
                    <a:pt x="276" y="56"/>
                  </a:lnTo>
                  <a:lnTo>
                    <a:pt x="273" y="59"/>
                  </a:lnTo>
                  <a:lnTo>
                    <a:pt x="272" y="61"/>
                  </a:lnTo>
                  <a:lnTo>
                    <a:pt x="269" y="62"/>
                  </a:lnTo>
                  <a:lnTo>
                    <a:pt x="269" y="62"/>
                  </a:lnTo>
                  <a:lnTo>
                    <a:pt x="253" y="70"/>
                  </a:lnTo>
                  <a:lnTo>
                    <a:pt x="246" y="70"/>
                  </a:lnTo>
                  <a:lnTo>
                    <a:pt x="239" y="70"/>
                  </a:lnTo>
                  <a:lnTo>
                    <a:pt x="239" y="88"/>
                  </a:lnTo>
                  <a:lnTo>
                    <a:pt x="232" y="95"/>
                  </a:lnTo>
                  <a:lnTo>
                    <a:pt x="223" y="95"/>
                  </a:lnTo>
                  <a:lnTo>
                    <a:pt x="216" y="95"/>
                  </a:lnTo>
                  <a:lnTo>
                    <a:pt x="216" y="105"/>
                  </a:lnTo>
                  <a:lnTo>
                    <a:pt x="215" y="113"/>
                  </a:lnTo>
                  <a:lnTo>
                    <a:pt x="212" y="123"/>
                  </a:lnTo>
                  <a:lnTo>
                    <a:pt x="209" y="133"/>
                  </a:lnTo>
                  <a:lnTo>
                    <a:pt x="206" y="141"/>
                  </a:lnTo>
                  <a:lnTo>
                    <a:pt x="203" y="150"/>
                  </a:lnTo>
                  <a:lnTo>
                    <a:pt x="202" y="157"/>
                  </a:lnTo>
                  <a:lnTo>
                    <a:pt x="202" y="166"/>
                  </a:lnTo>
                  <a:lnTo>
                    <a:pt x="188" y="166"/>
                  </a:lnTo>
                  <a:lnTo>
                    <a:pt x="171" y="167"/>
                  </a:lnTo>
                  <a:lnTo>
                    <a:pt x="148" y="169"/>
                  </a:lnTo>
                  <a:lnTo>
                    <a:pt x="124" y="173"/>
                  </a:lnTo>
                  <a:lnTo>
                    <a:pt x="98" y="177"/>
                  </a:lnTo>
                  <a:lnTo>
                    <a:pt x="71" y="182"/>
                  </a:lnTo>
                  <a:lnTo>
                    <a:pt x="46" y="185"/>
                  </a:lnTo>
                  <a:lnTo>
                    <a:pt x="20" y="190"/>
                  </a:lnTo>
                  <a:lnTo>
                    <a:pt x="0" y="190"/>
                  </a:lnTo>
                  <a:lnTo>
                    <a:pt x="33" y="172"/>
                  </a:lnTo>
                  <a:lnTo>
                    <a:pt x="65" y="138"/>
                  </a:lnTo>
                  <a:lnTo>
                    <a:pt x="61" y="112"/>
                  </a:lnTo>
                  <a:lnTo>
                    <a:pt x="57" y="109"/>
                  </a:lnTo>
                  <a:lnTo>
                    <a:pt x="118" y="91"/>
                  </a:lnTo>
                  <a:lnTo>
                    <a:pt x="122" y="91"/>
                  </a:lnTo>
                  <a:lnTo>
                    <a:pt x="131" y="84"/>
                  </a:lnTo>
                  <a:lnTo>
                    <a:pt x="127" y="74"/>
                  </a:lnTo>
                  <a:lnTo>
                    <a:pt x="127" y="67"/>
                  </a:lnTo>
                  <a:lnTo>
                    <a:pt x="229" y="19"/>
                  </a:lnTo>
                  <a:lnTo>
                    <a:pt x="331" y="0"/>
                  </a:lnTo>
                  <a:lnTo>
                    <a:pt x="334" y="3"/>
                  </a:lnTo>
                  <a:lnTo>
                    <a:pt x="336" y="5"/>
                  </a:lnTo>
                  <a:lnTo>
                    <a:pt x="337" y="9"/>
                  </a:lnTo>
                  <a:lnTo>
                    <a:pt x="340" y="11"/>
                  </a:lnTo>
                  <a:lnTo>
                    <a:pt x="341" y="15"/>
                  </a:lnTo>
                  <a:lnTo>
                    <a:pt x="343" y="17"/>
                  </a:lnTo>
                  <a:lnTo>
                    <a:pt x="343" y="21"/>
                  </a:lnTo>
                  <a:lnTo>
                    <a:pt x="344" y="25"/>
                  </a:lnTo>
                  <a:lnTo>
                    <a:pt x="341" y="25"/>
                  </a:lnTo>
                  <a:lnTo>
                    <a:pt x="338" y="23"/>
                  </a:lnTo>
                  <a:lnTo>
                    <a:pt x="336" y="22"/>
                  </a:lnTo>
                  <a:lnTo>
                    <a:pt x="334" y="20"/>
                  </a:lnTo>
                  <a:lnTo>
                    <a:pt x="333" y="17"/>
                  </a:lnTo>
                  <a:lnTo>
                    <a:pt x="333" y="14"/>
                  </a:lnTo>
                  <a:lnTo>
                    <a:pt x="334" y="10"/>
                  </a:lnTo>
                  <a:lnTo>
                    <a:pt x="336" y="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43" name="Freeform 119">
              <a:extLst>
                <a:ext uri="{FF2B5EF4-FFF2-40B4-BE49-F238E27FC236}">
                  <a16:creationId xmlns:a16="http://schemas.microsoft.com/office/drawing/2014/main" xmlns="" id="{685064A1-52F5-4DFA-8BF6-A5A7050DC158}"/>
                </a:ext>
              </a:extLst>
            </p:cNvPr>
            <p:cNvSpPr>
              <a:spLocks noEditPoints="1"/>
            </p:cNvSpPr>
            <p:nvPr/>
          </p:nvSpPr>
          <p:spPr bwMode="auto">
            <a:xfrm>
              <a:off x="1272" y="1923"/>
              <a:ext cx="147" cy="74"/>
            </a:xfrm>
            <a:custGeom>
              <a:avLst/>
              <a:gdLst>
                <a:gd name="T0" fmla="*/ 118 w 440"/>
                <a:gd name="T1" fmla="*/ 138 h 228"/>
                <a:gd name="T2" fmla="*/ 124 w 440"/>
                <a:gd name="T3" fmla="*/ 132 h 228"/>
                <a:gd name="T4" fmla="*/ 134 w 440"/>
                <a:gd name="T5" fmla="*/ 119 h 228"/>
                <a:gd name="T6" fmla="*/ 147 w 440"/>
                <a:gd name="T7" fmla="*/ 107 h 228"/>
                <a:gd name="T8" fmla="*/ 157 w 440"/>
                <a:gd name="T9" fmla="*/ 101 h 228"/>
                <a:gd name="T10" fmla="*/ 313 w 440"/>
                <a:gd name="T11" fmla="*/ 87 h 228"/>
                <a:gd name="T12" fmla="*/ 172 w 440"/>
                <a:gd name="T13" fmla="*/ 148 h 228"/>
                <a:gd name="T14" fmla="*/ 60 w 440"/>
                <a:gd name="T15" fmla="*/ 228 h 228"/>
                <a:gd name="T16" fmla="*/ 60 w 440"/>
                <a:gd name="T17" fmla="*/ 228 h 228"/>
                <a:gd name="T18" fmla="*/ 60 w 440"/>
                <a:gd name="T19" fmla="*/ 228 h 228"/>
                <a:gd name="T20" fmla="*/ 59 w 440"/>
                <a:gd name="T21" fmla="*/ 228 h 228"/>
                <a:gd name="T22" fmla="*/ 59 w 440"/>
                <a:gd name="T23" fmla="*/ 228 h 228"/>
                <a:gd name="T24" fmla="*/ 57 w 440"/>
                <a:gd name="T25" fmla="*/ 222 h 228"/>
                <a:gd name="T26" fmla="*/ 56 w 440"/>
                <a:gd name="T27" fmla="*/ 222 h 228"/>
                <a:gd name="T28" fmla="*/ 53 w 440"/>
                <a:gd name="T29" fmla="*/ 221 h 228"/>
                <a:gd name="T30" fmla="*/ 51 w 440"/>
                <a:gd name="T31" fmla="*/ 215 h 228"/>
                <a:gd name="T32" fmla="*/ 49 w 440"/>
                <a:gd name="T33" fmla="*/ 215 h 228"/>
                <a:gd name="T34" fmla="*/ 46 w 440"/>
                <a:gd name="T35" fmla="*/ 214 h 228"/>
                <a:gd name="T36" fmla="*/ 43 w 440"/>
                <a:gd name="T37" fmla="*/ 212 h 228"/>
                <a:gd name="T38" fmla="*/ 40 w 440"/>
                <a:gd name="T39" fmla="*/ 210 h 228"/>
                <a:gd name="T40" fmla="*/ 5 w 440"/>
                <a:gd name="T41" fmla="*/ 141 h 228"/>
                <a:gd name="T42" fmla="*/ 322 w 440"/>
                <a:gd name="T43" fmla="*/ 84 h 228"/>
                <a:gd name="T44" fmla="*/ 327 w 440"/>
                <a:gd name="T45" fmla="*/ 70 h 228"/>
                <a:gd name="T46" fmla="*/ 337 w 440"/>
                <a:gd name="T47" fmla="*/ 56 h 228"/>
                <a:gd name="T48" fmla="*/ 346 w 440"/>
                <a:gd name="T49" fmla="*/ 41 h 228"/>
                <a:gd name="T50" fmla="*/ 350 w 440"/>
                <a:gd name="T51" fmla="*/ 30 h 228"/>
                <a:gd name="T52" fmla="*/ 360 w 440"/>
                <a:gd name="T53" fmla="*/ 26 h 228"/>
                <a:gd name="T54" fmla="*/ 373 w 440"/>
                <a:gd name="T55" fmla="*/ 19 h 228"/>
                <a:gd name="T56" fmla="*/ 386 w 440"/>
                <a:gd name="T57" fmla="*/ 11 h 228"/>
                <a:gd name="T58" fmla="*/ 396 w 440"/>
                <a:gd name="T59" fmla="*/ 4 h 228"/>
                <a:gd name="T60" fmla="*/ 407 w 440"/>
                <a:gd name="T61" fmla="*/ 3 h 228"/>
                <a:gd name="T62" fmla="*/ 417 w 440"/>
                <a:gd name="T63" fmla="*/ 3 h 228"/>
                <a:gd name="T64" fmla="*/ 428 w 440"/>
                <a:gd name="T65" fmla="*/ 1 h 228"/>
                <a:gd name="T66" fmla="*/ 440 w 440"/>
                <a:gd name="T67" fmla="*/ 0 h 228"/>
                <a:gd name="T68" fmla="*/ 322 w 440"/>
                <a:gd name="T69" fmla="*/ 8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0" h="228">
                  <a:moveTo>
                    <a:pt x="0" y="138"/>
                  </a:moveTo>
                  <a:lnTo>
                    <a:pt x="118" y="138"/>
                  </a:lnTo>
                  <a:lnTo>
                    <a:pt x="120" y="137"/>
                  </a:lnTo>
                  <a:lnTo>
                    <a:pt x="124" y="132"/>
                  </a:lnTo>
                  <a:lnTo>
                    <a:pt x="128" y="126"/>
                  </a:lnTo>
                  <a:lnTo>
                    <a:pt x="134" y="119"/>
                  </a:lnTo>
                  <a:lnTo>
                    <a:pt x="141" y="113"/>
                  </a:lnTo>
                  <a:lnTo>
                    <a:pt x="147" y="107"/>
                  </a:lnTo>
                  <a:lnTo>
                    <a:pt x="152" y="102"/>
                  </a:lnTo>
                  <a:lnTo>
                    <a:pt x="157" y="101"/>
                  </a:lnTo>
                  <a:lnTo>
                    <a:pt x="164" y="87"/>
                  </a:lnTo>
                  <a:lnTo>
                    <a:pt x="313" y="87"/>
                  </a:lnTo>
                  <a:lnTo>
                    <a:pt x="218" y="133"/>
                  </a:lnTo>
                  <a:lnTo>
                    <a:pt x="172" y="148"/>
                  </a:lnTo>
                  <a:lnTo>
                    <a:pt x="63" y="225"/>
                  </a:lnTo>
                  <a:lnTo>
                    <a:pt x="60" y="228"/>
                  </a:lnTo>
                  <a:lnTo>
                    <a:pt x="60" y="228"/>
                  </a:lnTo>
                  <a:lnTo>
                    <a:pt x="60" y="228"/>
                  </a:lnTo>
                  <a:lnTo>
                    <a:pt x="60" y="228"/>
                  </a:lnTo>
                  <a:lnTo>
                    <a:pt x="60" y="228"/>
                  </a:lnTo>
                  <a:lnTo>
                    <a:pt x="59" y="228"/>
                  </a:lnTo>
                  <a:lnTo>
                    <a:pt x="59" y="228"/>
                  </a:lnTo>
                  <a:lnTo>
                    <a:pt x="59" y="228"/>
                  </a:lnTo>
                  <a:lnTo>
                    <a:pt x="59" y="228"/>
                  </a:lnTo>
                  <a:lnTo>
                    <a:pt x="59" y="225"/>
                  </a:lnTo>
                  <a:lnTo>
                    <a:pt x="57" y="222"/>
                  </a:lnTo>
                  <a:lnTo>
                    <a:pt x="57" y="222"/>
                  </a:lnTo>
                  <a:lnTo>
                    <a:pt x="56" y="222"/>
                  </a:lnTo>
                  <a:lnTo>
                    <a:pt x="54" y="221"/>
                  </a:lnTo>
                  <a:lnTo>
                    <a:pt x="53" y="221"/>
                  </a:lnTo>
                  <a:lnTo>
                    <a:pt x="51" y="219"/>
                  </a:lnTo>
                  <a:lnTo>
                    <a:pt x="51" y="215"/>
                  </a:lnTo>
                  <a:lnTo>
                    <a:pt x="50" y="215"/>
                  </a:lnTo>
                  <a:lnTo>
                    <a:pt x="49" y="215"/>
                  </a:lnTo>
                  <a:lnTo>
                    <a:pt x="47" y="215"/>
                  </a:lnTo>
                  <a:lnTo>
                    <a:pt x="46" y="214"/>
                  </a:lnTo>
                  <a:lnTo>
                    <a:pt x="44" y="214"/>
                  </a:lnTo>
                  <a:lnTo>
                    <a:pt x="43" y="212"/>
                  </a:lnTo>
                  <a:lnTo>
                    <a:pt x="42" y="211"/>
                  </a:lnTo>
                  <a:lnTo>
                    <a:pt x="40" y="210"/>
                  </a:lnTo>
                  <a:lnTo>
                    <a:pt x="39" y="186"/>
                  </a:lnTo>
                  <a:lnTo>
                    <a:pt x="5" y="141"/>
                  </a:lnTo>
                  <a:lnTo>
                    <a:pt x="0" y="138"/>
                  </a:lnTo>
                  <a:close/>
                  <a:moveTo>
                    <a:pt x="322" y="84"/>
                  </a:moveTo>
                  <a:lnTo>
                    <a:pt x="324" y="77"/>
                  </a:lnTo>
                  <a:lnTo>
                    <a:pt x="327" y="70"/>
                  </a:lnTo>
                  <a:lnTo>
                    <a:pt x="333" y="63"/>
                  </a:lnTo>
                  <a:lnTo>
                    <a:pt x="337" y="56"/>
                  </a:lnTo>
                  <a:lnTo>
                    <a:pt x="343" y="48"/>
                  </a:lnTo>
                  <a:lnTo>
                    <a:pt x="346" y="41"/>
                  </a:lnTo>
                  <a:lnTo>
                    <a:pt x="349" y="35"/>
                  </a:lnTo>
                  <a:lnTo>
                    <a:pt x="350" y="30"/>
                  </a:lnTo>
                  <a:lnTo>
                    <a:pt x="354" y="29"/>
                  </a:lnTo>
                  <a:lnTo>
                    <a:pt x="360" y="26"/>
                  </a:lnTo>
                  <a:lnTo>
                    <a:pt x="366" y="24"/>
                  </a:lnTo>
                  <a:lnTo>
                    <a:pt x="373" y="19"/>
                  </a:lnTo>
                  <a:lnTo>
                    <a:pt x="380" y="15"/>
                  </a:lnTo>
                  <a:lnTo>
                    <a:pt x="386" y="11"/>
                  </a:lnTo>
                  <a:lnTo>
                    <a:pt x="391" y="7"/>
                  </a:lnTo>
                  <a:lnTo>
                    <a:pt x="396" y="4"/>
                  </a:lnTo>
                  <a:lnTo>
                    <a:pt x="401" y="4"/>
                  </a:lnTo>
                  <a:lnTo>
                    <a:pt x="407" y="3"/>
                  </a:lnTo>
                  <a:lnTo>
                    <a:pt x="411" y="3"/>
                  </a:lnTo>
                  <a:lnTo>
                    <a:pt x="417" y="3"/>
                  </a:lnTo>
                  <a:lnTo>
                    <a:pt x="423" y="2"/>
                  </a:lnTo>
                  <a:lnTo>
                    <a:pt x="428" y="1"/>
                  </a:lnTo>
                  <a:lnTo>
                    <a:pt x="434" y="1"/>
                  </a:lnTo>
                  <a:lnTo>
                    <a:pt x="440" y="0"/>
                  </a:lnTo>
                  <a:lnTo>
                    <a:pt x="397" y="47"/>
                  </a:lnTo>
                  <a:lnTo>
                    <a:pt x="322" y="8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44" name="Freeform 120">
              <a:extLst>
                <a:ext uri="{FF2B5EF4-FFF2-40B4-BE49-F238E27FC236}">
                  <a16:creationId xmlns:a16="http://schemas.microsoft.com/office/drawing/2014/main" xmlns="" id="{D3A72C8A-12D3-49FB-A731-EB5D993C93A7}"/>
                </a:ext>
              </a:extLst>
            </p:cNvPr>
            <p:cNvSpPr>
              <a:spLocks/>
            </p:cNvSpPr>
            <p:nvPr/>
          </p:nvSpPr>
          <p:spPr bwMode="auto">
            <a:xfrm>
              <a:off x="890" y="2217"/>
              <a:ext cx="66" cy="23"/>
            </a:xfrm>
            <a:custGeom>
              <a:avLst/>
              <a:gdLst>
                <a:gd name="T0" fmla="*/ 34 w 198"/>
                <a:gd name="T1" fmla="*/ 70 h 70"/>
                <a:gd name="T2" fmla="*/ 198 w 198"/>
                <a:gd name="T3" fmla="*/ 0 h 70"/>
                <a:gd name="T4" fmla="*/ 3 w 198"/>
                <a:gd name="T5" fmla="*/ 41 h 70"/>
                <a:gd name="T6" fmla="*/ 0 w 198"/>
                <a:gd name="T7" fmla="*/ 42 h 70"/>
                <a:gd name="T8" fmla="*/ 0 w 198"/>
                <a:gd name="T9" fmla="*/ 44 h 70"/>
                <a:gd name="T10" fmla="*/ 1 w 198"/>
                <a:gd name="T11" fmla="*/ 45 h 70"/>
                <a:gd name="T12" fmla="*/ 1 w 198"/>
                <a:gd name="T13" fmla="*/ 46 h 70"/>
                <a:gd name="T14" fmla="*/ 3 w 198"/>
                <a:gd name="T15" fmla="*/ 47 h 70"/>
                <a:gd name="T16" fmla="*/ 4 w 198"/>
                <a:gd name="T17" fmla="*/ 50 h 70"/>
                <a:gd name="T18" fmla="*/ 6 w 198"/>
                <a:gd name="T19" fmla="*/ 51 h 70"/>
                <a:gd name="T20" fmla="*/ 7 w 198"/>
                <a:gd name="T21" fmla="*/ 53 h 70"/>
                <a:gd name="T22" fmla="*/ 9 w 198"/>
                <a:gd name="T23" fmla="*/ 56 h 70"/>
                <a:gd name="T24" fmla="*/ 31 w 198"/>
                <a:gd name="T25" fmla="*/ 64 h 70"/>
                <a:gd name="T26" fmla="*/ 34 w 198"/>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70">
                  <a:moveTo>
                    <a:pt x="34" y="70"/>
                  </a:moveTo>
                  <a:lnTo>
                    <a:pt x="198" y="0"/>
                  </a:lnTo>
                  <a:lnTo>
                    <a:pt x="3" y="41"/>
                  </a:lnTo>
                  <a:lnTo>
                    <a:pt x="0" y="42"/>
                  </a:lnTo>
                  <a:lnTo>
                    <a:pt x="0" y="44"/>
                  </a:lnTo>
                  <a:lnTo>
                    <a:pt x="1" y="45"/>
                  </a:lnTo>
                  <a:lnTo>
                    <a:pt x="1" y="46"/>
                  </a:lnTo>
                  <a:lnTo>
                    <a:pt x="3" y="47"/>
                  </a:lnTo>
                  <a:lnTo>
                    <a:pt x="4" y="50"/>
                  </a:lnTo>
                  <a:lnTo>
                    <a:pt x="6" y="51"/>
                  </a:lnTo>
                  <a:lnTo>
                    <a:pt x="7" y="53"/>
                  </a:lnTo>
                  <a:lnTo>
                    <a:pt x="9" y="56"/>
                  </a:lnTo>
                  <a:lnTo>
                    <a:pt x="31" y="64"/>
                  </a:lnTo>
                  <a:lnTo>
                    <a:pt x="34" y="7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45" name="Freeform 121">
              <a:extLst>
                <a:ext uri="{FF2B5EF4-FFF2-40B4-BE49-F238E27FC236}">
                  <a16:creationId xmlns:a16="http://schemas.microsoft.com/office/drawing/2014/main" xmlns="" id="{225666A8-26A0-4D59-AF74-00333E228A0C}"/>
                </a:ext>
              </a:extLst>
            </p:cNvPr>
            <p:cNvSpPr>
              <a:spLocks/>
            </p:cNvSpPr>
            <p:nvPr/>
          </p:nvSpPr>
          <p:spPr bwMode="auto">
            <a:xfrm>
              <a:off x="900" y="2206"/>
              <a:ext cx="42" cy="5"/>
            </a:xfrm>
            <a:custGeom>
              <a:avLst/>
              <a:gdLst>
                <a:gd name="T0" fmla="*/ 54 w 125"/>
                <a:gd name="T1" fmla="*/ 18 h 18"/>
                <a:gd name="T2" fmla="*/ 125 w 125"/>
                <a:gd name="T3" fmla="*/ 0 h 18"/>
                <a:gd name="T4" fmla="*/ 0 w 125"/>
                <a:gd name="T5" fmla="*/ 4 h 18"/>
                <a:gd name="T6" fmla="*/ 24 w 125"/>
                <a:gd name="T7" fmla="*/ 16 h 18"/>
                <a:gd name="T8" fmla="*/ 54 w 125"/>
                <a:gd name="T9" fmla="*/ 18 h 18"/>
              </a:gdLst>
              <a:ahLst/>
              <a:cxnLst>
                <a:cxn ang="0">
                  <a:pos x="T0" y="T1"/>
                </a:cxn>
                <a:cxn ang="0">
                  <a:pos x="T2" y="T3"/>
                </a:cxn>
                <a:cxn ang="0">
                  <a:pos x="T4" y="T5"/>
                </a:cxn>
                <a:cxn ang="0">
                  <a:pos x="T6" y="T7"/>
                </a:cxn>
                <a:cxn ang="0">
                  <a:pos x="T8" y="T9"/>
                </a:cxn>
              </a:cxnLst>
              <a:rect l="0" t="0" r="r" b="b"/>
              <a:pathLst>
                <a:path w="125" h="18">
                  <a:moveTo>
                    <a:pt x="54" y="18"/>
                  </a:moveTo>
                  <a:lnTo>
                    <a:pt x="125" y="0"/>
                  </a:lnTo>
                  <a:lnTo>
                    <a:pt x="0" y="4"/>
                  </a:lnTo>
                  <a:lnTo>
                    <a:pt x="24" y="16"/>
                  </a:lnTo>
                  <a:lnTo>
                    <a:pt x="54" y="1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46" name="Freeform 122">
              <a:extLst>
                <a:ext uri="{FF2B5EF4-FFF2-40B4-BE49-F238E27FC236}">
                  <a16:creationId xmlns:a16="http://schemas.microsoft.com/office/drawing/2014/main" xmlns="" id="{909CBB34-A13D-4F68-AB6A-382943FEBF91}"/>
                </a:ext>
              </a:extLst>
            </p:cNvPr>
            <p:cNvSpPr>
              <a:spLocks/>
            </p:cNvSpPr>
            <p:nvPr/>
          </p:nvSpPr>
          <p:spPr bwMode="auto">
            <a:xfrm>
              <a:off x="956" y="2110"/>
              <a:ext cx="61" cy="121"/>
            </a:xfrm>
            <a:custGeom>
              <a:avLst/>
              <a:gdLst>
                <a:gd name="T0" fmla="*/ 81 w 175"/>
                <a:gd name="T1" fmla="*/ 34 h 362"/>
                <a:gd name="T2" fmla="*/ 132 w 175"/>
                <a:gd name="T3" fmla="*/ 52 h 362"/>
                <a:gd name="T4" fmla="*/ 118 w 175"/>
                <a:gd name="T5" fmla="*/ 97 h 362"/>
                <a:gd name="T6" fmla="*/ 118 w 175"/>
                <a:gd name="T7" fmla="*/ 190 h 362"/>
                <a:gd name="T8" fmla="*/ 91 w 175"/>
                <a:gd name="T9" fmla="*/ 243 h 362"/>
                <a:gd name="T10" fmla="*/ 50 w 175"/>
                <a:gd name="T11" fmla="*/ 323 h 362"/>
                <a:gd name="T12" fmla="*/ 0 w 175"/>
                <a:gd name="T13" fmla="*/ 362 h 362"/>
                <a:gd name="T14" fmla="*/ 56 w 175"/>
                <a:gd name="T15" fmla="*/ 349 h 362"/>
                <a:gd name="T16" fmla="*/ 92 w 175"/>
                <a:gd name="T17" fmla="*/ 276 h 362"/>
                <a:gd name="T18" fmla="*/ 125 w 175"/>
                <a:gd name="T19" fmla="*/ 241 h 362"/>
                <a:gd name="T20" fmla="*/ 138 w 175"/>
                <a:gd name="T21" fmla="*/ 241 h 362"/>
                <a:gd name="T22" fmla="*/ 158 w 175"/>
                <a:gd name="T23" fmla="*/ 244 h 362"/>
                <a:gd name="T24" fmla="*/ 158 w 175"/>
                <a:gd name="T25" fmla="*/ 237 h 362"/>
                <a:gd name="T26" fmla="*/ 138 w 175"/>
                <a:gd name="T27" fmla="*/ 185 h 362"/>
                <a:gd name="T28" fmla="*/ 134 w 175"/>
                <a:gd name="T29" fmla="*/ 104 h 362"/>
                <a:gd name="T30" fmla="*/ 142 w 175"/>
                <a:gd name="T31" fmla="*/ 73 h 362"/>
                <a:gd name="T32" fmla="*/ 175 w 175"/>
                <a:gd name="T33" fmla="*/ 42 h 362"/>
                <a:gd name="T34" fmla="*/ 175 w 175"/>
                <a:gd name="T35" fmla="*/ 13 h 362"/>
                <a:gd name="T36" fmla="*/ 166 w 175"/>
                <a:gd name="T37" fmla="*/ 13 h 362"/>
                <a:gd name="T38" fmla="*/ 84 w 175"/>
                <a:gd name="T39" fmla="*/ 0 h 362"/>
                <a:gd name="T40" fmla="*/ 77 w 175"/>
                <a:gd name="T41" fmla="*/ 28 h 362"/>
                <a:gd name="T42" fmla="*/ 81 w 175"/>
                <a:gd name="T43" fmla="*/ 3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362">
                  <a:moveTo>
                    <a:pt x="81" y="34"/>
                  </a:moveTo>
                  <a:lnTo>
                    <a:pt x="132" y="52"/>
                  </a:lnTo>
                  <a:lnTo>
                    <a:pt x="118" y="97"/>
                  </a:lnTo>
                  <a:lnTo>
                    <a:pt x="118" y="190"/>
                  </a:lnTo>
                  <a:lnTo>
                    <a:pt x="91" y="243"/>
                  </a:lnTo>
                  <a:lnTo>
                    <a:pt x="50" y="323"/>
                  </a:lnTo>
                  <a:lnTo>
                    <a:pt x="0" y="362"/>
                  </a:lnTo>
                  <a:lnTo>
                    <a:pt x="56" y="349"/>
                  </a:lnTo>
                  <a:lnTo>
                    <a:pt x="92" y="276"/>
                  </a:lnTo>
                  <a:lnTo>
                    <a:pt x="125" y="241"/>
                  </a:lnTo>
                  <a:lnTo>
                    <a:pt x="138" y="241"/>
                  </a:lnTo>
                  <a:lnTo>
                    <a:pt x="158" y="244"/>
                  </a:lnTo>
                  <a:lnTo>
                    <a:pt x="158" y="237"/>
                  </a:lnTo>
                  <a:lnTo>
                    <a:pt x="138" y="185"/>
                  </a:lnTo>
                  <a:lnTo>
                    <a:pt x="134" y="104"/>
                  </a:lnTo>
                  <a:lnTo>
                    <a:pt x="142" y="73"/>
                  </a:lnTo>
                  <a:lnTo>
                    <a:pt x="175" y="42"/>
                  </a:lnTo>
                  <a:lnTo>
                    <a:pt x="175" y="13"/>
                  </a:lnTo>
                  <a:lnTo>
                    <a:pt x="166" y="13"/>
                  </a:lnTo>
                  <a:lnTo>
                    <a:pt x="84" y="0"/>
                  </a:lnTo>
                  <a:lnTo>
                    <a:pt x="77" y="28"/>
                  </a:lnTo>
                  <a:lnTo>
                    <a:pt x="81" y="3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47" name="Freeform 123">
              <a:extLst>
                <a:ext uri="{FF2B5EF4-FFF2-40B4-BE49-F238E27FC236}">
                  <a16:creationId xmlns:a16="http://schemas.microsoft.com/office/drawing/2014/main" xmlns="" id="{C23094D1-2E18-4423-90B4-C46F8FACFC15}"/>
                </a:ext>
              </a:extLst>
            </p:cNvPr>
            <p:cNvSpPr>
              <a:spLocks/>
            </p:cNvSpPr>
            <p:nvPr/>
          </p:nvSpPr>
          <p:spPr bwMode="auto">
            <a:xfrm>
              <a:off x="801" y="2154"/>
              <a:ext cx="76" cy="16"/>
            </a:xfrm>
            <a:custGeom>
              <a:avLst/>
              <a:gdLst>
                <a:gd name="T0" fmla="*/ 69 w 229"/>
                <a:gd name="T1" fmla="*/ 48 h 48"/>
                <a:gd name="T2" fmla="*/ 229 w 229"/>
                <a:gd name="T3" fmla="*/ 3 h 48"/>
                <a:gd name="T4" fmla="*/ 94 w 229"/>
                <a:gd name="T5" fmla="*/ 0 h 48"/>
                <a:gd name="T6" fmla="*/ 0 w 229"/>
                <a:gd name="T7" fmla="*/ 21 h 48"/>
                <a:gd name="T8" fmla="*/ 28 w 229"/>
                <a:gd name="T9" fmla="*/ 21 h 48"/>
                <a:gd name="T10" fmla="*/ 65 w 229"/>
                <a:gd name="T11" fmla="*/ 36 h 48"/>
                <a:gd name="T12" fmla="*/ 69 w 229"/>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229" h="48">
                  <a:moveTo>
                    <a:pt x="69" y="48"/>
                  </a:moveTo>
                  <a:lnTo>
                    <a:pt x="229" y="3"/>
                  </a:lnTo>
                  <a:lnTo>
                    <a:pt x="94" y="0"/>
                  </a:lnTo>
                  <a:lnTo>
                    <a:pt x="0" y="21"/>
                  </a:lnTo>
                  <a:lnTo>
                    <a:pt x="28" y="21"/>
                  </a:lnTo>
                  <a:lnTo>
                    <a:pt x="65" y="36"/>
                  </a:lnTo>
                  <a:lnTo>
                    <a:pt x="69" y="4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2893948" name="Freeform 124">
            <a:extLst>
              <a:ext uri="{FF2B5EF4-FFF2-40B4-BE49-F238E27FC236}">
                <a16:creationId xmlns:a16="http://schemas.microsoft.com/office/drawing/2014/main" xmlns="" id="{68B4FCE6-B1B0-4504-A12D-8A752B607DB3}"/>
              </a:ext>
            </a:extLst>
          </p:cNvPr>
          <p:cNvSpPr>
            <a:spLocks/>
          </p:cNvSpPr>
          <p:nvPr/>
        </p:nvSpPr>
        <p:spPr bwMode="auto">
          <a:xfrm>
            <a:off x="2536826" y="4252913"/>
            <a:ext cx="9525" cy="4762"/>
          </a:xfrm>
          <a:custGeom>
            <a:avLst/>
            <a:gdLst>
              <a:gd name="T0" fmla="*/ 16 w 16"/>
              <a:gd name="T1" fmla="*/ 9 h 9"/>
              <a:gd name="T2" fmla="*/ 0 w 16"/>
              <a:gd name="T3" fmla="*/ 0 h 9"/>
              <a:gd name="T4" fmla="*/ 10 w 16"/>
              <a:gd name="T5" fmla="*/ 3 h 9"/>
              <a:gd name="T6" fmla="*/ 16 w 16"/>
              <a:gd name="T7" fmla="*/ 9 h 9"/>
            </a:gdLst>
            <a:ahLst/>
            <a:cxnLst>
              <a:cxn ang="0">
                <a:pos x="T0" y="T1"/>
              </a:cxn>
              <a:cxn ang="0">
                <a:pos x="T2" y="T3"/>
              </a:cxn>
              <a:cxn ang="0">
                <a:pos x="T4" y="T5"/>
              </a:cxn>
              <a:cxn ang="0">
                <a:pos x="T6" y="T7"/>
              </a:cxn>
            </a:cxnLst>
            <a:rect l="0" t="0" r="r" b="b"/>
            <a:pathLst>
              <a:path w="16" h="9">
                <a:moveTo>
                  <a:pt x="16" y="9"/>
                </a:moveTo>
                <a:lnTo>
                  <a:pt x="0" y="0"/>
                </a:lnTo>
                <a:lnTo>
                  <a:pt x="10" y="3"/>
                </a:lnTo>
                <a:lnTo>
                  <a:pt x="16" y="9"/>
                </a:lnTo>
                <a:close/>
              </a:path>
            </a:pathLst>
          </a:custGeom>
          <a:solidFill>
            <a:srgbClr val="CCFF66"/>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nvGrpSpPr>
          <p:cNvPr id="89097" name="Group 125">
            <a:extLst>
              <a:ext uri="{FF2B5EF4-FFF2-40B4-BE49-F238E27FC236}">
                <a16:creationId xmlns:a16="http://schemas.microsoft.com/office/drawing/2014/main" xmlns="" id="{F7054D12-548A-4C5E-815C-D17C6D582171}"/>
              </a:ext>
            </a:extLst>
          </p:cNvPr>
          <p:cNvGrpSpPr>
            <a:grpSpLocks/>
          </p:cNvGrpSpPr>
          <p:nvPr/>
        </p:nvGrpSpPr>
        <p:grpSpPr bwMode="auto">
          <a:xfrm>
            <a:off x="2046288" y="4114800"/>
            <a:ext cx="1268412" cy="877888"/>
            <a:chOff x="480" y="2421"/>
            <a:chExt cx="937" cy="703"/>
          </a:xfrm>
        </p:grpSpPr>
        <p:sp>
          <p:nvSpPr>
            <p:cNvPr id="2893950" name="Freeform 126">
              <a:extLst>
                <a:ext uri="{FF2B5EF4-FFF2-40B4-BE49-F238E27FC236}">
                  <a16:creationId xmlns:a16="http://schemas.microsoft.com/office/drawing/2014/main" xmlns="" id="{7547EB9B-5079-4896-B5E9-6A228ECAF84D}"/>
                </a:ext>
              </a:extLst>
            </p:cNvPr>
            <p:cNvSpPr>
              <a:spLocks/>
            </p:cNvSpPr>
            <p:nvPr/>
          </p:nvSpPr>
          <p:spPr bwMode="auto">
            <a:xfrm>
              <a:off x="480" y="2421"/>
              <a:ext cx="937" cy="703"/>
            </a:xfrm>
            <a:custGeom>
              <a:avLst/>
              <a:gdLst>
                <a:gd name="T0" fmla="*/ 666 w 2811"/>
                <a:gd name="T1" fmla="*/ 361 h 2109"/>
                <a:gd name="T2" fmla="*/ 1075 w 2811"/>
                <a:gd name="T3" fmla="*/ 601 h 2109"/>
                <a:gd name="T4" fmla="*/ 1163 w 2811"/>
                <a:gd name="T5" fmla="*/ 657 h 2109"/>
                <a:gd name="T6" fmla="*/ 1198 w 2811"/>
                <a:gd name="T7" fmla="*/ 547 h 2109"/>
                <a:gd name="T8" fmla="*/ 1234 w 2811"/>
                <a:gd name="T9" fmla="*/ 479 h 2109"/>
                <a:gd name="T10" fmla="*/ 1287 w 2811"/>
                <a:gd name="T11" fmla="*/ 390 h 2109"/>
                <a:gd name="T12" fmla="*/ 1322 w 2811"/>
                <a:gd name="T13" fmla="*/ 383 h 2109"/>
                <a:gd name="T14" fmla="*/ 1361 w 2811"/>
                <a:gd name="T15" fmla="*/ 308 h 2109"/>
                <a:gd name="T16" fmla="*/ 1412 w 2811"/>
                <a:gd name="T17" fmla="*/ 220 h 2109"/>
                <a:gd name="T18" fmla="*/ 1459 w 2811"/>
                <a:gd name="T19" fmla="*/ 241 h 2109"/>
                <a:gd name="T20" fmla="*/ 1495 w 2811"/>
                <a:gd name="T21" fmla="*/ 163 h 2109"/>
                <a:gd name="T22" fmla="*/ 1555 w 2811"/>
                <a:gd name="T23" fmla="*/ 132 h 2109"/>
                <a:gd name="T24" fmla="*/ 1638 w 2811"/>
                <a:gd name="T25" fmla="*/ 154 h 2109"/>
                <a:gd name="T26" fmla="*/ 1676 w 2811"/>
                <a:gd name="T27" fmla="*/ 81 h 2109"/>
                <a:gd name="T28" fmla="*/ 1739 w 2811"/>
                <a:gd name="T29" fmla="*/ 65 h 2109"/>
                <a:gd name="T30" fmla="*/ 1791 w 2811"/>
                <a:gd name="T31" fmla="*/ 28 h 2109"/>
                <a:gd name="T32" fmla="*/ 1846 w 2811"/>
                <a:gd name="T33" fmla="*/ 73 h 2109"/>
                <a:gd name="T34" fmla="*/ 1916 w 2811"/>
                <a:gd name="T35" fmla="*/ 6 h 2109"/>
                <a:gd name="T36" fmla="*/ 1953 w 2811"/>
                <a:gd name="T37" fmla="*/ 0 h 2109"/>
                <a:gd name="T38" fmla="*/ 1969 w 2811"/>
                <a:gd name="T39" fmla="*/ 6 h 2109"/>
                <a:gd name="T40" fmla="*/ 1903 w 2811"/>
                <a:gd name="T41" fmla="*/ 185 h 2109"/>
                <a:gd name="T42" fmla="*/ 1846 w 2811"/>
                <a:gd name="T43" fmla="*/ 596 h 2109"/>
                <a:gd name="T44" fmla="*/ 1680 w 2811"/>
                <a:gd name="T45" fmla="*/ 924 h 2109"/>
                <a:gd name="T46" fmla="*/ 1887 w 2811"/>
                <a:gd name="T47" fmla="*/ 883 h 2109"/>
                <a:gd name="T48" fmla="*/ 2342 w 2811"/>
                <a:gd name="T49" fmla="*/ 755 h 2109"/>
                <a:gd name="T50" fmla="*/ 2578 w 2811"/>
                <a:gd name="T51" fmla="*/ 720 h 2109"/>
                <a:gd name="T52" fmla="*/ 2668 w 2811"/>
                <a:gd name="T53" fmla="*/ 820 h 2109"/>
                <a:gd name="T54" fmla="*/ 2811 w 2811"/>
                <a:gd name="T55" fmla="*/ 902 h 2109"/>
                <a:gd name="T56" fmla="*/ 2381 w 2811"/>
                <a:gd name="T57" fmla="*/ 921 h 2109"/>
                <a:gd name="T58" fmla="*/ 2024 w 2811"/>
                <a:gd name="T59" fmla="*/ 1116 h 2109"/>
                <a:gd name="T60" fmla="*/ 1642 w 2811"/>
                <a:gd name="T61" fmla="*/ 1491 h 2109"/>
                <a:gd name="T62" fmla="*/ 1322 w 2811"/>
                <a:gd name="T63" fmla="*/ 1738 h 2109"/>
                <a:gd name="T64" fmla="*/ 968 w 2811"/>
                <a:gd name="T65" fmla="*/ 1843 h 2109"/>
                <a:gd name="T66" fmla="*/ 694 w 2811"/>
                <a:gd name="T67" fmla="*/ 1996 h 2109"/>
                <a:gd name="T68" fmla="*/ 541 w 2811"/>
                <a:gd name="T69" fmla="*/ 2100 h 2109"/>
                <a:gd name="T70" fmla="*/ 461 w 2811"/>
                <a:gd name="T71" fmla="*/ 2071 h 2109"/>
                <a:gd name="T72" fmla="*/ 367 w 2811"/>
                <a:gd name="T73" fmla="*/ 2030 h 2109"/>
                <a:gd name="T74" fmla="*/ 258 w 2811"/>
                <a:gd name="T75" fmla="*/ 1998 h 2109"/>
                <a:gd name="T76" fmla="*/ 211 w 2811"/>
                <a:gd name="T77" fmla="*/ 1962 h 2109"/>
                <a:gd name="T78" fmla="*/ 236 w 2811"/>
                <a:gd name="T79" fmla="*/ 1918 h 2109"/>
                <a:gd name="T80" fmla="*/ 206 w 2811"/>
                <a:gd name="T81" fmla="*/ 1898 h 2109"/>
                <a:gd name="T82" fmla="*/ 223 w 2811"/>
                <a:gd name="T83" fmla="*/ 1833 h 2109"/>
                <a:gd name="T84" fmla="*/ 265 w 2811"/>
                <a:gd name="T85" fmla="*/ 1738 h 2109"/>
                <a:gd name="T86" fmla="*/ 436 w 2811"/>
                <a:gd name="T87" fmla="*/ 1657 h 2109"/>
                <a:gd name="T88" fmla="*/ 803 w 2811"/>
                <a:gd name="T89" fmla="*/ 1449 h 2109"/>
                <a:gd name="T90" fmla="*/ 834 w 2811"/>
                <a:gd name="T91" fmla="*/ 1324 h 2109"/>
                <a:gd name="T92" fmla="*/ 680 w 2811"/>
                <a:gd name="T93" fmla="*/ 1132 h 2109"/>
                <a:gd name="T94" fmla="*/ 584 w 2811"/>
                <a:gd name="T95" fmla="*/ 1002 h 2109"/>
                <a:gd name="T96" fmla="*/ 478 w 2811"/>
                <a:gd name="T97" fmla="*/ 804 h 2109"/>
                <a:gd name="T98" fmla="*/ 296 w 2811"/>
                <a:gd name="T99" fmla="*/ 620 h 2109"/>
                <a:gd name="T100" fmla="*/ 143 w 2811"/>
                <a:gd name="T101" fmla="*/ 463 h 2109"/>
                <a:gd name="T102" fmla="*/ 60 w 2811"/>
                <a:gd name="T103" fmla="*/ 374 h 2109"/>
                <a:gd name="T104" fmla="*/ 49 w 2811"/>
                <a:gd name="T105" fmla="*/ 304 h 2109"/>
                <a:gd name="T106" fmla="*/ 49 w 2811"/>
                <a:gd name="T107" fmla="*/ 265 h 2109"/>
                <a:gd name="T108" fmla="*/ 25 w 2811"/>
                <a:gd name="T109" fmla="*/ 182 h 2109"/>
                <a:gd name="T110" fmla="*/ 13 w 2811"/>
                <a:gd name="T111" fmla="*/ 103 h 2109"/>
                <a:gd name="T112" fmla="*/ 66 w 2811"/>
                <a:gd name="T113" fmla="*/ 65 h 2109"/>
                <a:gd name="T114" fmla="*/ 146 w 2811"/>
                <a:gd name="T115" fmla="*/ 63 h 2109"/>
                <a:gd name="T116" fmla="*/ 140 w 2811"/>
                <a:gd name="T117" fmla="*/ 15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11" h="2109">
                  <a:moveTo>
                    <a:pt x="277" y="106"/>
                  </a:moveTo>
                  <a:lnTo>
                    <a:pt x="447" y="239"/>
                  </a:lnTo>
                  <a:lnTo>
                    <a:pt x="507" y="273"/>
                  </a:lnTo>
                  <a:lnTo>
                    <a:pt x="666" y="361"/>
                  </a:lnTo>
                  <a:lnTo>
                    <a:pt x="796" y="412"/>
                  </a:lnTo>
                  <a:lnTo>
                    <a:pt x="927" y="474"/>
                  </a:lnTo>
                  <a:lnTo>
                    <a:pt x="1007" y="522"/>
                  </a:lnTo>
                  <a:lnTo>
                    <a:pt x="1075" y="601"/>
                  </a:lnTo>
                  <a:lnTo>
                    <a:pt x="1135" y="676"/>
                  </a:lnTo>
                  <a:lnTo>
                    <a:pt x="1141" y="682"/>
                  </a:lnTo>
                  <a:lnTo>
                    <a:pt x="1157" y="657"/>
                  </a:lnTo>
                  <a:lnTo>
                    <a:pt x="1163" y="657"/>
                  </a:lnTo>
                  <a:lnTo>
                    <a:pt x="1163" y="612"/>
                  </a:lnTo>
                  <a:lnTo>
                    <a:pt x="1176" y="604"/>
                  </a:lnTo>
                  <a:lnTo>
                    <a:pt x="1195" y="604"/>
                  </a:lnTo>
                  <a:lnTo>
                    <a:pt x="1198" y="547"/>
                  </a:lnTo>
                  <a:lnTo>
                    <a:pt x="1204" y="537"/>
                  </a:lnTo>
                  <a:lnTo>
                    <a:pt x="1218" y="537"/>
                  </a:lnTo>
                  <a:lnTo>
                    <a:pt x="1223" y="496"/>
                  </a:lnTo>
                  <a:lnTo>
                    <a:pt x="1234" y="479"/>
                  </a:lnTo>
                  <a:lnTo>
                    <a:pt x="1243" y="468"/>
                  </a:lnTo>
                  <a:lnTo>
                    <a:pt x="1265" y="468"/>
                  </a:lnTo>
                  <a:lnTo>
                    <a:pt x="1275" y="412"/>
                  </a:lnTo>
                  <a:lnTo>
                    <a:pt x="1287" y="390"/>
                  </a:lnTo>
                  <a:lnTo>
                    <a:pt x="1300" y="381"/>
                  </a:lnTo>
                  <a:lnTo>
                    <a:pt x="1307" y="381"/>
                  </a:lnTo>
                  <a:lnTo>
                    <a:pt x="1316" y="390"/>
                  </a:lnTo>
                  <a:lnTo>
                    <a:pt x="1322" y="383"/>
                  </a:lnTo>
                  <a:lnTo>
                    <a:pt x="1322" y="349"/>
                  </a:lnTo>
                  <a:lnTo>
                    <a:pt x="1346" y="311"/>
                  </a:lnTo>
                  <a:lnTo>
                    <a:pt x="1352" y="308"/>
                  </a:lnTo>
                  <a:lnTo>
                    <a:pt x="1361" y="308"/>
                  </a:lnTo>
                  <a:lnTo>
                    <a:pt x="1374" y="320"/>
                  </a:lnTo>
                  <a:lnTo>
                    <a:pt x="1377" y="320"/>
                  </a:lnTo>
                  <a:lnTo>
                    <a:pt x="1386" y="265"/>
                  </a:lnTo>
                  <a:lnTo>
                    <a:pt x="1412" y="220"/>
                  </a:lnTo>
                  <a:lnTo>
                    <a:pt x="1434" y="227"/>
                  </a:lnTo>
                  <a:lnTo>
                    <a:pt x="1456" y="252"/>
                  </a:lnTo>
                  <a:lnTo>
                    <a:pt x="1459" y="255"/>
                  </a:lnTo>
                  <a:lnTo>
                    <a:pt x="1459" y="241"/>
                  </a:lnTo>
                  <a:lnTo>
                    <a:pt x="1453" y="211"/>
                  </a:lnTo>
                  <a:lnTo>
                    <a:pt x="1464" y="176"/>
                  </a:lnTo>
                  <a:lnTo>
                    <a:pt x="1476" y="163"/>
                  </a:lnTo>
                  <a:lnTo>
                    <a:pt x="1495" y="163"/>
                  </a:lnTo>
                  <a:lnTo>
                    <a:pt x="1527" y="189"/>
                  </a:lnTo>
                  <a:lnTo>
                    <a:pt x="1542" y="217"/>
                  </a:lnTo>
                  <a:lnTo>
                    <a:pt x="1552" y="227"/>
                  </a:lnTo>
                  <a:lnTo>
                    <a:pt x="1555" y="132"/>
                  </a:lnTo>
                  <a:lnTo>
                    <a:pt x="1568" y="111"/>
                  </a:lnTo>
                  <a:lnTo>
                    <a:pt x="1580" y="100"/>
                  </a:lnTo>
                  <a:lnTo>
                    <a:pt x="1599" y="100"/>
                  </a:lnTo>
                  <a:lnTo>
                    <a:pt x="1638" y="154"/>
                  </a:lnTo>
                  <a:lnTo>
                    <a:pt x="1644" y="166"/>
                  </a:lnTo>
                  <a:lnTo>
                    <a:pt x="1648" y="169"/>
                  </a:lnTo>
                  <a:lnTo>
                    <a:pt x="1651" y="169"/>
                  </a:lnTo>
                  <a:lnTo>
                    <a:pt x="1676" y="81"/>
                  </a:lnTo>
                  <a:lnTo>
                    <a:pt x="1698" y="51"/>
                  </a:lnTo>
                  <a:lnTo>
                    <a:pt x="1711" y="44"/>
                  </a:lnTo>
                  <a:lnTo>
                    <a:pt x="1725" y="44"/>
                  </a:lnTo>
                  <a:lnTo>
                    <a:pt x="1739" y="65"/>
                  </a:lnTo>
                  <a:lnTo>
                    <a:pt x="1747" y="97"/>
                  </a:lnTo>
                  <a:lnTo>
                    <a:pt x="1747" y="106"/>
                  </a:lnTo>
                  <a:lnTo>
                    <a:pt x="1750" y="111"/>
                  </a:lnTo>
                  <a:lnTo>
                    <a:pt x="1791" y="28"/>
                  </a:lnTo>
                  <a:lnTo>
                    <a:pt x="1800" y="19"/>
                  </a:lnTo>
                  <a:lnTo>
                    <a:pt x="1826" y="22"/>
                  </a:lnTo>
                  <a:lnTo>
                    <a:pt x="1846" y="41"/>
                  </a:lnTo>
                  <a:lnTo>
                    <a:pt x="1846" y="73"/>
                  </a:lnTo>
                  <a:lnTo>
                    <a:pt x="1848" y="76"/>
                  </a:lnTo>
                  <a:lnTo>
                    <a:pt x="1900" y="15"/>
                  </a:lnTo>
                  <a:lnTo>
                    <a:pt x="1912" y="6"/>
                  </a:lnTo>
                  <a:lnTo>
                    <a:pt x="1916" y="6"/>
                  </a:lnTo>
                  <a:lnTo>
                    <a:pt x="1925" y="3"/>
                  </a:lnTo>
                  <a:lnTo>
                    <a:pt x="1935" y="1"/>
                  </a:lnTo>
                  <a:lnTo>
                    <a:pt x="1944" y="0"/>
                  </a:lnTo>
                  <a:lnTo>
                    <a:pt x="1953" y="0"/>
                  </a:lnTo>
                  <a:lnTo>
                    <a:pt x="1960" y="1"/>
                  </a:lnTo>
                  <a:lnTo>
                    <a:pt x="1968" y="4"/>
                  </a:lnTo>
                  <a:lnTo>
                    <a:pt x="1969" y="6"/>
                  </a:lnTo>
                  <a:lnTo>
                    <a:pt x="1969" y="6"/>
                  </a:lnTo>
                  <a:lnTo>
                    <a:pt x="1969" y="6"/>
                  </a:lnTo>
                  <a:lnTo>
                    <a:pt x="1977" y="15"/>
                  </a:lnTo>
                  <a:lnTo>
                    <a:pt x="1977" y="51"/>
                  </a:lnTo>
                  <a:lnTo>
                    <a:pt x="1903" y="185"/>
                  </a:lnTo>
                  <a:lnTo>
                    <a:pt x="1862" y="342"/>
                  </a:lnTo>
                  <a:lnTo>
                    <a:pt x="1846" y="487"/>
                  </a:lnTo>
                  <a:lnTo>
                    <a:pt x="1854" y="534"/>
                  </a:lnTo>
                  <a:lnTo>
                    <a:pt x="1846" y="596"/>
                  </a:lnTo>
                  <a:lnTo>
                    <a:pt x="1810" y="672"/>
                  </a:lnTo>
                  <a:lnTo>
                    <a:pt x="1756" y="748"/>
                  </a:lnTo>
                  <a:lnTo>
                    <a:pt x="1708" y="836"/>
                  </a:lnTo>
                  <a:lnTo>
                    <a:pt x="1680" y="924"/>
                  </a:lnTo>
                  <a:lnTo>
                    <a:pt x="1680" y="934"/>
                  </a:lnTo>
                  <a:lnTo>
                    <a:pt x="1692" y="934"/>
                  </a:lnTo>
                  <a:lnTo>
                    <a:pt x="1720" y="921"/>
                  </a:lnTo>
                  <a:lnTo>
                    <a:pt x="1887" y="883"/>
                  </a:lnTo>
                  <a:lnTo>
                    <a:pt x="1977" y="861"/>
                  </a:lnTo>
                  <a:lnTo>
                    <a:pt x="2129" y="833"/>
                  </a:lnTo>
                  <a:lnTo>
                    <a:pt x="2269" y="809"/>
                  </a:lnTo>
                  <a:lnTo>
                    <a:pt x="2342" y="755"/>
                  </a:lnTo>
                  <a:lnTo>
                    <a:pt x="2389" y="717"/>
                  </a:lnTo>
                  <a:lnTo>
                    <a:pt x="2444" y="695"/>
                  </a:lnTo>
                  <a:lnTo>
                    <a:pt x="2501" y="695"/>
                  </a:lnTo>
                  <a:lnTo>
                    <a:pt x="2578" y="720"/>
                  </a:lnTo>
                  <a:lnTo>
                    <a:pt x="2611" y="742"/>
                  </a:lnTo>
                  <a:lnTo>
                    <a:pt x="2625" y="764"/>
                  </a:lnTo>
                  <a:lnTo>
                    <a:pt x="2633" y="796"/>
                  </a:lnTo>
                  <a:lnTo>
                    <a:pt x="2668" y="820"/>
                  </a:lnTo>
                  <a:lnTo>
                    <a:pt x="2708" y="836"/>
                  </a:lnTo>
                  <a:lnTo>
                    <a:pt x="2786" y="861"/>
                  </a:lnTo>
                  <a:lnTo>
                    <a:pt x="2801" y="883"/>
                  </a:lnTo>
                  <a:lnTo>
                    <a:pt x="2811" y="902"/>
                  </a:lnTo>
                  <a:lnTo>
                    <a:pt x="2808" y="911"/>
                  </a:lnTo>
                  <a:lnTo>
                    <a:pt x="2622" y="905"/>
                  </a:lnTo>
                  <a:lnTo>
                    <a:pt x="2457" y="915"/>
                  </a:lnTo>
                  <a:lnTo>
                    <a:pt x="2381" y="921"/>
                  </a:lnTo>
                  <a:lnTo>
                    <a:pt x="2329" y="931"/>
                  </a:lnTo>
                  <a:lnTo>
                    <a:pt x="2211" y="975"/>
                  </a:lnTo>
                  <a:lnTo>
                    <a:pt x="2075" y="1053"/>
                  </a:lnTo>
                  <a:lnTo>
                    <a:pt x="2024" y="1116"/>
                  </a:lnTo>
                  <a:lnTo>
                    <a:pt x="1983" y="1185"/>
                  </a:lnTo>
                  <a:lnTo>
                    <a:pt x="1835" y="1370"/>
                  </a:lnTo>
                  <a:lnTo>
                    <a:pt x="1714" y="1454"/>
                  </a:lnTo>
                  <a:lnTo>
                    <a:pt x="1642" y="1491"/>
                  </a:lnTo>
                  <a:lnTo>
                    <a:pt x="1536" y="1540"/>
                  </a:lnTo>
                  <a:lnTo>
                    <a:pt x="1492" y="1575"/>
                  </a:lnTo>
                  <a:lnTo>
                    <a:pt x="1425" y="1660"/>
                  </a:lnTo>
                  <a:lnTo>
                    <a:pt x="1322" y="1738"/>
                  </a:lnTo>
                  <a:lnTo>
                    <a:pt x="1207" y="1785"/>
                  </a:lnTo>
                  <a:lnTo>
                    <a:pt x="1070" y="1811"/>
                  </a:lnTo>
                  <a:lnTo>
                    <a:pt x="1001" y="1827"/>
                  </a:lnTo>
                  <a:lnTo>
                    <a:pt x="968" y="1843"/>
                  </a:lnTo>
                  <a:lnTo>
                    <a:pt x="908" y="1854"/>
                  </a:lnTo>
                  <a:lnTo>
                    <a:pt x="809" y="1940"/>
                  </a:lnTo>
                  <a:lnTo>
                    <a:pt x="719" y="1990"/>
                  </a:lnTo>
                  <a:lnTo>
                    <a:pt x="694" y="1996"/>
                  </a:lnTo>
                  <a:lnTo>
                    <a:pt x="622" y="2074"/>
                  </a:lnTo>
                  <a:lnTo>
                    <a:pt x="570" y="2106"/>
                  </a:lnTo>
                  <a:lnTo>
                    <a:pt x="565" y="2109"/>
                  </a:lnTo>
                  <a:lnTo>
                    <a:pt x="541" y="2100"/>
                  </a:lnTo>
                  <a:lnTo>
                    <a:pt x="532" y="2109"/>
                  </a:lnTo>
                  <a:lnTo>
                    <a:pt x="516" y="2109"/>
                  </a:lnTo>
                  <a:lnTo>
                    <a:pt x="475" y="2065"/>
                  </a:lnTo>
                  <a:lnTo>
                    <a:pt x="461" y="2071"/>
                  </a:lnTo>
                  <a:lnTo>
                    <a:pt x="411" y="2068"/>
                  </a:lnTo>
                  <a:lnTo>
                    <a:pt x="376" y="2046"/>
                  </a:lnTo>
                  <a:lnTo>
                    <a:pt x="367" y="2036"/>
                  </a:lnTo>
                  <a:lnTo>
                    <a:pt x="367" y="2030"/>
                  </a:lnTo>
                  <a:lnTo>
                    <a:pt x="405" y="2012"/>
                  </a:lnTo>
                  <a:lnTo>
                    <a:pt x="265" y="2003"/>
                  </a:lnTo>
                  <a:lnTo>
                    <a:pt x="261" y="1998"/>
                  </a:lnTo>
                  <a:lnTo>
                    <a:pt x="258" y="1998"/>
                  </a:lnTo>
                  <a:lnTo>
                    <a:pt x="258" y="1993"/>
                  </a:lnTo>
                  <a:lnTo>
                    <a:pt x="304" y="1968"/>
                  </a:lnTo>
                  <a:lnTo>
                    <a:pt x="307" y="1965"/>
                  </a:lnTo>
                  <a:lnTo>
                    <a:pt x="211" y="1962"/>
                  </a:lnTo>
                  <a:lnTo>
                    <a:pt x="200" y="1952"/>
                  </a:lnTo>
                  <a:lnTo>
                    <a:pt x="206" y="1940"/>
                  </a:lnTo>
                  <a:lnTo>
                    <a:pt x="233" y="1920"/>
                  </a:lnTo>
                  <a:lnTo>
                    <a:pt x="236" y="1918"/>
                  </a:lnTo>
                  <a:lnTo>
                    <a:pt x="230" y="1911"/>
                  </a:lnTo>
                  <a:lnTo>
                    <a:pt x="214" y="1911"/>
                  </a:lnTo>
                  <a:lnTo>
                    <a:pt x="206" y="1905"/>
                  </a:lnTo>
                  <a:lnTo>
                    <a:pt x="206" y="1898"/>
                  </a:lnTo>
                  <a:lnTo>
                    <a:pt x="258" y="1870"/>
                  </a:lnTo>
                  <a:lnTo>
                    <a:pt x="261" y="1868"/>
                  </a:lnTo>
                  <a:lnTo>
                    <a:pt x="230" y="1843"/>
                  </a:lnTo>
                  <a:lnTo>
                    <a:pt x="223" y="1833"/>
                  </a:lnTo>
                  <a:lnTo>
                    <a:pt x="223" y="1822"/>
                  </a:lnTo>
                  <a:lnTo>
                    <a:pt x="274" y="1785"/>
                  </a:lnTo>
                  <a:lnTo>
                    <a:pt x="261" y="1754"/>
                  </a:lnTo>
                  <a:lnTo>
                    <a:pt x="265" y="1738"/>
                  </a:lnTo>
                  <a:lnTo>
                    <a:pt x="312" y="1706"/>
                  </a:lnTo>
                  <a:lnTo>
                    <a:pt x="379" y="1692"/>
                  </a:lnTo>
                  <a:lnTo>
                    <a:pt x="398" y="1662"/>
                  </a:lnTo>
                  <a:lnTo>
                    <a:pt x="436" y="1657"/>
                  </a:lnTo>
                  <a:lnTo>
                    <a:pt x="557" y="1646"/>
                  </a:lnTo>
                  <a:lnTo>
                    <a:pt x="603" y="1646"/>
                  </a:lnTo>
                  <a:lnTo>
                    <a:pt x="697" y="1556"/>
                  </a:lnTo>
                  <a:lnTo>
                    <a:pt x="803" y="1449"/>
                  </a:lnTo>
                  <a:lnTo>
                    <a:pt x="834" y="1424"/>
                  </a:lnTo>
                  <a:lnTo>
                    <a:pt x="853" y="1405"/>
                  </a:lnTo>
                  <a:lnTo>
                    <a:pt x="853" y="1367"/>
                  </a:lnTo>
                  <a:lnTo>
                    <a:pt x="834" y="1324"/>
                  </a:lnTo>
                  <a:lnTo>
                    <a:pt x="784" y="1264"/>
                  </a:lnTo>
                  <a:lnTo>
                    <a:pt x="749" y="1213"/>
                  </a:lnTo>
                  <a:lnTo>
                    <a:pt x="724" y="1194"/>
                  </a:lnTo>
                  <a:lnTo>
                    <a:pt x="680" y="1132"/>
                  </a:lnTo>
                  <a:lnTo>
                    <a:pt x="653" y="1110"/>
                  </a:lnTo>
                  <a:lnTo>
                    <a:pt x="638" y="1088"/>
                  </a:lnTo>
                  <a:lnTo>
                    <a:pt x="622" y="1053"/>
                  </a:lnTo>
                  <a:lnTo>
                    <a:pt x="584" y="1002"/>
                  </a:lnTo>
                  <a:lnTo>
                    <a:pt x="557" y="959"/>
                  </a:lnTo>
                  <a:lnTo>
                    <a:pt x="539" y="937"/>
                  </a:lnTo>
                  <a:lnTo>
                    <a:pt x="501" y="852"/>
                  </a:lnTo>
                  <a:lnTo>
                    <a:pt x="478" y="804"/>
                  </a:lnTo>
                  <a:lnTo>
                    <a:pt x="450" y="748"/>
                  </a:lnTo>
                  <a:lnTo>
                    <a:pt x="439" y="726"/>
                  </a:lnTo>
                  <a:lnTo>
                    <a:pt x="392" y="666"/>
                  </a:lnTo>
                  <a:lnTo>
                    <a:pt x="296" y="620"/>
                  </a:lnTo>
                  <a:lnTo>
                    <a:pt x="146" y="506"/>
                  </a:lnTo>
                  <a:lnTo>
                    <a:pt x="128" y="481"/>
                  </a:lnTo>
                  <a:lnTo>
                    <a:pt x="128" y="468"/>
                  </a:lnTo>
                  <a:lnTo>
                    <a:pt x="143" y="463"/>
                  </a:lnTo>
                  <a:lnTo>
                    <a:pt x="162" y="465"/>
                  </a:lnTo>
                  <a:lnTo>
                    <a:pt x="172" y="465"/>
                  </a:lnTo>
                  <a:lnTo>
                    <a:pt x="175" y="463"/>
                  </a:lnTo>
                  <a:lnTo>
                    <a:pt x="60" y="374"/>
                  </a:lnTo>
                  <a:lnTo>
                    <a:pt x="38" y="339"/>
                  </a:lnTo>
                  <a:lnTo>
                    <a:pt x="32" y="320"/>
                  </a:lnTo>
                  <a:lnTo>
                    <a:pt x="32" y="314"/>
                  </a:lnTo>
                  <a:lnTo>
                    <a:pt x="49" y="304"/>
                  </a:lnTo>
                  <a:lnTo>
                    <a:pt x="71" y="324"/>
                  </a:lnTo>
                  <a:lnTo>
                    <a:pt x="156" y="368"/>
                  </a:lnTo>
                  <a:lnTo>
                    <a:pt x="159" y="365"/>
                  </a:lnTo>
                  <a:lnTo>
                    <a:pt x="49" y="265"/>
                  </a:lnTo>
                  <a:lnTo>
                    <a:pt x="13" y="220"/>
                  </a:lnTo>
                  <a:lnTo>
                    <a:pt x="0" y="189"/>
                  </a:lnTo>
                  <a:lnTo>
                    <a:pt x="3" y="185"/>
                  </a:lnTo>
                  <a:lnTo>
                    <a:pt x="25" y="182"/>
                  </a:lnTo>
                  <a:lnTo>
                    <a:pt x="93" y="228"/>
                  </a:lnTo>
                  <a:lnTo>
                    <a:pt x="93" y="217"/>
                  </a:lnTo>
                  <a:lnTo>
                    <a:pt x="49" y="163"/>
                  </a:lnTo>
                  <a:lnTo>
                    <a:pt x="13" y="103"/>
                  </a:lnTo>
                  <a:lnTo>
                    <a:pt x="3" y="41"/>
                  </a:lnTo>
                  <a:lnTo>
                    <a:pt x="25" y="41"/>
                  </a:lnTo>
                  <a:lnTo>
                    <a:pt x="65" y="65"/>
                  </a:lnTo>
                  <a:lnTo>
                    <a:pt x="66" y="65"/>
                  </a:lnTo>
                  <a:lnTo>
                    <a:pt x="74" y="28"/>
                  </a:lnTo>
                  <a:lnTo>
                    <a:pt x="93" y="19"/>
                  </a:lnTo>
                  <a:lnTo>
                    <a:pt x="115" y="25"/>
                  </a:lnTo>
                  <a:lnTo>
                    <a:pt x="146" y="63"/>
                  </a:lnTo>
                  <a:lnTo>
                    <a:pt x="150" y="65"/>
                  </a:lnTo>
                  <a:lnTo>
                    <a:pt x="153" y="63"/>
                  </a:lnTo>
                  <a:lnTo>
                    <a:pt x="137" y="28"/>
                  </a:lnTo>
                  <a:lnTo>
                    <a:pt x="140" y="15"/>
                  </a:lnTo>
                  <a:lnTo>
                    <a:pt x="153" y="6"/>
                  </a:lnTo>
                  <a:lnTo>
                    <a:pt x="184" y="6"/>
                  </a:lnTo>
                  <a:lnTo>
                    <a:pt x="277" y="10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51" name="Freeform 127">
              <a:extLst>
                <a:ext uri="{FF2B5EF4-FFF2-40B4-BE49-F238E27FC236}">
                  <a16:creationId xmlns:a16="http://schemas.microsoft.com/office/drawing/2014/main" xmlns="" id="{A68CEAE3-DE38-4E94-A04D-FA539568CC00}"/>
                </a:ext>
              </a:extLst>
            </p:cNvPr>
            <p:cNvSpPr>
              <a:spLocks/>
            </p:cNvSpPr>
            <p:nvPr/>
          </p:nvSpPr>
          <p:spPr bwMode="auto">
            <a:xfrm>
              <a:off x="485" y="2426"/>
              <a:ext cx="535" cy="456"/>
            </a:xfrm>
            <a:custGeom>
              <a:avLst/>
              <a:gdLst>
                <a:gd name="T0" fmla="*/ 584 w 1597"/>
                <a:gd name="T1" fmla="*/ 324 h 1371"/>
                <a:gd name="T2" fmla="*/ 815 w 1597"/>
                <a:gd name="T3" fmla="*/ 429 h 1371"/>
                <a:gd name="T4" fmla="*/ 982 w 1597"/>
                <a:gd name="T5" fmla="*/ 516 h 1371"/>
                <a:gd name="T6" fmla="*/ 1297 w 1597"/>
                <a:gd name="T7" fmla="*/ 846 h 1371"/>
                <a:gd name="T8" fmla="*/ 1488 w 1597"/>
                <a:gd name="T9" fmla="*/ 962 h 1371"/>
                <a:gd name="T10" fmla="*/ 1589 w 1597"/>
                <a:gd name="T11" fmla="*/ 984 h 1371"/>
                <a:gd name="T12" fmla="*/ 1498 w 1597"/>
                <a:gd name="T13" fmla="*/ 1063 h 1371"/>
                <a:gd name="T14" fmla="*/ 1191 w 1597"/>
                <a:gd name="T15" fmla="*/ 1183 h 1371"/>
                <a:gd name="T16" fmla="*/ 930 w 1597"/>
                <a:gd name="T17" fmla="*/ 1325 h 1371"/>
                <a:gd name="T18" fmla="*/ 823 w 1597"/>
                <a:gd name="T19" fmla="*/ 1293 h 1371"/>
                <a:gd name="T20" fmla="*/ 1001 w 1597"/>
                <a:gd name="T21" fmla="*/ 1295 h 1371"/>
                <a:gd name="T22" fmla="*/ 960 w 1597"/>
                <a:gd name="T23" fmla="*/ 1293 h 1371"/>
                <a:gd name="T24" fmla="*/ 771 w 1597"/>
                <a:gd name="T25" fmla="*/ 1227 h 1371"/>
                <a:gd name="T26" fmla="*/ 941 w 1597"/>
                <a:gd name="T27" fmla="*/ 1230 h 1371"/>
                <a:gd name="T28" fmla="*/ 854 w 1597"/>
                <a:gd name="T29" fmla="*/ 1227 h 1371"/>
                <a:gd name="T30" fmla="*/ 736 w 1597"/>
                <a:gd name="T31" fmla="*/ 1185 h 1371"/>
                <a:gd name="T32" fmla="*/ 740 w 1597"/>
                <a:gd name="T33" fmla="*/ 1151 h 1371"/>
                <a:gd name="T34" fmla="*/ 835 w 1597"/>
                <a:gd name="T35" fmla="*/ 1154 h 1371"/>
                <a:gd name="T36" fmla="*/ 631 w 1597"/>
                <a:gd name="T37" fmla="*/ 1054 h 1371"/>
                <a:gd name="T38" fmla="*/ 790 w 1597"/>
                <a:gd name="T39" fmla="*/ 1073 h 1371"/>
                <a:gd name="T40" fmla="*/ 650 w 1597"/>
                <a:gd name="T41" fmla="*/ 1038 h 1371"/>
                <a:gd name="T42" fmla="*/ 577 w 1597"/>
                <a:gd name="T43" fmla="*/ 976 h 1371"/>
                <a:gd name="T44" fmla="*/ 727 w 1597"/>
                <a:gd name="T45" fmla="*/ 997 h 1371"/>
                <a:gd name="T46" fmla="*/ 702 w 1597"/>
                <a:gd name="T47" fmla="*/ 984 h 1371"/>
                <a:gd name="T48" fmla="*/ 529 w 1597"/>
                <a:gd name="T49" fmla="*/ 900 h 1371"/>
                <a:gd name="T50" fmla="*/ 656 w 1597"/>
                <a:gd name="T51" fmla="*/ 912 h 1371"/>
                <a:gd name="T52" fmla="*/ 615 w 1597"/>
                <a:gd name="T53" fmla="*/ 890 h 1371"/>
                <a:gd name="T54" fmla="*/ 494 w 1597"/>
                <a:gd name="T55" fmla="*/ 830 h 1371"/>
                <a:gd name="T56" fmla="*/ 602 w 1597"/>
                <a:gd name="T57" fmla="*/ 846 h 1371"/>
                <a:gd name="T58" fmla="*/ 529 w 1597"/>
                <a:gd name="T59" fmla="*/ 818 h 1371"/>
                <a:gd name="T60" fmla="*/ 450 w 1597"/>
                <a:gd name="T61" fmla="*/ 730 h 1371"/>
                <a:gd name="T62" fmla="*/ 563 w 1597"/>
                <a:gd name="T63" fmla="*/ 762 h 1371"/>
                <a:gd name="T64" fmla="*/ 523 w 1597"/>
                <a:gd name="T65" fmla="*/ 714 h 1371"/>
                <a:gd name="T66" fmla="*/ 456 w 1597"/>
                <a:gd name="T67" fmla="*/ 673 h 1371"/>
                <a:gd name="T68" fmla="*/ 513 w 1597"/>
                <a:gd name="T69" fmla="*/ 648 h 1371"/>
                <a:gd name="T70" fmla="*/ 516 w 1597"/>
                <a:gd name="T71" fmla="*/ 640 h 1371"/>
                <a:gd name="T72" fmla="*/ 367 w 1597"/>
                <a:gd name="T73" fmla="*/ 605 h 1371"/>
                <a:gd name="T74" fmla="*/ 217 w 1597"/>
                <a:gd name="T75" fmla="*/ 544 h 1371"/>
                <a:gd name="T76" fmla="*/ 124 w 1597"/>
                <a:gd name="T77" fmla="*/ 459 h 1371"/>
                <a:gd name="T78" fmla="*/ 227 w 1597"/>
                <a:gd name="T79" fmla="*/ 485 h 1371"/>
                <a:gd name="T80" fmla="*/ 485 w 1597"/>
                <a:gd name="T81" fmla="*/ 586 h 1371"/>
                <a:gd name="T82" fmla="*/ 382 w 1597"/>
                <a:gd name="T83" fmla="*/ 548 h 1371"/>
                <a:gd name="T84" fmla="*/ 280 w 1597"/>
                <a:gd name="T85" fmla="*/ 494 h 1371"/>
                <a:gd name="T86" fmla="*/ 28 w 1597"/>
                <a:gd name="T87" fmla="*/ 312 h 1371"/>
                <a:gd name="T88" fmla="*/ 140 w 1597"/>
                <a:gd name="T89" fmla="*/ 366 h 1371"/>
                <a:gd name="T90" fmla="*/ 389 w 1597"/>
                <a:gd name="T91" fmla="*/ 459 h 1371"/>
                <a:gd name="T92" fmla="*/ 341 w 1597"/>
                <a:gd name="T93" fmla="*/ 434 h 1371"/>
                <a:gd name="T94" fmla="*/ 12 w 1597"/>
                <a:gd name="T95" fmla="*/ 212 h 1371"/>
                <a:gd name="T96" fmla="*/ 280 w 1597"/>
                <a:gd name="T97" fmla="*/ 353 h 1371"/>
                <a:gd name="T98" fmla="*/ 182 w 1597"/>
                <a:gd name="T99" fmla="*/ 283 h 1371"/>
                <a:gd name="T100" fmla="*/ 44 w 1597"/>
                <a:gd name="T101" fmla="*/ 151 h 1371"/>
                <a:gd name="T102" fmla="*/ 16 w 1597"/>
                <a:gd name="T103" fmla="*/ 42 h 1371"/>
                <a:gd name="T104" fmla="*/ 198 w 1597"/>
                <a:gd name="T105" fmla="*/ 237 h 1371"/>
                <a:gd name="T106" fmla="*/ 332 w 1597"/>
                <a:gd name="T107" fmla="*/ 312 h 1371"/>
                <a:gd name="T108" fmla="*/ 249 w 1597"/>
                <a:gd name="T109" fmla="*/ 258 h 1371"/>
                <a:gd name="T110" fmla="*/ 99 w 1597"/>
                <a:gd name="T111" fmla="*/ 117 h 1371"/>
                <a:gd name="T112" fmla="*/ 77 w 1597"/>
                <a:gd name="T113" fmla="*/ 16 h 1371"/>
                <a:gd name="T114" fmla="*/ 294 w 1597"/>
                <a:gd name="T115" fmla="*/ 221 h 1371"/>
                <a:gd name="T116" fmla="*/ 456 w 1597"/>
                <a:gd name="T117" fmla="*/ 312 h 1371"/>
                <a:gd name="T118" fmla="*/ 347 w 1597"/>
                <a:gd name="T119" fmla="*/ 242 h 1371"/>
                <a:gd name="T120" fmla="*/ 168 w 1597"/>
                <a:gd name="T121" fmla="*/ 75 h 1371"/>
                <a:gd name="T122" fmla="*/ 137 w 1597"/>
                <a:gd name="T123" fmla="*/ 7 h 1371"/>
                <a:gd name="T124" fmla="*/ 266 w 1597"/>
                <a:gd name="T125" fmla="*/ 107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7" h="1371">
                  <a:moveTo>
                    <a:pt x="266" y="107"/>
                  </a:moveTo>
                  <a:lnTo>
                    <a:pt x="389" y="212"/>
                  </a:lnTo>
                  <a:lnTo>
                    <a:pt x="584" y="324"/>
                  </a:lnTo>
                  <a:lnTo>
                    <a:pt x="669" y="368"/>
                  </a:lnTo>
                  <a:lnTo>
                    <a:pt x="746" y="394"/>
                  </a:lnTo>
                  <a:lnTo>
                    <a:pt x="815" y="429"/>
                  </a:lnTo>
                  <a:lnTo>
                    <a:pt x="864" y="448"/>
                  </a:lnTo>
                  <a:lnTo>
                    <a:pt x="924" y="481"/>
                  </a:lnTo>
                  <a:lnTo>
                    <a:pt x="982" y="516"/>
                  </a:lnTo>
                  <a:lnTo>
                    <a:pt x="1054" y="602"/>
                  </a:lnTo>
                  <a:lnTo>
                    <a:pt x="1109" y="670"/>
                  </a:lnTo>
                  <a:lnTo>
                    <a:pt x="1297" y="846"/>
                  </a:lnTo>
                  <a:lnTo>
                    <a:pt x="1424" y="933"/>
                  </a:lnTo>
                  <a:lnTo>
                    <a:pt x="1460" y="946"/>
                  </a:lnTo>
                  <a:lnTo>
                    <a:pt x="1488" y="962"/>
                  </a:lnTo>
                  <a:lnTo>
                    <a:pt x="1561" y="981"/>
                  </a:lnTo>
                  <a:lnTo>
                    <a:pt x="1588" y="987"/>
                  </a:lnTo>
                  <a:lnTo>
                    <a:pt x="1589" y="984"/>
                  </a:lnTo>
                  <a:lnTo>
                    <a:pt x="1597" y="984"/>
                  </a:lnTo>
                  <a:lnTo>
                    <a:pt x="1577" y="1013"/>
                  </a:lnTo>
                  <a:lnTo>
                    <a:pt x="1498" y="1063"/>
                  </a:lnTo>
                  <a:lnTo>
                    <a:pt x="1345" y="1119"/>
                  </a:lnTo>
                  <a:lnTo>
                    <a:pt x="1297" y="1130"/>
                  </a:lnTo>
                  <a:lnTo>
                    <a:pt x="1191" y="1183"/>
                  </a:lnTo>
                  <a:lnTo>
                    <a:pt x="1100" y="1246"/>
                  </a:lnTo>
                  <a:lnTo>
                    <a:pt x="979" y="1314"/>
                  </a:lnTo>
                  <a:lnTo>
                    <a:pt x="930" y="1325"/>
                  </a:lnTo>
                  <a:lnTo>
                    <a:pt x="854" y="1371"/>
                  </a:lnTo>
                  <a:lnTo>
                    <a:pt x="845" y="1330"/>
                  </a:lnTo>
                  <a:lnTo>
                    <a:pt x="823" y="1293"/>
                  </a:lnTo>
                  <a:lnTo>
                    <a:pt x="873" y="1301"/>
                  </a:lnTo>
                  <a:lnTo>
                    <a:pt x="911" y="1314"/>
                  </a:lnTo>
                  <a:lnTo>
                    <a:pt x="1001" y="1295"/>
                  </a:lnTo>
                  <a:lnTo>
                    <a:pt x="1020" y="1284"/>
                  </a:lnTo>
                  <a:lnTo>
                    <a:pt x="1013" y="1277"/>
                  </a:lnTo>
                  <a:lnTo>
                    <a:pt x="960" y="1293"/>
                  </a:lnTo>
                  <a:lnTo>
                    <a:pt x="880" y="1293"/>
                  </a:lnTo>
                  <a:lnTo>
                    <a:pt x="807" y="1271"/>
                  </a:lnTo>
                  <a:lnTo>
                    <a:pt x="771" y="1227"/>
                  </a:lnTo>
                  <a:lnTo>
                    <a:pt x="784" y="1227"/>
                  </a:lnTo>
                  <a:lnTo>
                    <a:pt x="886" y="1236"/>
                  </a:lnTo>
                  <a:lnTo>
                    <a:pt x="941" y="1230"/>
                  </a:lnTo>
                  <a:lnTo>
                    <a:pt x="960" y="1217"/>
                  </a:lnTo>
                  <a:lnTo>
                    <a:pt x="933" y="1217"/>
                  </a:lnTo>
                  <a:lnTo>
                    <a:pt x="854" y="1227"/>
                  </a:lnTo>
                  <a:lnTo>
                    <a:pt x="807" y="1214"/>
                  </a:lnTo>
                  <a:lnTo>
                    <a:pt x="779" y="1208"/>
                  </a:lnTo>
                  <a:lnTo>
                    <a:pt x="736" y="1185"/>
                  </a:lnTo>
                  <a:lnTo>
                    <a:pt x="708" y="1151"/>
                  </a:lnTo>
                  <a:lnTo>
                    <a:pt x="703" y="1147"/>
                  </a:lnTo>
                  <a:lnTo>
                    <a:pt x="740" y="1151"/>
                  </a:lnTo>
                  <a:lnTo>
                    <a:pt x="826" y="1163"/>
                  </a:lnTo>
                  <a:lnTo>
                    <a:pt x="835" y="1157"/>
                  </a:lnTo>
                  <a:lnTo>
                    <a:pt x="835" y="1154"/>
                  </a:lnTo>
                  <a:lnTo>
                    <a:pt x="711" y="1130"/>
                  </a:lnTo>
                  <a:lnTo>
                    <a:pt x="666" y="1103"/>
                  </a:lnTo>
                  <a:lnTo>
                    <a:pt x="631" y="1054"/>
                  </a:lnTo>
                  <a:lnTo>
                    <a:pt x="653" y="1054"/>
                  </a:lnTo>
                  <a:lnTo>
                    <a:pt x="784" y="1079"/>
                  </a:lnTo>
                  <a:lnTo>
                    <a:pt x="790" y="1073"/>
                  </a:lnTo>
                  <a:lnTo>
                    <a:pt x="780" y="1063"/>
                  </a:lnTo>
                  <a:lnTo>
                    <a:pt x="768" y="1063"/>
                  </a:lnTo>
                  <a:lnTo>
                    <a:pt x="650" y="1038"/>
                  </a:lnTo>
                  <a:lnTo>
                    <a:pt x="618" y="1028"/>
                  </a:lnTo>
                  <a:lnTo>
                    <a:pt x="587" y="994"/>
                  </a:lnTo>
                  <a:lnTo>
                    <a:pt x="577" y="976"/>
                  </a:lnTo>
                  <a:lnTo>
                    <a:pt x="574" y="971"/>
                  </a:lnTo>
                  <a:lnTo>
                    <a:pt x="659" y="994"/>
                  </a:lnTo>
                  <a:lnTo>
                    <a:pt x="727" y="997"/>
                  </a:lnTo>
                  <a:lnTo>
                    <a:pt x="730" y="994"/>
                  </a:lnTo>
                  <a:lnTo>
                    <a:pt x="714" y="984"/>
                  </a:lnTo>
                  <a:lnTo>
                    <a:pt x="702" y="984"/>
                  </a:lnTo>
                  <a:lnTo>
                    <a:pt x="593" y="962"/>
                  </a:lnTo>
                  <a:lnTo>
                    <a:pt x="562" y="946"/>
                  </a:lnTo>
                  <a:lnTo>
                    <a:pt x="529" y="900"/>
                  </a:lnTo>
                  <a:lnTo>
                    <a:pt x="529" y="884"/>
                  </a:lnTo>
                  <a:lnTo>
                    <a:pt x="587" y="903"/>
                  </a:lnTo>
                  <a:lnTo>
                    <a:pt x="656" y="912"/>
                  </a:lnTo>
                  <a:lnTo>
                    <a:pt x="659" y="909"/>
                  </a:lnTo>
                  <a:lnTo>
                    <a:pt x="659" y="906"/>
                  </a:lnTo>
                  <a:lnTo>
                    <a:pt x="615" y="890"/>
                  </a:lnTo>
                  <a:lnTo>
                    <a:pt x="562" y="881"/>
                  </a:lnTo>
                  <a:lnTo>
                    <a:pt x="529" y="868"/>
                  </a:lnTo>
                  <a:lnTo>
                    <a:pt x="494" y="830"/>
                  </a:lnTo>
                  <a:lnTo>
                    <a:pt x="488" y="816"/>
                  </a:lnTo>
                  <a:lnTo>
                    <a:pt x="525" y="833"/>
                  </a:lnTo>
                  <a:lnTo>
                    <a:pt x="602" y="846"/>
                  </a:lnTo>
                  <a:lnTo>
                    <a:pt x="609" y="840"/>
                  </a:lnTo>
                  <a:lnTo>
                    <a:pt x="580" y="824"/>
                  </a:lnTo>
                  <a:lnTo>
                    <a:pt x="529" y="818"/>
                  </a:lnTo>
                  <a:lnTo>
                    <a:pt x="478" y="789"/>
                  </a:lnTo>
                  <a:lnTo>
                    <a:pt x="450" y="736"/>
                  </a:lnTo>
                  <a:lnTo>
                    <a:pt x="450" y="730"/>
                  </a:lnTo>
                  <a:lnTo>
                    <a:pt x="562" y="770"/>
                  </a:lnTo>
                  <a:lnTo>
                    <a:pt x="563" y="768"/>
                  </a:lnTo>
                  <a:lnTo>
                    <a:pt x="563" y="762"/>
                  </a:lnTo>
                  <a:lnTo>
                    <a:pt x="434" y="698"/>
                  </a:lnTo>
                  <a:lnTo>
                    <a:pt x="407" y="670"/>
                  </a:lnTo>
                  <a:lnTo>
                    <a:pt x="523" y="714"/>
                  </a:lnTo>
                  <a:lnTo>
                    <a:pt x="529" y="708"/>
                  </a:lnTo>
                  <a:lnTo>
                    <a:pt x="513" y="692"/>
                  </a:lnTo>
                  <a:lnTo>
                    <a:pt x="456" y="673"/>
                  </a:lnTo>
                  <a:lnTo>
                    <a:pt x="280" y="589"/>
                  </a:lnTo>
                  <a:lnTo>
                    <a:pt x="398" y="629"/>
                  </a:lnTo>
                  <a:lnTo>
                    <a:pt x="513" y="648"/>
                  </a:lnTo>
                  <a:lnTo>
                    <a:pt x="519" y="648"/>
                  </a:lnTo>
                  <a:lnTo>
                    <a:pt x="523" y="645"/>
                  </a:lnTo>
                  <a:lnTo>
                    <a:pt x="516" y="640"/>
                  </a:lnTo>
                  <a:lnTo>
                    <a:pt x="494" y="640"/>
                  </a:lnTo>
                  <a:lnTo>
                    <a:pt x="472" y="629"/>
                  </a:lnTo>
                  <a:lnTo>
                    <a:pt x="367" y="605"/>
                  </a:lnTo>
                  <a:lnTo>
                    <a:pt x="236" y="551"/>
                  </a:lnTo>
                  <a:lnTo>
                    <a:pt x="229" y="544"/>
                  </a:lnTo>
                  <a:lnTo>
                    <a:pt x="217" y="544"/>
                  </a:lnTo>
                  <a:lnTo>
                    <a:pt x="130" y="475"/>
                  </a:lnTo>
                  <a:lnTo>
                    <a:pt x="124" y="466"/>
                  </a:lnTo>
                  <a:lnTo>
                    <a:pt x="124" y="459"/>
                  </a:lnTo>
                  <a:lnTo>
                    <a:pt x="190" y="472"/>
                  </a:lnTo>
                  <a:lnTo>
                    <a:pt x="198" y="478"/>
                  </a:lnTo>
                  <a:lnTo>
                    <a:pt x="227" y="485"/>
                  </a:lnTo>
                  <a:lnTo>
                    <a:pt x="367" y="554"/>
                  </a:lnTo>
                  <a:lnTo>
                    <a:pt x="478" y="586"/>
                  </a:lnTo>
                  <a:lnTo>
                    <a:pt x="485" y="586"/>
                  </a:lnTo>
                  <a:lnTo>
                    <a:pt x="488" y="581"/>
                  </a:lnTo>
                  <a:lnTo>
                    <a:pt x="439" y="560"/>
                  </a:lnTo>
                  <a:lnTo>
                    <a:pt x="382" y="548"/>
                  </a:lnTo>
                  <a:lnTo>
                    <a:pt x="335" y="522"/>
                  </a:lnTo>
                  <a:lnTo>
                    <a:pt x="299" y="510"/>
                  </a:lnTo>
                  <a:lnTo>
                    <a:pt x="280" y="494"/>
                  </a:lnTo>
                  <a:lnTo>
                    <a:pt x="207" y="459"/>
                  </a:lnTo>
                  <a:lnTo>
                    <a:pt x="50" y="350"/>
                  </a:lnTo>
                  <a:lnTo>
                    <a:pt x="28" y="312"/>
                  </a:lnTo>
                  <a:lnTo>
                    <a:pt x="28" y="305"/>
                  </a:lnTo>
                  <a:lnTo>
                    <a:pt x="71" y="327"/>
                  </a:lnTo>
                  <a:lnTo>
                    <a:pt x="140" y="366"/>
                  </a:lnTo>
                  <a:lnTo>
                    <a:pt x="217" y="391"/>
                  </a:lnTo>
                  <a:lnTo>
                    <a:pt x="291" y="429"/>
                  </a:lnTo>
                  <a:lnTo>
                    <a:pt x="389" y="459"/>
                  </a:lnTo>
                  <a:lnTo>
                    <a:pt x="392" y="456"/>
                  </a:lnTo>
                  <a:lnTo>
                    <a:pt x="376" y="448"/>
                  </a:lnTo>
                  <a:lnTo>
                    <a:pt x="341" y="434"/>
                  </a:lnTo>
                  <a:lnTo>
                    <a:pt x="227" y="384"/>
                  </a:lnTo>
                  <a:lnTo>
                    <a:pt x="105" y="305"/>
                  </a:lnTo>
                  <a:lnTo>
                    <a:pt x="12" y="212"/>
                  </a:lnTo>
                  <a:lnTo>
                    <a:pt x="0" y="180"/>
                  </a:lnTo>
                  <a:lnTo>
                    <a:pt x="176" y="293"/>
                  </a:lnTo>
                  <a:lnTo>
                    <a:pt x="280" y="353"/>
                  </a:lnTo>
                  <a:lnTo>
                    <a:pt x="335" y="375"/>
                  </a:lnTo>
                  <a:lnTo>
                    <a:pt x="338" y="372"/>
                  </a:lnTo>
                  <a:lnTo>
                    <a:pt x="182" y="283"/>
                  </a:lnTo>
                  <a:lnTo>
                    <a:pt x="152" y="258"/>
                  </a:lnTo>
                  <a:lnTo>
                    <a:pt x="108" y="226"/>
                  </a:lnTo>
                  <a:lnTo>
                    <a:pt x="44" y="151"/>
                  </a:lnTo>
                  <a:lnTo>
                    <a:pt x="9" y="96"/>
                  </a:lnTo>
                  <a:lnTo>
                    <a:pt x="0" y="42"/>
                  </a:lnTo>
                  <a:lnTo>
                    <a:pt x="16" y="42"/>
                  </a:lnTo>
                  <a:lnTo>
                    <a:pt x="93" y="126"/>
                  </a:lnTo>
                  <a:lnTo>
                    <a:pt x="146" y="192"/>
                  </a:lnTo>
                  <a:lnTo>
                    <a:pt x="198" y="237"/>
                  </a:lnTo>
                  <a:lnTo>
                    <a:pt x="217" y="242"/>
                  </a:lnTo>
                  <a:lnTo>
                    <a:pt x="325" y="312"/>
                  </a:lnTo>
                  <a:lnTo>
                    <a:pt x="332" y="312"/>
                  </a:lnTo>
                  <a:lnTo>
                    <a:pt x="335" y="309"/>
                  </a:lnTo>
                  <a:lnTo>
                    <a:pt x="302" y="288"/>
                  </a:lnTo>
                  <a:lnTo>
                    <a:pt x="249" y="258"/>
                  </a:lnTo>
                  <a:lnTo>
                    <a:pt x="198" y="213"/>
                  </a:lnTo>
                  <a:lnTo>
                    <a:pt x="173" y="199"/>
                  </a:lnTo>
                  <a:lnTo>
                    <a:pt x="99" y="117"/>
                  </a:lnTo>
                  <a:lnTo>
                    <a:pt x="67" y="42"/>
                  </a:lnTo>
                  <a:lnTo>
                    <a:pt x="67" y="23"/>
                  </a:lnTo>
                  <a:lnTo>
                    <a:pt x="77" y="16"/>
                  </a:lnTo>
                  <a:lnTo>
                    <a:pt x="86" y="16"/>
                  </a:lnTo>
                  <a:lnTo>
                    <a:pt x="239" y="180"/>
                  </a:lnTo>
                  <a:lnTo>
                    <a:pt x="294" y="221"/>
                  </a:lnTo>
                  <a:lnTo>
                    <a:pt x="369" y="267"/>
                  </a:lnTo>
                  <a:lnTo>
                    <a:pt x="453" y="312"/>
                  </a:lnTo>
                  <a:lnTo>
                    <a:pt x="456" y="312"/>
                  </a:lnTo>
                  <a:lnTo>
                    <a:pt x="459" y="309"/>
                  </a:lnTo>
                  <a:lnTo>
                    <a:pt x="406" y="274"/>
                  </a:lnTo>
                  <a:lnTo>
                    <a:pt x="347" y="242"/>
                  </a:lnTo>
                  <a:lnTo>
                    <a:pt x="305" y="212"/>
                  </a:lnTo>
                  <a:lnTo>
                    <a:pt x="239" y="164"/>
                  </a:lnTo>
                  <a:lnTo>
                    <a:pt x="168" y="75"/>
                  </a:lnTo>
                  <a:lnTo>
                    <a:pt x="140" y="26"/>
                  </a:lnTo>
                  <a:lnTo>
                    <a:pt x="137" y="16"/>
                  </a:lnTo>
                  <a:lnTo>
                    <a:pt x="137" y="7"/>
                  </a:lnTo>
                  <a:lnTo>
                    <a:pt x="152" y="0"/>
                  </a:lnTo>
                  <a:lnTo>
                    <a:pt x="195" y="36"/>
                  </a:lnTo>
                  <a:lnTo>
                    <a:pt x="266" y="10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52" name="Freeform 128">
              <a:extLst>
                <a:ext uri="{FF2B5EF4-FFF2-40B4-BE49-F238E27FC236}">
                  <a16:creationId xmlns:a16="http://schemas.microsoft.com/office/drawing/2014/main" xmlns="" id="{18FD1474-6DF4-43E1-B280-BADD1B508365}"/>
                </a:ext>
              </a:extLst>
            </p:cNvPr>
            <p:cNvSpPr>
              <a:spLocks/>
            </p:cNvSpPr>
            <p:nvPr/>
          </p:nvSpPr>
          <p:spPr bwMode="auto">
            <a:xfrm>
              <a:off x="662" y="2602"/>
              <a:ext cx="209" cy="216"/>
            </a:xfrm>
            <a:custGeom>
              <a:avLst/>
              <a:gdLst>
                <a:gd name="T0" fmla="*/ 185 w 628"/>
                <a:gd name="T1" fmla="*/ 53 h 645"/>
                <a:gd name="T2" fmla="*/ 295 w 628"/>
                <a:gd name="T3" fmla="*/ 116 h 645"/>
                <a:gd name="T4" fmla="*/ 301 w 628"/>
                <a:gd name="T5" fmla="*/ 142 h 645"/>
                <a:gd name="T6" fmla="*/ 272 w 628"/>
                <a:gd name="T7" fmla="*/ 161 h 645"/>
                <a:gd name="T8" fmla="*/ 276 w 628"/>
                <a:gd name="T9" fmla="*/ 212 h 645"/>
                <a:gd name="T10" fmla="*/ 294 w 628"/>
                <a:gd name="T11" fmla="*/ 250 h 645"/>
                <a:gd name="T12" fmla="*/ 320 w 628"/>
                <a:gd name="T13" fmla="*/ 266 h 645"/>
                <a:gd name="T14" fmla="*/ 310 w 628"/>
                <a:gd name="T15" fmla="*/ 304 h 645"/>
                <a:gd name="T16" fmla="*/ 344 w 628"/>
                <a:gd name="T17" fmla="*/ 337 h 645"/>
                <a:gd name="T18" fmla="*/ 384 w 628"/>
                <a:gd name="T19" fmla="*/ 360 h 645"/>
                <a:gd name="T20" fmla="*/ 378 w 628"/>
                <a:gd name="T21" fmla="*/ 389 h 645"/>
                <a:gd name="T22" fmla="*/ 382 w 628"/>
                <a:gd name="T23" fmla="*/ 421 h 645"/>
                <a:gd name="T24" fmla="*/ 434 w 628"/>
                <a:gd name="T25" fmla="*/ 456 h 645"/>
                <a:gd name="T26" fmla="*/ 465 w 628"/>
                <a:gd name="T27" fmla="*/ 480 h 645"/>
                <a:gd name="T28" fmla="*/ 447 w 628"/>
                <a:gd name="T29" fmla="*/ 491 h 645"/>
                <a:gd name="T30" fmla="*/ 440 w 628"/>
                <a:gd name="T31" fmla="*/ 507 h 645"/>
                <a:gd name="T32" fmla="*/ 475 w 628"/>
                <a:gd name="T33" fmla="*/ 517 h 645"/>
                <a:gd name="T34" fmla="*/ 558 w 628"/>
                <a:gd name="T35" fmla="*/ 560 h 645"/>
                <a:gd name="T36" fmla="*/ 600 w 628"/>
                <a:gd name="T37" fmla="*/ 570 h 645"/>
                <a:gd name="T38" fmla="*/ 586 w 628"/>
                <a:gd name="T39" fmla="*/ 576 h 645"/>
                <a:gd name="T40" fmla="*/ 581 w 628"/>
                <a:gd name="T41" fmla="*/ 594 h 645"/>
                <a:gd name="T42" fmla="*/ 589 w 628"/>
                <a:gd name="T43" fmla="*/ 613 h 645"/>
                <a:gd name="T44" fmla="*/ 618 w 628"/>
                <a:gd name="T45" fmla="*/ 640 h 645"/>
                <a:gd name="T46" fmla="*/ 482 w 628"/>
                <a:gd name="T47" fmla="*/ 610 h 645"/>
                <a:gd name="T48" fmla="*/ 434 w 628"/>
                <a:gd name="T49" fmla="*/ 590 h 645"/>
                <a:gd name="T50" fmla="*/ 406 w 628"/>
                <a:gd name="T51" fmla="*/ 549 h 645"/>
                <a:gd name="T52" fmla="*/ 418 w 628"/>
                <a:gd name="T53" fmla="*/ 532 h 645"/>
                <a:gd name="T54" fmla="*/ 426 w 628"/>
                <a:gd name="T55" fmla="*/ 515 h 645"/>
                <a:gd name="T56" fmla="*/ 378 w 628"/>
                <a:gd name="T57" fmla="*/ 507 h 645"/>
                <a:gd name="T58" fmla="*/ 329 w 628"/>
                <a:gd name="T59" fmla="*/ 501 h 645"/>
                <a:gd name="T60" fmla="*/ 328 w 628"/>
                <a:gd name="T61" fmla="*/ 461 h 645"/>
                <a:gd name="T62" fmla="*/ 342 w 628"/>
                <a:gd name="T63" fmla="*/ 432 h 645"/>
                <a:gd name="T64" fmla="*/ 285 w 628"/>
                <a:gd name="T65" fmla="*/ 423 h 645"/>
                <a:gd name="T66" fmla="*/ 238 w 628"/>
                <a:gd name="T67" fmla="*/ 398 h 645"/>
                <a:gd name="T68" fmla="*/ 242 w 628"/>
                <a:gd name="T69" fmla="*/ 373 h 645"/>
                <a:gd name="T70" fmla="*/ 245 w 628"/>
                <a:gd name="T71" fmla="*/ 350 h 645"/>
                <a:gd name="T72" fmla="*/ 252 w 628"/>
                <a:gd name="T73" fmla="*/ 346 h 645"/>
                <a:gd name="T74" fmla="*/ 258 w 628"/>
                <a:gd name="T75" fmla="*/ 343 h 645"/>
                <a:gd name="T76" fmla="*/ 223 w 628"/>
                <a:gd name="T77" fmla="*/ 325 h 645"/>
                <a:gd name="T78" fmla="*/ 176 w 628"/>
                <a:gd name="T79" fmla="*/ 302 h 645"/>
                <a:gd name="T80" fmla="*/ 177 w 628"/>
                <a:gd name="T81" fmla="*/ 248 h 645"/>
                <a:gd name="T82" fmla="*/ 189 w 628"/>
                <a:gd name="T83" fmla="*/ 205 h 645"/>
                <a:gd name="T84" fmla="*/ 179 w 628"/>
                <a:gd name="T85" fmla="*/ 186 h 645"/>
                <a:gd name="T86" fmla="*/ 136 w 628"/>
                <a:gd name="T87" fmla="*/ 147 h 645"/>
                <a:gd name="T88" fmla="*/ 127 w 628"/>
                <a:gd name="T89" fmla="*/ 123 h 645"/>
                <a:gd name="T90" fmla="*/ 56 w 628"/>
                <a:gd name="T91" fmla="*/ 112 h 645"/>
                <a:gd name="T92" fmla="*/ 23 w 628"/>
                <a:gd name="T93" fmla="*/ 88 h 645"/>
                <a:gd name="T94" fmla="*/ 3 w 628"/>
                <a:gd name="T95" fmla="*/ 48 h 645"/>
                <a:gd name="T96" fmla="*/ 30 w 628"/>
                <a:gd name="T97" fmla="*/ 16 h 645"/>
                <a:gd name="T98" fmla="*/ 34 w 628"/>
                <a:gd name="T99" fmla="*/ 13 h 645"/>
                <a:gd name="T100" fmla="*/ 39 w 628"/>
                <a:gd name="T101" fmla="*/ 5 h 645"/>
                <a:gd name="T102" fmla="*/ 52 w 628"/>
                <a:gd name="T103" fmla="*/ 4 h 645"/>
                <a:gd name="T104" fmla="*/ 62 w 628"/>
                <a:gd name="T105" fmla="*/ 0 h 645"/>
                <a:gd name="T106" fmla="*/ 81 w 628"/>
                <a:gd name="T107" fmla="*/ 10 h 645"/>
                <a:gd name="T108" fmla="*/ 99 w 628"/>
                <a:gd name="T109" fmla="*/ 20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8" h="645">
                  <a:moveTo>
                    <a:pt x="99" y="13"/>
                  </a:moveTo>
                  <a:lnTo>
                    <a:pt x="127" y="24"/>
                  </a:lnTo>
                  <a:lnTo>
                    <a:pt x="157" y="37"/>
                  </a:lnTo>
                  <a:lnTo>
                    <a:pt x="185" y="53"/>
                  </a:lnTo>
                  <a:lnTo>
                    <a:pt x="213" y="68"/>
                  </a:lnTo>
                  <a:lnTo>
                    <a:pt x="241" y="85"/>
                  </a:lnTo>
                  <a:lnTo>
                    <a:pt x="269" y="101"/>
                  </a:lnTo>
                  <a:lnTo>
                    <a:pt x="295" y="116"/>
                  </a:lnTo>
                  <a:lnTo>
                    <a:pt x="322" y="129"/>
                  </a:lnTo>
                  <a:lnTo>
                    <a:pt x="316" y="133"/>
                  </a:lnTo>
                  <a:lnTo>
                    <a:pt x="308" y="136"/>
                  </a:lnTo>
                  <a:lnTo>
                    <a:pt x="301" y="142"/>
                  </a:lnTo>
                  <a:lnTo>
                    <a:pt x="294" y="147"/>
                  </a:lnTo>
                  <a:lnTo>
                    <a:pt x="286" y="152"/>
                  </a:lnTo>
                  <a:lnTo>
                    <a:pt x="279" y="157"/>
                  </a:lnTo>
                  <a:lnTo>
                    <a:pt x="272" y="161"/>
                  </a:lnTo>
                  <a:lnTo>
                    <a:pt x="266" y="164"/>
                  </a:lnTo>
                  <a:lnTo>
                    <a:pt x="269" y="179"/>
                  </a:lnTo>
                  <a:lnTo>
                    <a:pt x="272" y="195"/>
                  </a:lnTo>
                  <a:lnTo>
                    <a:pt x="276" y="212"/>
                  </a:lnTo>
                  <a:lnTo>
                    <a:pt x="282" y="228"/>
                  </a:lnTo>
                  <a:lnTo>
                    <a:pt x="285" y="237"/>
                  </a:lnTo>
                  <a:lnTo>
                    <a:pt x="289" y="244"/>
                  </a:lnTo>
                  <a:lnTo>
                    <a:pt x="294" y="250"/>
                  </a:lnTo>
                  <a:lnTo>
                    <a:pt x="300" y="256"/>
                  </a:lnTo>
                  <a:lnTo>
                    <a:pt x="306" y="260"/>
                  </a:lnTo>
                  <a:lnTo>
                    <a:pt x="311" y="264"/>
                  </a:lnTo>
                  <a:lnTo>
                    <a:pt x="320" y="266"/>
                  </a:lnTo>
                  <a:lnTo>
                    <a:pt x="329" y="267"/>
                  </a:lnTo>
                  <a:lnTo>
                    <a:pt x="307" y="288"/>
                  </a:lnTo>
                  <a:lnTo>
                    <a:pt x="308" y="296"/>
                  </a:lnTo>
                  <a:lnTo>
                    <a:pt x="310" y="304"/>
                  </a:lnTo>
                  <a:lnTo>
                    <a:pt x="314" y="311"/>
                  </a:lnTo>
                  <a:lnTo>
                    <a:pt x="319" y="317"/>
                  </a:lnTo>
                  <a:lnTo>
                    <a:pt x="331" y="328"/>
                  </a:lnTo>
                  <a:lnTo>
                    <a:pt x="344" y="337"/>
                  </a:lnTo>
                  <a:lnTo>
                    <a:pt x="359" y="344"/>
                  </a:lnTo>
                  <a:lnTo>
                    <a:pt x="372" y="353"/>
                  </a:lnTo>
                  <a:lnTo>
                    <a:pt x="378" y="356"/>
                  </a:lnTo>
                  <a:lnTo>
                    <a:pt x="384" y="360"/>
                  </a:lnTo>
                  <a:lnTo>
                    <a:pt x="388" y="365"/>
                  </a:lnTo>
                  <a:lnTo>
                    <a:pt x="391" y="371"/>
                  </a:lnTo>
                  <a:lnTo>
                    <a:pt x="382" y="381"/>
                  </a:lnTo>
                  <a:lnTo>
                    <a:pt x="378" y="389"/>
                  </a:lnTo>
                  <a:lnTo>
                    <a:pt x="375" y="398"/>
                  </a:lnTo>
                  <a:lnTo>
                    <a:pt x="375" y="407"/>
                  </a:lnTo>
                  <a:lnTo>
                    <a:pt x="378" y="414"/>
                  </a:lnTo>
                  <a:lnTo>
                    <a:pt x="382" y="421"/>
                  </a:lnTo>
                  <a:lnTo>
                    <a:pt x="388" y="429"/>
                  </a:lnTo>
                  <a:lnTo>
                    <a:pt x="395" y="435"/>
                  </a:lnTo>
                  <a:lnTo>
                    <a:pt x="413" y="446"/>
                  </a:lnTo>
                  <a:lnTo>
                    <a:pt x="434" y="456"/>
                  </a:lnTo>
                  <a:lnTo>
                    <a:pt x="453" y="465"/>
                  </a:lnTo>
                  <a:lnTo>
                    <a:pt x="468" y="474"/>
                  </a:lnTo>
                  <a:lnTo>
                    <a:pt x="468" y="477"/>
                  </a:lnTo>
                  <a:lnTo>
                    <a:pt x="465" y="480"/>
                  </a:lnTo>
                  <a:lnTo>
                    <a:pt x="460" y="483"/>
                  </a:lnTo>
                  <a:lnTo>
                    <a:pt x="456" y="487"/>
                  </a:lnTo>
                  <a:lnTo>
                    <a:pt x="451" y="490"/>
                  </a:lnTo>
                  <a:lnTo>
                    <a:pt x="447" y="491"/>
                  </a:lnTo>
                  <a:lnTo>
                    <a:pt x="443" y="494"/>
                  </a:lnTo>
                  <a:lnTo>
                    <a:pt x="440" y="494"/>
                  </a:lnTo>
                  <a:lnTo>
                    <a:pt x="440" y="501"/>
                  </a:lnTo>
                  <a:lnTo>
                    <a:pt x="440" y="507"/>
                  </a:lnTo>
                  <a:lnTo>
                    <a:pt x="449" y="509"/>
                  </a:lnTo>
                  <a:lnTo>
                    <a:pt x="457" y="510"/>
                  </a:lnTo>
                  <a:lnTo>
                    <a:pt x="466" y="513"/>
                  </a:lnTo>
                  <a:lnTo>
                    <a:pt x="475" y="517"/>
                  </a:lnTo>
                  <a:lnTo>
                    <a:pt x="494" y="528"/>
                  </a:lnTo>
                  <a:lnTo>
                    <a:pt x="515" y="539"/>
                  </a:lnTo>
                  <a:lnTo>
                    <a:pt x="535" y="549"/>
                  </a:lnTo>
                  <a:lnTo>
                    <a:pt x="558" y="560"/>
                  </a:lnTo>
                  <a:lnTo>
                    <a:pt x="568" y="564"/>
                  </a:lnTo>
                  <a:lnTo>
                    <a:pt x="580" y="567"/>
                  </a:lnTo>
                  <a:lnTo>
                    <a:pt x="590" y="568"/>
                  </a:lnTo>
                  <a:lnTo>
                    <a:pt x="600" y="570"/>
                  </a:lnTo>
                  <a:lnTo>
                    <a:pt x="593" y="570"/>
                  </a:lnTo>
                  <a:lnTo>
                    <a:pt x="587" y="570"/>
                  </a:lnTo>
                  <a:lnTo>
                    <a:pt x="586" y="573"/>
                  </a:lnTo>
                  <a:lnTo>
                    <a:pt x="586" y="576"/>
                  </a:lnTo>
                  <a:lnTo>
                    <a:pt x="584" y="580"/>
                  </a:lnTo>
                  <a:lnTo>
                    <a:pt x="583" y="584"/>
                  </a:lnTo>
                  <a:lnTo>
                    <a:pt x="581" y="589"/>
                  </a:lnTo>
                  <a:lnTo>
                    <a:pt x="581" y="594"/>
                  </a:lnTo>
                  <a:lnTo>
                    <a:pt x="580" y="599"/>
                  </a:lnTo>
                  <a:lnTo>
                    <a:pt x="580" y="605"/>
                  </a:lnTo>
                  <a:lnTo>
                    <a:pt x="583" y="608"/>
                  </a:lnTo>
                  <a:lnTo>
                    <a:pt x="589" y="613"/>
                  </a:lnTo>
                  <a:lnTo>
                    <a:pt x="596" y="621"/>
                  </a:lnTo>
                  <a:lnTo>
                    <a:pt x="603" y="628"/>
                  </a:lnTo>
                  <a:lnTo>
                    <a:pt x="612" y="634"/>
                  </a:lnTo>
                  <a:lnTo>
                    <a:pt x="618" y="640"/>
                  </a:lnTo>
                  <a:lnTo>
                    <a:pt x="624" y="644"/>
                  </a:lnTo>
                  <a:lnTo>
                    <a:pt x="628" y="645"/>
                  </a:lnTo>
                  <a:lnTo>
                    <a:pt x="454" y="638"/>
                  </a:lnTo>
                  <a:lnTo>
                    <a:pt x="482" y="610"/>
                  </a:lnTo>
                  <a:lnTo>
                    <a:pt x="469" y="609"/>
                  </a:lnTo>
                  <a:lnTo>
                    <a:pt x="456" y="605"/>
                  </a:lnTo>
                  <a:lnTo>
                    <a:pt x="444" y="599"/>
                  </a:lnTo>
                  <a:lnTo>
                    <a:pt x="434" y="590"/>
                  </a:lnTo>
                  <a:lnTo>
                    <a:pt x="423" y="581"/>
                  </a:lnTo>
                  <a:lnTo>
                    <a:pt x="415" y="570"/>
                  </a:lnTo>
                  <a:lnTo>
                    <a:pt x="409" y="560"/>
                  </a:lnTo>
                  <a:lnTo>
                    <a:pt x="406" y="549"/>
                  </a:lnTo>
                  <a:lnTo>
                    <a:pt x="409" y="546"/>
                  </a:lnTo>
                  <a:lnTo>
                    <a:pt x="412" y="542"/>
                  </a:lnTo>
                  <a:lnTo>
                    <a:pt x="415" y="536"/>
                  </a:lnTo>
                  <a:lnTo>
                    <a:pt x="418" y="532"/>
                  </a:lnTo>
                  <a:lnTo>
                    <a:pt x="422" y="526"/>
                  </a:lnTo>
                  <a:lnTo>
                    <a:pt x="423" y="522"/>
                  </a:lnTo>
                  <a:lnTo>
                    <a:pt x="425" y="517"/>
                  </a:lnTo>
                  <a:lnTo>
                    <a:pt x="426" y="515"/>
                  </a:lnTo>
                  <a:lnTo>
                    <a:pt x="415" y="515"/>
                  </a:lnTo>
                  <a:lnTo>
                    <a:pt x="403" y="513"/>
                  </a:lnTo>
                  <a:lnTo>
                    <a:pt x="391" y="510"/>
                  </a:lnTo>
                  <a:lnTo>
                    <a:pt x="378" y="507"/>
                  </a:lnTo>
                  <a:lnTo>
                    <a:pt x="364" y="506"/>
                  </a:lnTo>
                  <a:lnTo>
                    <a:pt x="351" y="503"/>
                  </a:lnTo>
                  <a:lnTo>
                    <a:pt x="339" y="501"/>
                  </a:lnTo>
                  <a:lnTo>
                    <a:pt x="329" y="501"/>
                  </a:lnTo>
                  <a:lnTo>
                    <a:pt x="326" y="491"/>
                  </a:lnTo>
                  <a:lnTo>
                    <a:pt x="326" y="481"/>
                  </a:lnTo>
                  <a:lnTo>
                    <a:pt x="326" y="471"/>
                  </a:lnTo>
                  <a:lnTo>
                    <a:pt x="328" y="461"/>
                  </a:lnTo>
                  <a:lnTo>
                    <a:pt x="331" y="453"/>
                  </a:lnTo>
                  <a:lnTo>
                    <a:pt x="334" y="445"/>
                  </a:lnTo>
                  <a:lnTo>
                    <a:pt x="338" y="437"/>
                  </a:lnTo>
                  <a:lnTo>
                    <a:pt x="342" y="432"/>
                  </a:lnTo>
                  <a:lnTo>
                    <a:pt x="329" y="432"/>
                  </a:lnTo>
                  <a:lnTo>
                    <a:pt x="314" y="430"/>
                  </a:lnTo>
                  <a:lnTo>
                    <a:pt x="300" y="427"/>
                  </a:lnTo>
                  <a:lnTo>
                    <a:pt x="285" y="423"/>
                  </a:lnTo>
                  <a:lnTo>
                    <a:pt x="272" y="417"/>
                  </a:lnTo>
                  <a:lnTo>
                    <a:pt x="258" y="411"/>
                  </a:lnTo>
                  <a:lnTo>
                    <a:pt x="247" y="405"/>
                  </a:lnTo>
                  <a:lnTo>
                    <a:pt x="238" y="398"/>
                  </a:lnTo>
                  <a:lnTo>
                    <a:pt x="238" y="392"/>
                  </a:lnTo>
                  <a:lnTo>
                    <a:pt x="239" y="387"/>
                  </a:lnTo>
                  <a:lnTo>
                    <a:pt x="241" y="381"/>
                  </a:lnTo>
                  <a:lnTo>
                    <a:pt x="242" y="373"/>
                  </a:lnTo>
                  <a:lnTo>
                    <a:pt x="242" y="368"/>
                  </a:lnTo>
                  <a:lnTo>
                    <a:pt x="244" y="360"/>
                  </a:lnTo>
                  <a:lnTo>
                    <a:pt x="245" y="355"/>
                  </a:lnTo>
                  <a:lnTo>
                    <a:pt x="245" y="350"/>
                  </a:lnTo>
                  <a:lnTo>
                    <a:pt x="250" y="349"/>
                  </a:lnTo>
                  <a:lnTo>
                    <a:pt x="251" y="349"/>
                  </a:lnTo>
                  <a:lnTo>
                    <a:pt x="252" y="347"/>
                  </a:lnTo>
                  <a:lnTo>
                    <a:pt x="252" y="346"/>
                  </a:lnTo>
                  <a:lnTo>
                    <a:pt x="252" y="344"/>
                  </a:lnTo>
                  <a:lnTo>
                    <a:pt x="252" y="344"/>
                  </a:lnTo>
                  <a:lnTo>
                    <a:pt x="255" y="343"/>
                  </a:lnTo>
                  <a:lnTo>
                    <a:pt x="258" y="343"/>
                  </a:lnTo>
                  <a:lnTo>
                    <a:pt x="254" y="340"/>
                  </a:lnTo>
                  <a:lnTo>
                    <a:pt x="245" y="336"/>
                  </a:lnTo>
                  <a:lnTo>
                    <a:pt x="235" y="330"/>
                  </a:lnTo>
                  <a:lnTo>
                    <a:pt x="223" y="325"/>
                  </a:lnTo>
                  <a:lnTo>
                    <a:pt x="210" y="318"/>
                  </a:lnTo>
                  <a:lnTo>
                    <a:pt x="196" y="312"/>
                  </a:lnTo>
                  <a:lnTo>
                    <a:pt x="185" y="307"/>
                  </a:lnTo>
                  <a:lnTo>
                    <a:pt x="176" y="302"/>
                  </a:lnTo>
                  <a:lnTo>
                    <a:pt x="176" y="291"/>
                  </a:lnTo>
                  <a:lnTo>
                    <a:pt x="176" y="277"/>
                  </a:lnTo>
                  <a:lnTo>
                    <a:pt x="176" y="263"/>
                  </a:lnTo>
                  <a:lnTo>
                    <a:pt x="177" y="248"/>
                  </a:lnTo>
                  <a:lnTo>
                    <a:pt x="179" y="235"/>
                  </a:lnTo>
                  <a:lnTo>
                    <a:pt x="182" y="222"/>
                  </a:lnTo>
                  <a:lnTo>
                    <a:pt x="185" y="212"/>
                  </a:lnTo>
                  <a:lnTo>
                    <a:pt x="189" y="205"/>
                  </a:lnTo>
                  <a:lnTo>
                    <a:pt x="189" y="200"/>
                  </a:lnTo>
                  <a:lnTo>
                    <a:pt x="186" y="195"/>
                  </a:lnTo>
                  <a:lnTo>
                    <a:pt x="183" y="190"/>
                  </a:lnTo>
                  <a:lnTo>
                    <a:pt x="179" y="186"/>
                  </a:lnTo>
                  <a:lnTo>
                    <a:pt x="170" y="176"/>
                  </a:lnTo>
                  <a:lnTo>
                    <a:pt x="158" y="167"/>
                  </a:lnTo>
                  <a:lnTo>
                    <a:pt x="146" y="157"/>
                  </a:lnTo>
                  <a:lnTo>
                    <a:pt x="136" y="147"/>
                  </a:lnTo>
                  <a:lnTo>
                    <a:pt x="132" y="141"/>
                  </a:lnTo>
                  <a:lnTo>
                    <a:pt x="129" y="135"/>
                  </a:lnTo>
                  <a:lnTo>
                    <a:pt x="127" y="129"/>
                  </a:lnTo>
                  <a:lnTo>
                    <a:pt x="127" y="123"/>
                  </a:lnTo>
                  <a:lnTo>
                    <a:pt x="101" y="122"/>
                  </a:lnTo>
                  <a:lnTo>
                    <a:pt x="77" y="119"/>
                  </a:lnTo>
                  <a:lnTo>
                    <a:pt x="67" y="116"/>
                  </a:lnTo>
                  <a:lnTo>
                    <a:pt x="56" y="112"/>
                  </a:lnTo>
                  <a:lnTo>
                    <a:pt x="46" y="107"/>
                  </a:lnTo>
                  <a:lnTo>
                    <a:pt x="37" y="101"/>
                  </a:lnTo>
                  <a:lnTo>
                    <a:pt x="30" y="96"/>
                  </a:lnTo>
                  <a:lnTo>
                    <a:pt x="23" y="88"/>
                  </a:lnTo>
                  <a:lnTo>
                    <a:pt x="17" y="80"/>
                  </a:lnTo>
                  <a:lnTo>
                    <a:pt x="11" y="71"/>
                  </a:lnTo>
                  <a:lnTo>
                    <a:pt x="6" y="59"/>
                  </a:lnTo>
                  <a:lnTo>
                    <a:pt x="3" y="48"/>
                  </a:lnTo>
                  <a:lnTo>
                    <a:pt x="2" y="35"/>
                  </a:lnTo>
                  <a:lnTo>
                    <a:pt x="0" y="20"/>
                  </a:lnTo>
                  <a:lnTo>
                    <a:pt x="28" y="20"/>
                  </a:lnTo>
                  <a:lnTo>
                    <a:pt x="30" y="16"/>
                  </a:lnTo>
                  <a:lnTo>
                    <a:pt x="30" y="14"/>
                  </a:lnTo>
                  <a:lnTo>
                    <a:pt x="31" y="13"/>
                  </a:lnTo>
                  <a:lnTo>
                    <a:pt x="33" y="13"/>
                  </a:lnTo>
                  <a:lnTo>
                    <a:pt x="34" y="13"/>
                  </a:lnTo>
                  <a:lnTo>
                    <a:pt x="34" y="11"/>
                  </a:lnTo>
                  <a:lnTo>
                    <a:pt x="36" y="10"/>
                  </a:lnTo>
                  <a:lnTo>
                    <a:pt x="36" y="5"/>
                  </a:lnTo>
                  <a:lnTo>
                    <a:pt x="39" y="5"/>
                  </a:lnTo>
                  <a:lnTo>
                    <a:pt x="42" y="5"/>
                  </a:lnTo>
                  <a:lnTo>
                    <a:pt x="46" y="5"/>
                  </a:lnTo>
                  <a:lnTo>
                    <a:pt x="49" y="5"/>
                  </a:lnTo>
                  <a:lnTo>
                    <a:pt x="52" y="4"/>
                  </a:lnTo>
                  <a:lnTo>
                    <a:pt x="55" y="3"/>
                  </a:lnTo>
                  <a:lnTo>
                    <a:pt x="56" y="1"/>
                  </a:lnTo>
                  <a:lnTo>
                    <a:pt x="56" y="0"/>
                  </a:lnTo>
                  <a:lnTo>
                    <a:pt x="62" y="0"/>
                  </a:lnTo>
                  <a:lnTo>
                    <a:pt x="67" y="1"/>
                  </a:lnTo>
                  <a:lnTo>
                    <a:pt x="73" y="4"/>
                  </a:lnTo>
                  <a:lnTo>
                    <a:pt x="77" y="7"/>
                  </a:lnTo>
                  <a:lnTo>
                    <a:pt x="81" y="10"/>
                  </a:lnTo>
                  <a:lnTo>
                    <a:pt x="86" y="14"/>
                  </a:lnTo>
                  <a:lnTo>
                    <a:pt x="89" y="17"/>
                  </a:lnTo>
                  <a:lnTo>
                    <a:pt x="92" y="20"/>
                  </a:lnTo>
                  <a:lnTo>
                    <a:pt x="99" y="20"/>
                  </a:lnTo>
                  <a:lnTo>
                    <a:pt x="105" y="20"/>
                  </a:lnTo>
                  <a:lnTo>
                    <a:pt x="99" y="1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53" name="Freeform 129">
              <a:extLst>
                <a:ext uri="{FF2B5EF4-FFF2-40B4-BE49-F238E27FC236}">
                  <a16:creationId xmlns:a16="http://schemas.microsoft.com/office/drawing/2014/main" xmlns="" id="{9C50CE86-4BE9-48F4-AEC6-66F73C8EECDF}"/>
                </a:ext>
              </a:extLst>
            </p:cNvPr>
            <p:cNvSpPr>
              <a:spLocks/>
            </p:cNvSpPr>
            <p:nvPr/>
          </p:nvSpPr>
          <p:spPr bwMode="auto">
            <a:xfrm>
              <a:off x="1181" y="2656"/>
              <a:ext cx="171" cy="90"/>
            </a:xfrm>
            <a:custGeom>
              <a:avLst/>
              <a:gdLst>
                <a:gd name="T0" fmla="*/ 475 w 513"/>
                <a:gd name="T1" fmla="*/ 31 h 271"/>
                <a:gd name="T2" fmla="*/ 500 w 513"/>
                <a:gd name="T3" fmla="*/ 51 h 271"/>
                <a:gd name="T4" fmla="*/ 513 w 513"/>
                <a:gd name="T5" fmla="*/ 63 h 271"/>
                <a:gd name="T6" fmla="*/ 491 w 513"/>
                <a:gd name="T7" fmla="*/ 76 h 271"/>
                <a:gd name="T8" fmla="*/ 472 w 513"/>
                <a:gd name="T9" fmla="*/ 97 h 271"/>
                <a:gd name="T10" fmla="*/ 463 w 513"/>
                <a:gd name="T11" fmla="*/ 160 h 271"/>
                <a:gd name="T12" fmla="*/ 450 w 513"/>
                <a:gd name="T13" fmla="*/ 176 h 271"/>
                <a:gd name="T14" fmla="*/ 450 w 513"/>
                <a:gd name="T15" fmla="*/ 195 h 271"/>
                <a:gd name="T16" fmla="*/ 335 w 513"/>
                <a:gd name="T17" fmla="*/ 201 h 271"/>
                <a:gd name="T18" fmla="*/ 253 w 513"/>
                <a:gd name="T19" fmla="*/ 207 h 271"/>
                <a:gd name="T20" fmla="*/ 151 w 513"/>
                <a:gd name="T21" fmla="*/ 243 h 271"/>
                <a:gd name="T22" fmla="*/ 80 w 513"/>
                <a:gd name="T23" fmla="*/ 271 h 271"/>
                <a:gd name="T24" fmla="*/ 52 w 513"/>
                <a:gd name="T25" fmla="*/ 268 h 271"/>
                <a:gd name="T26" fmla="*/ 45 w 513"/>
                <a:gd name="T27" fmla="*/ 268 h 271"/>
                <a:gd name="T28" fmla="*/ 42 w 513"/>
                <a:gd name="T29" fmla="*/ 257 h 271"/>
                <a:gd name="T30" fmla="*/ 26 w 513"/>
                <a:gd name="T31" fmla="*/ 249 h 271"/>
                <a:gd name="T32" fmla="*/ 17 w 513"/>
                <a:gd name="T33" fmla="*/ 239 h 271"/>
                <a:gd name="T34" fmla="*/ 17 w 513"/>
                <a:gd name="T35" fmla="*/ 220 h 271"/>
                <a:gd name="T36" fmla="*/ 3 w 513"/>
                <a:gd name="T37" fmla="*/ 211 h 271"/>
                <a:gd name="T38" fmla="*/ 9 w 513"/>
                <a:gd name="T39" fmla="*/ 198 h 271"/>
                <a:gd name="T40" fmla="*/ 0 w 513"/>
                <a:gd name="T41" fmla="*/ 185 h 271"/>
                <a:gd name="T42" fmla="*/ 6 w 513"/>
                <a:gd name="T43" fmla="*/ 176 h 271"/>
                <a:gd name="T44" fmla="*/ 17 w 513"/>
                <a:gd name="T45" fmla="*/ 167 h 271"/>
                <a:gd name="T46" fmla="*/ 14 w 513"/>
                <a:gd name="T47" fmla="*/ 157 h 271"/>
                <a:gd name="T48" fmla="*/ 14 w 513"/>
                <a:gd name="T49" fmla="*/ 144 h 271"/>
                <a:gd name="T50" fmla="*/ 99 w 513"/>
                <a:gd name="T51" fmla="*/ 129 h 271"/>
                <a:gd name="T52" fmla="*/ 176 w 513"/>
                <a:gd name="T53" fmla="*/ 113 h 271"/>
                <a:gd name="T54" fmla="*/ 214 w 513"/>
                <a:gd name="T55" fmla="*/ 92 h 271"/>
                <a:gd name="T56" fmla="*/ 281 w 513"/>
                <a:gd name="T57" fmla="*/ 29 h 271"/>
                <a:gd name="T58" fmla="*/ 329 w 513"/>
                <a:gd name="T59" fmla="*/ 6 h 271"/>
                <a:gd name="T60" fmla="*/ 348 w 513"/>
                <a:gd name="T61" fmla="*/ 0 h 271"/>
                <a:gd name="T62" fmla="*/ 404 w 513"/>
                <a:gd name="T63" fmla="*/ 6 h 271"/>
                <a:gd name="T64" fmla="*/ 475 w 513"/>
                <a:gd name="T65" fmla="*/ 3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3" h="271">
                  <a:moveTo>
                    <a:pt x="475" y="31"/>
                  </a:moveTo>
                  <a:lnTo>
                    <a:pt x="500" y="51"/>
                  </a:lnTo>
                  <a:lnTo>
                    <a:pt x="513" y="63"/>
                  </a:lnTo>
                  <a:lnTo>
                    <a:pt x="491" y="76"/>
                  </a:lnTo>
                  <a:lnTo>
                    <a:pt x="472" y="97"/>
                  </a:lnTo>
                  <a:lnTo>
                    <a:pt x="463" y="160"/>
                  </a:lnTo>
                  <a:lnTo>
                    <a:pt x="450" y="176"/>
                  </a:lnTo>
                  <a:lnTo>
                    <a:pt x="450" y="195"/>
                  </a:lnTo>
                  <a:lnTo>
                    <a:pt x="335" y="201"/>
                  </a:lnTo>
                  <a:lnTo>
                    <a:pt x="253" y="207"/>
                  </a:lnTo>
                  <a:lnTo>
                    <a:pt x="151" y="243"/>
                  </a:lnTo>
                  <a:lnTo>
                    <a:pt x="80" y="271"/>
                  </a:lnTo>
                  <a:lnTo>
                    <a:pt x="52" y="268"/>
                  </a:lnTo>
                  <a:lnTo>
                    <a:pt x="45" y="268"/>
                  </a:lnTo>
                  <a:lnTo>
                    <a:pt x="42" y="257"/>
                  </a:lnTo>
                  <a:lnTo>
                    <a:pt x="26" y="249"/>
                  </a:lnTo>
                  <a:lnTo>
                    <a:pt x="17" y="239"/>
                  </a:lnTo>
                  <a:lnTo>
                    <a:pt x="17" y="220"/>
                  </a:lnTo>
                  <a:lnTo>
                    <a:pt x="3" y="211"/>
                  </a:lnTo>
                  <a:lnTo>
                    <a:pt x="9" y="198"/>
                  </a:lnTo>
                  <a:lnTo>
                    <a:pt x="0" y="185"/>
                  </a:lnTo>
                  <a:lnTo>
                    <a:pt x="6" y="176"/>
                  </a:lnTo>
                  <a:lnTo>
                    <a:pt x="17" y="167"/>
                  </a:lnTo>
                  <a:lnTo>
                    <a:pt x="14" y="157"/>
                  </a:lnTo>
                  <a:lnTo>
                    <a:pt x="14" y="144"/>
                  </a:lnTo>
                  <a:lnTo>
                    <a:pt x="99" y="129"/>
                  </a:lnTo>
                  <a:lnTo>
                    <a:pt x="176" y="113"/>
                  </a:lnTo>
                  <a:lnTo>
                    <a:pt x="214" y="92"/>
                  </a:lnTo>
                  <a:lnTo>
                    <a:pt x="281" y="29"/>
                  </a:lnTo>
                  <a:lnTo>
                    <a:pt x="329" y="6"/>
                  </a:lnTo>
                  <a:lnTo>
                    <a:pt x="348" y="0"/>
                  </a:lnTo>
                  <a:lnTo>
                    <a:pt x="404" y="6"/>
                  </a:lnTo>
                  <a:lnTo>
                    <a:pt x="475" y="3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54" name="Freeform 130">
              <a:extLst>
                <a:ext uri="{FF2B5EF4-FFF2-40B4-BE49-F238E27FC236}">
                  <a16:creationId xmlns:a16="http://schemas.microsoft.com/office/drawing/2014/main" xmlns="" id="{B8AA0EF7-0447-41CE-8E1F-C52DB7C9AD49}"/>
                </a:ext>
              </a:extLst>
            </p:cNvPr>
            <p:cNvSpPr>
              <a:spLocks noEditPoints="1"/>
            </p:cNvSpPr>
            <p:nvPr/>
          </p:nvSpPr>
          <p:spPr bwMode="auto">
            <a:xfrm>
              <a:off x="1322" y="2674"/>
              <a:ext cx="30" cy="47"/>
            </a:xfrm>
            <a:custGeom>
              <a:avLst/>
              <a:gdLst>
                <a:gd name="T0" fmla="*/ 81 w 91"/>
                <a:gd name="T1" fmla="*/ 0 h 142"/>
                <a:gd name="T2" fmla="*/ 71 w 91"/>
                <a:gd name="T3" fmla="*/ 17 h 142"/>
                <a:gd name="T4" fmla="*/ 46 w 91"/>
                <a:gd name="T5" fmla="*/ 25 h 142"/>
                <a:gd name="T6" fmla="*/ 12 w 91"/>
                <a:gd name="T7" fmla="*/ 36 h 142"/>
                <a:gd name="T8" fmla="*/ 0 w 91"/>
                <a:gd name="T9" fmla="*/ 42 h 142"/>
                <a:gd name="T10" fmla="*/ 18 w 91"/>
                <a:gd name="T11" fmla="*/ 55 h 142"/>
                <a:gd name="T12" fmla="*/ 31 w 91"/>
                <a:gd name="T13" fmla="*/ 77 h 142"/>
                <a:gd name="T14" fmla="*/ 37 w 91"/>
                <a:gd name="T15" fmla="*/ 105 h 142"/>
                <a:gd name="T16" fmla="*/ 32 w 91"/>
                <a:gd name="T17" fmla="*/ 116 h 142"/>
                <a:gd name="T18" fmla="*/ 41 w 91"/>
                <a:gd name="T19" fmla="*/ 106 h 142"/>
                <a:gd name="T20" fmla="*/ 50 w 91"/>
                <a:gd name="T21" fmla="*/ 43 h 142"/>
                <a:gd name="T22" fmla="*/ 69 w 91"/>
                <a:gd name="T23" fmla="*/ 22 h 142"/>
                <a:gd name="T24" fmla="*/ 91 w 91"/>
                <a:gd name="T25" fmla="*/ 9 h 142"/>
                <a:gd name="T26" fmla="*/ 83 w 91"/>
                <a:gd name="T27" fmla="*/ 0 h 142"/>
                <a:gd name="T28" fmla="*/ 81 w 91"/>
                <a:gd name="T29" fmla="*/ 0 h 142"/>
                <a:gd name="T30" fmla="*/ 28 w 91"/>
                <a:gd name="T31" fmla="*/ 123 h 142"/>
                <a:gd name="T32" fmla="*/ 2 w 91"/>
                <a:gd name="T33" fmla="*/ 142 h 142"/>
                <a:gd name="T34" fmla="*/ 28 w 91"/>
                <a:gd name="T35" fmla="*/ 141 h 142"/>
                <a:gd name="T36" fmla="*/ 28 w 91"/>
                <a:gd name="T37"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42">
                  <a:moveTo>
                    <a:pt x="81" y="0"/>
                  </a:moveTo>
                  <a:lnTo>
                    <a:pt x="71" y="17"/>
                  </a:lnTo>
                  <a:lnTo>
                    <a:pt x="46" y="25"/>
                  </a:lnTo>
                  <a:lnTo>
                    <a:pt x="12" y="36"/>
                  </a:lnTo>
                  <a:lnTo>
                    <a:pt x="0" y="42"/>
                  </a:lnTo>
                  <a:lnTo>
                    <a:pt x="18" y="55"/>
                  </a:lnTo>
                  <a:lnTo>
                    <a:pt x="31" y="77"/>
                  </a:lnTo>
                  <a:lnTo>
                    <a:pt x="37" y="105"/>
                  </a:lnTo>
                  <a:lnTo>
                    <a:pt x="32" y="116"/>
                  </a:lnTo>
                  <a:lnTo>
                    <a:pt x="41" y="106"/>
                  </a:lnTo>
                  <a:lnTo>
                    <a:pt x="50" y="43"/>
                  </a:lnTo>
                  <a:lnTo>
                    <a:pt x="69" y="22"/>
                  </a:lnTo>
                  <a:lnTo>
                    <a:pt x="91" y="9"/>
                  </a:lnTo>
                  <a:lnTo>
                    <a:pt x="83" y="0"/>
                  </a:lnTo>
                  <a:lnTo>
                    <a:pt x="81" y="0"/>
                  </a:lnTo>
                  <a:close/>
                  <a:moveTo>
                    <a:pt x="28" y="123"/>
                  </a:moveTo>
                  <a:lnTo>
                    <a:pt x="2" y="142"/>
                  </a:lnTo>
                  <a:lnTo>
                    <a:pt x="28" y="141"/>
                  </a:lnTo>
                  <a:lnTo>
                    <a:pt x="28" y="12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55" name="Freeform 131">
              <a:extLst>
                <a:ext uri="{FF2B5EF4-FFF2-40B4-BE49-F238E27FC236}">
                  <a16:creationId xmlns:a16="http://schemas.microsoft.com/office/drawing/2014/main" xmlns="" id="{5DD626F5-0AF4-4BD6-AA2B-1449D46C4FF6}"/>
                </a:ext>
              </a:extLst>
            </p:cNvPr>
            <p:cNvSpPr>
              <a:spLocks/>
            </p:cNvSpPr>
            <p:nvPr/>
          </p:nvSpPr>
          <p:spPr bwMode="auto">
            <a:xfrm>
              <a:off x="1304" y="2671"/>
              <a:ext cx="34" cy="17"/>
            </a:xfrm>
            <a:custGeom>
              <a:avLst/>
              <a:gdLst>
                <a:gd name="T0" fmla="*/ 86 w 105"/>
                <a:gd name="T1" fmla="*/ 34 h 50"/>
                <a:gd name="T2" fmla="*/ 105 w 105"/>
                <a:gd name="T3" fmla="*/ 32 h 50"/>
                <a:gd name="T4" fmla="*/ 105 w 105"/>
                <a:gd name="T5" fmla="*/ 37 h 50"/>
                <a:gd name="T6" fmla="*/ 73 w 105"/>
                <a:gd name="T7" fmla="*/ 42 h 50"/>
                <a:gd name="T8" fmla="*/ 55 w 105"/>
                <a:gd name="T9" fmla="*/ 50 h 50"/>
                <a:gd name="T10" fmla="*/ 23 w 105"/>
                <a:gd name="T11" fmla="*/ 48 h 50"/>
                <a:gd name="T12" fmla="*/ 6 w 105"/>
                <a:gd name="T13" fmla="*/ 34 h 50"/>
                <a:gd name="T14" fmla="*/ 0 w 105"/>
                <a:gd name="T15" fmla="*/ 29 h 50"/>
                <a:gd name="T16" fmla="*/ 6 w 105"/>
                <a:gd name="T17" fmla="*/ 10 h 50"/>
                <a:gd name="T18" fmla="*/ 28 w 105"/>
                <a:gd name="T19" fmla="*/ 0 h 50"/>
                <a:gd name="T20" fmla="*/ 55 w 105"/>
                <a:gd name="T21" fmla="*/ 4 h 50"/>
                <a:gd name="T22" fmla="*/ 86 w 105"/>
                <a:gd name="T23"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50">
                  <a:moveTo>
                    <a:pt x="86" y="34"/>
                  </a:moveTo>
                  <a:lnTo>
                    <a:pt x="105" y="32"/>
                  </a:lnTo>
                  <a:lnTo>
                    <a:pt x="105" y="37"/>
                  </a:lnTo>
                  <a:lnTo>
                    <a:pt x="73" y="42"/>
                  </a:lnTo>
                  <a:lnTo>
                    <a:pt x="55" y="50"/>
                  </a:lnTo>
                  <a:lnTo>
                    <a:pt x="23" y="48"/>
                  </a:lnTo>
                  <a:lnTo>
                    <a:pt x="6" y="34"/>
                  </a:lnTo>
                  <a:lnTo>
                    <a:pt x="0" y="29"/>
                  </a:lnTo>
                  <a:lnTo>
                    <a:pt x="6" y="10"/>
                  </a:lnTo>
                  <a:lnTo>
                    <a:pt x="28" y="0"/>
                  </a:lnTo>
                  <a:lnTo>
                    <a:pt x="55" y="4"/>
                  </a:lnTo>
                  <a:lnTo>
                    <a:pt x="86" y="3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56" name="Freeform 132">
              <a:extLst>
                <a:ext uri="{FF2B5EF4-FFF2-40B4-BE49-F238E27FC236}">
                  <a16:creationId xmlns:a16="http://schemas.microsoft.com/office/drawing/2014/main" xmlns="" id="{80185D82-A6AB-4A1A-BDB5-CA17235B2EE6}"/>
                </a:ext>
              </a:extLst>
            </p:cNvPr>
            <p:cNvSpPr>
              <a:spLocks/>
            </p:cNvSpPr>
            <p:nvPr/>
          </p:nvSpPr>
          <p:spPr bwMode="auto">
            <a:xfrm>
              <a:off x="686" y="2677"/>
              <a:ext cx="46" cy="5"/>
            </a:xfrm>
            <a:custGeom>
              <a:avLst/>
              <a:gdLst>
                <a:gd name="T0" fmla="*/ 100 w 138"/>
                <a:gd name="T1" fmla="*/ 0 h 13"/>
                <a:gd name="T2" fmla="*/ 92 w 138"/>
                <a:gd name="T3" fmla="*/ 7 h 13"/>
                <a:gd name="T4" fmla="*/ 45 w 138"/>
                <a:gd name="T5" fmla="*/ 13 h 13"/>
                <a:gd name="T6" fmla="*/ 10 w 138"/>
                <a:gd name="T7" fmla="*/ 13 h 13"/>
                <a:gd name="T8" fmla="*/ 0 w 138"/>
                <a:gd name="T9" fmla="*/ 7 h 13"/>
                <a:gd name="T10" fmla="*/ 76 w 138"/>
                <a:gd name="T11" fmla="*/ 7 h 13"/>
                <a:gd name="T12" fmla="*/ 95 w 138"/>
                <a:gd name="T13" fmla="*/ 0 h 13"/>
                <a:gd name="T14" fmla="*/ 138 w 138"/>
                <a:gd name="T15" fmla="*/ 0 h 13"/>
                <a:gd name="T16" fmla="*/ 100 w 13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3">
                  <a:moveTo>
                    <a:pt x="100" y="0"/>
                  </a:moveTo>
                  <a:lnTo>
                    <a:pt x="92" y="7"/>
                  </a:lnTo>
                  <a:lnTo>
                    <a:pt x="45" y="13"/>
                  </a:lnTo>
                  <a:lnTo>
                    <a:pt x="10" y="13"/>
                  </a:lnTo>
                  <a:lnTo>
                    <a:pt x="0" y="7"/>
                  </a:lnTo>
                  <a:lnTo>
                    <a:pt x="76" y="7"/>
                  </a:lnTo>
                  <a:lnTo>
                    <a:pt x="95" y="0"/>
                  </a:lnTo>
                  <a:lnTo>
                    <a:pt x="138" y="0"/>
                  </a:lnTo>
                  <a:lnTo>
                    <a:pt x="100"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57" name="Freeform 133">
              <a:extLst>
                <a:ext uri="{FF2B5EF4-FFF2-40B4-BE49-F238E27FC236}">
                  <a16:creationId xmlns:a16="http://schemas.microsoft.com/office/drawing/2014/main" xmlns="" id="{469F50D5-9587-463C-AEDC-F2D67F0D4FC9}"/>
                </a:ext>
              </a:extLst>
            </p:cNvPr>
            <p:cNvSpPr>
              <a:spLocks/>
            </p:cNvSpPr>
            <p:nvPr/>
          </p:nvSpPr>
          <p:spPr bwMode="auto">
            <a:xfrm>
              <a:off x="1308" y="2677"/>
              <a:ext cx="18" cy="6"/>
            </a:xfrm>
            <a:custGeom>
              <a:avLst/>
              <a:gdLst>
                <a:gd name="T0" fmla="*/ 49 w 49"/>
                <a:gd name="T1" fmla="*/ 8 h 21"/>
                <a:gd name="T2" fmla="*/ 49 w 49"/>
                <a:gd name="T3" fmla="*/ 19 h 21"/>
                <a:gd name="T4" fmla="*/ 39 w 49"/>
                <a:gd name="T5" fmla="*/ 8 h 21"/>
                <a:gd name="T6" fmla="*/ 36 w 49"/>
                <a:gd name="T7" fmla="*/ 13 h 21"/>
                <a:gd name="T8" fmla="*/ 22 w 49"/>
                <a:gd name="T9" fmla="*/ 3 h 21"/>
                <a:gd name="T10" fmla="*/ 19 w 49"/>
                <a:gd name="T11" fmla="*/ 3 h 21"/>
                <a:gd name="T12" fmla="*/ 14 w 49"/>
                <a:gd name="T13" fmla="*/ 8 h 21"/>
                <a:gd name="T14" fmla="*/ 14 w 49"/>
                <a:gd name="T15" fmla="*/ 21 h 21"/>
                <a:gd name="T16" fmla="*/ 0 w 49"/>
                <a:gd name="T17" fmla="*/ 16 h 21"/>
                <a:gd name="T18" fmla="*/ 0 w 49"/>
                <a:gd name="T19" fmla="*/ 7 h 21"/>
                <a:gd name="T20" fmla="*/ 14 w 49"/>
                <a:gd name="T21" fmla="*/ 0 h 21"/>
                <a:gd name="T22" fmla="*/ 43 w 49"/>
                <a:gd name="T23" fmla="*/ 3 h 21"/>
                <a:gd name="T24" fmla="*/ 49 w 49"/>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21">
                  <a:moveTo>
                    <a:pt x="49" y="8"/>
                  </a:moveTo>
                  <a:lnTo>
                    <a:pt x="49" y="19"/>
                  </a:lnTo>
                  <a:lnTo>
                    <a:pt x="39" y="8"/>
                  </a:lnTo>
                  <a:lnTo>
                    <a:pt x="36" y="13"/>
                  </a:lnTo>
                  <a:lnTo>
                    <a:pt x="22" y="3"/>
                  </a:lnTo>
                  <a:lnTo>
                    <a:pt x="19" y="3"/>
                  </a:lnTo>
                  <a:lnTo>
                    <a:pt x="14" y="8"/>
                  </a:lnTo>
                  <a:lnTo>
                    <a:pt x="14" y="21"/>
                  </a:lnTo>
                  <a:lnTo>
                    <a:pt x="0" y="16"/>
                  </a:lnTo>
                  <a:lnTo>
                    <a:pt x="0" y="7"/>
                  </a:lnTo>
                  <a:lnTo>
                    <a:pt x="14" y="0"/>
                  </a:lnTo>
                  <a:lnTo>
                    <a:pt x="43" y="3"/>
                  </a:lnTo>
                  <a:lnTo>
                    <a:pt x="49" y="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58" name="Freeform 134">
              <a:extLst>
                <a:ext uri="{FF2B5EF4-FFF2-40B4-BE49-F238E27FC236}">
                  <a16:creationId xmlns:a16="http://schemas.microsoft.com/office/drawing/2014/main" xmlns="" id="{EB35A4D7-5AA2-4EDE-AAE1-4D18C697F8A9}"/>
                </a:ext>
              </a:extLst>
            </p:cNvPr>
            <p:cNvSpPr>
              <a:spLocks/>
            </p:cNvSpPr>
            <p:nvPr/>
          </p:nvSpPr>
          <p:spPr bwMode="auto">
            <a:xfrm>
              <a:off x="1336" y="2684"/>
              <a:ext cx="76" cy="37"/>
            </a:xfrm>
            <a:custGeom>
              <a:avLst/>
              <a:gdLst>
                <a:gd name="T0" fmla="*/ 62 w 227"/>
                <a:gd name="T1" fmla="*/ 22 h 111"/>
                <a:gd name="T2" fmla="*/ 106 w 227"/>
                <a:gd name="T3" fmla="*/ 51 h 111"/>
                <a:gd name="T4" fmla="*/ 205 w 227"/>
                <a:gd name="T5" fmla="*/ 83 h 111"/>
                <a:gd name="T6" fmla="*/ 227 w 227"/>
                <a:gd name="T7" fmla="*/ 101 h 111"/>
                <a:gd name="T8" fmla="*/ 227 w 227"/>
                <a:gd name="T9" fmla="*/ 111 h 111"/>
                <a:gd name="T10" fmla="*/ 62 w 227"/>
                <a:gd name="T11" fmla="*/ 105 h 111"/>
                <a:gd name="T12" fmla="*/ 0 w 227"/>
                <a:gd name="T13" fmla="*/ 101 h 111"/>
                <a:gd name="T14" fmla="*/ 16 w 227"/>
                <a:gd name="T15" fmla="*/ 73 h 111"/>
                <a:gd name="T16" fmla="*/ 26 w 227"/>
                <a:gd name="T17" fmla="*/ 13 h 111"/>
                <a:gd name="T18" fmla="*/ 38 w 227"/>
                <a:gd name="T19" fmla="*/ 0 h 111"/>
                <a:gd name="T20" fmla="*/ 48 w 227"/>
                <a:gd name="T21" fmla="*/ 0 h 111"/>
                <a:gd name="T22" fmla="*/ 62 w 227"/>
                <a:gd name="T23" fmla="*/ 2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111">
                  <a:moveTo>
                    <a:pt x="62" y="22"/>
                  </a:moveTo>
                  <a:lnTo>
                    <a:pt x="106" y="51"/>
                  </a:lnTo>
                  <a:lnTo>
                    <a:pt x="205" y="83"/>
                  </a:lnTo>
                  <a:lnTo>
                    <a:pt x="227" y="101"/>
                  </a:lnTo>
                  <a:lnTo>
                    <a:pt x="227" y="111"/>
                  </a:lnTo>
                  <a:lnTo>
                    <a:pt x="62" y="105"/>
                  </a:lnTo>
                  <a:lnTo>
                    <a:pt x="0" y="101"/>
                  </a:lnTo>
                  <a:lnTo>
                    <a:pt x="16" y="73"/>
                  </a:lnTo>
                  <a:lnTo>
                    <a:pt x="26" y="13"/>
                  </a:lnTo>
                  <a:lnTo>
                    <a:pt x="38" y="0"/>
                  </a:lnTo>
                  <a:lnTo>
                    <a:pt x="48" y="0"/>
                  </a:lnTo>
                  <a:lnTo>
                    <a:pt x="62" y="2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59" name="Freeform 135">
              <a:extLst>
                <a:ext uri="{FF2B5EF4-FFF2-40B4-BE49-F238E27FC236}">
                  <a16:creationId xmlns:a16="http://schemas.microsoft.com/office/drawing/2014/main" xmlns="" id="{2FDB1660-48C7-48C4-AC74-F2427438EEAB}"/>
                </a:ext>
              </a:extLst>
            </p:cNvPr>
            <p:cNvSpPr>
              <a:spLocks/>
            </p:cNvSpPr>
            <p:nvPr/>
          </p:nvSpPr>
          <p:spPr bwMode="auto">
            <a:xfrm>
              <a:off x="1350" y="2696"/>
              <a:ext cx="56" cy="20"/>
            </a:xfrm>
            <a:custGeom>
              <a:avLst/>
              <a:gdLst>
                <a:gd name="T0" fmla="*/ 10 w 173"/>
                <a:gd name="T1" fmla="*/ 0 h 58"/>
                <a:gd name="T2" fmla="*/ 36 w 173"/>
                <a:gd name="T3" fmla="*/ 12 h 58"/>
                <a:gd name="T4" fmla="*/ 58 w 173"/>
                <a:gd name="T5" fmla="*/ 25 h 58"/>
                <a:gd name="T6" fmla="*/ 94 w 173"/>
                <a:gd name="T7" fmla="*/ 31 h 58"/>
                <a:gd name="T8" fmla="*/ 128 w 173"/>
                <a:gd name="T9" fmla="*/ 39 h 58"/>
                <a:gd name="T10" fmla="*/ 157 w 173"/>
                <a:gd name="T11" fmla="*/ 48 h 58"/>
                <a:gd name="T12" fmla="*/ 173 w 173"/>
                <a:gd name="T13" fmla="*/ 58 h 58"/>
                <a:gd name="T14" fmla="*/ 144 w 173"/>
                <a:gd name="T15" fmla="*/ 51 h 58"/>
                <a:gd name="T16" fmla="*/ 116 w 173"/>
                <a:gd name="T17" fmla="*/ 45 h 58"/>
                <a:gd name="T18" fmla="*/ 76 w 173"/>
                <a:gd name="T19" fmla="*/ 37 h 58"/>
                <a:gd name="T20" fmla="*/ 29 w 173"/>
                <a:gd name="T21" fmla="*/ 26 h 58"/>
                <a:gd name="T22" fmla="*/ 7 w 173"/>
                <a:gd name="T23" fmla="*/ 25 h 58"/>
                <a:gd name="T24" fmla="*/ 0 w 173"/>
                <a:gd name="T25" fmla="*/ 18 h 58"/>
                <a:gd name="T26" fmla="*/ 0 w 173"/>
                <a:gd name="T27" fmla="*/ 7 h 58"/>
                <a:gd name="T28" fmla="*/ 10 w 173"/>
                <a:gd name="T2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 h="58">
                  <a:moveTo>
                    <a:pt x="10" y="0"/>
                  </a:moveTo>
                  <a:lnTo>
                    <a:pt x="36" y="12"/>
                  </a:lnTo>
                  <a:lnTo>
                    <a:pt x="58" y="25"/>
                  </a:lnTo>
                  <a:lnTo>
                    <a:pt x="94" y="31"/>
                  </a:lnTo>
                  <a:lnTo>
                    <a:pt x="128" y="39"/>
                  </a:lnTo>
                  <a:lnTo>
                    <a:pt x="157" y="48"/>
                  </a:lnTo>
                  <a:lnTo>
                    <a:pt x="173" y="58"/>
                  </a:lnTo>
                  <a:lnTo>
                    <a:pt x="144" y="51"/>
                  </a:lnTo>
                  <a:lnTo>
                    <a:pt x="116" y="45"/>
                  </a:lnTo>
                  <a:lnTo>
                    <a:pt x="76" y="37"/>
                  </a:lnTo>
                  <a:lnTo>
                    <a:pt x="29" y="26"/>
                  </a:lnTo>
                  <a:lnTo>
                    <a:pt x="7" y="25"/>
                  </a:lnTo>
                  <a:lnTo>
                    <a:pt x="0" y="18"/>
                  </a:lnTo>
                  <a:lnTo>
                    <a:pt x="0" y="7"/>
                  </a:lnTo>
                  <a:lnTo>
                    <a:pt x="10"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60" name="Freeform 136">
              <a:extLst>
                <a:ext uri="{FF2B5EF4-FFF2-40B4-BE49-F238E27FC236}">
                  <a16:creationId xmlns:a16="http://schemas.microsoft.com/office/drawing/2014/main" xmlns="" id="{8090E012-CE96-4381-BC1E-2FC818DDF020}"/>
                </a:ext>
              </a:extLst>
            </p:cNvPr>
            <p:cNvSpPr>
              <a:spLocks/>
            </p:cNvSpPr>
            <p:nvPr/>
          </p:nvSpPr>
          <p:spPr bwMode="auto">
            <a:xfrm>
              <a:off x="703" y="2687"/>
              <a:ext cx="66" cy="18"/>
            </a:xfrm>
            <a:custGeom>
              <a:avLst/>
              <a:gdLst>
                <a:gd name="T0" fmla="*/ 198 w 198"/>
                <a:gd name="T1" fmla="*/ 2 h 53"/>
                <a:gd name="T2" fmla="*/ 198 w 198"/>
                <a:gd name="T3" fmla="*/ 10 h 53"/>
                <a:gd name="T4" fmla="*/ 151 w 198"/>
                <a:gd name="T5" fmla="*/ 34 h 53"/>
                <a:gd name="T6" fmla="*/ 118 w 198"/>
                <a:gd name="T7" fmla="*/ 37 h 53"/>
                <a:gd name="T8" fmla="*/ 77 w 198"/>
                <a:gd name="T9" fmla="*/ 46 h 53"/>
                <a:gd name="T10" fmla="*/ 49 w 198"/>
                <a:gd name="T11" fmla="*/ 53 h 53"/>
                <a:gd name="T12" fmla="*/ 0 w 198"/>
                <a:gd name="T13" fmla="*/ 46 h 53"/>
                <a:gd name="T14" fmla="*/ 89 w 198"/>
                <a:gd name="T15" fmla="*/ 40 h 53"/>
                <a:gd name="T16" fmla="*/ 176 w 198"/>
                <a:gd name="T17" fmla="*/ 18 h 53"/>
                <a:gd name="T18" fmla="*/ 192 w 198"/>
                <a:gd name="T19" fmla="*/ 10 h 53"/>
                <a:gd name="T20" fmla="*/ 192 w 198"/>
                <a:gd name="T21" fmla="*/ 0 h 53"/>
                <a:gd name="T22" fmla="*/ 195 w 198"/>
                <a:gd name="T23" fmla="*/ 0 h 53"/>
                <a:gd name="T24" fmla="*/ 198 w 198"/>
                <a:gd name="T2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53">
                  <a:moveTo>
                    <a:pt x="198" y="2"/>
                  </a:moveTo>
                  <a:lnTo>
                    <a:pt x="198" y="10"/>
                  </a:lnTo>
                  <a:lnTo>
                    <a:pt x="151" y="34"/>
                  </a:lnTo>
                  <a:lnTo>
                    <a:pt x="118" y="37"/>
                  </a:lnTo>
                  <a:lnTo>
                    <a:pt x="77" y="46"/>
                  </a:lnTo>
                  <a:lnTo>
                    <a:pt x="49" y="53"/>
                  </a:lnTo>
                  <a:lnTo>
                    <a:pt x="0" y="46"/>
                  </a:lnTo>
                  <a:lnTo>
                    <a:pt x="89" y="40"/>
                  </a:lnTo>
                  <a:lnTo>
                    <a:pt x="176" y="18"/>
                  </a:lnTo>
                  <a:lnTo>
                    <a:pt x="192" y="10"/>
                  </a:lnTo>
                  <a:lnTo>
                    <a:pt x="192" y="0"/>
                  </a:lnTo>
                  <a:lnTo>
                    <a:pt x="195" y="0"/>
                  </a:lnTo>
                  <a:lnTo>
                    <a:pt x="198" y="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61" name="Freeform 137">
              <a:extLst>
                <a:ext uri="{FF2B5EF4-FFF2-40B4-BE49-F238E27FC236}">
                  <a16:creationId xmlns:a16="http://schemas.microsoft.com/office/drawing/2014/main" xmlns="" id="{C65C9B70-8A94-4C3A-9FF2-1BC5239F0C6F}"/>
                </a:ext>
              </a:extLst>
            </p:cNvPr>
            <p:cNvSpPr>
              <a:spLocks/>
            </p:cNvSpPr>
            <p:nvPr/>
          </p:nvSpPr>
          <p:spPr bwMode="auto">
            <a:xfrm>
              <a:off x="1350" y="2691"/>
              <a:ext cx="16" cy="14"/>
            </a:xfrm>
            <a:custGeom>
              <a:avLst/>
              <a:gdLst>
                <a:gd name="T0" fmla="*/ 22 w 47"/>
                <a:gd name="T1" fmla="*/ 24 h 36"/>
                <a:gd name="T2" fmla="*/ 44 w 47"/>
                <a:gd name="T3" fmla="*/ 30 h 36"/>
                <a:gd name="T4" fmla="*/ 47 w 47"/>
                <a:gd name="T5" fmla="*/ 33 h 36"/>
                <a:gd name="T6" fmla="*/ 47 w 47"/>
                <a:gd name="T7" fmla="*/ 36 h 36"/>
                <a:gd name="T8" fmla="*/ 14 w 47"/>
                <a:gd name="T9" fmla="*/ 36 h 36"/>
                <a:gd name="T10" fmla="*/ 0 w 47"/>
                <a:gd name="T11" fmla="*/ 24 h 36"/>
                <a:gd name="T12" fmla="*/ 2 w 47"/>
                <a:gd name="T13" fmla="*/ 0 h 36"/>
                <a:gd name="T14" fmla="*/ 8 w 47"/>
                <a:gd name="T15" fmla="*/ 0 h 36"/>
                <a:gd name="T16" fmla="*/ 22 w 47"/>
                <a:gd name="T1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
                  <a:moveTo>
                    <a:pt x="22" y="24"/>
                  </a:moveTo>
                  <a:lnTo>
                    <a:pt x="44" y="30"/>
                  </a:lnTo>
                  <a:lnTo>
                    <a:pt x="47" y="33"/>
                  </a:lnTo>
                  <a:lnTo>
                    <a:pt x="47" y="36"/>
                  </a:lnTo>
                  <a:lnTo>
                    <a:pt x="14" y="36"/>
                  </a:lnTo>
                  <a:lnTo>
                    <a:pt x="0" y="24"/>
                  </a:lnTo>
                  <a:lnTo>
                    <a:pt x="2" y="0"/>
                  </a:lnTo>
                  <a:lnTo>
                    <a:pt x="8" y="0"/>
                  </a:lnTo>
                  <a:lnTo>
                    <a:pt x="22" y="2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62" name="Freeform 138">
              <a:extLst>
                <a:ext uri="{FF2B5EF4-FFF2-40B4-BE49-F238E27FC236}">
                  <a16:creationId xmlns:a16="http://schemas.microsoft.com/office/drawing/2014/main" xmlns="" id="{C98C3AE6-C8C4-43C5-A828-AB307B4B4ACE}"/>
                </a:ext>
              </a:extLst>
            </p:cNvPr>
            <p:cNvSpPr>
              <a:spLocks/>
            </p:cNvSpPr>
            <p:nvPr/>
          </p:nvSpPr>
          <p:spPr bwMode="auto">
            <a:xfrm>
              <a:off x="1160" y="2704"/>
              <a:ext cx="41" cy="50"/>
            </a:xfrm>
            <a:custGeom>
              <a:avLst/>
              <a:gdLst>
                <a:gd name="T0" fmla="*/ 61 w 124"/>
                <a:gd name="T1" fmla="*/ 23 h 151"/>
                <a:gd name="T2" fmla="*/ 53 w 124"/>
                <a:gd name="T3" fmla="*/ 32 h 151"/>
                <a:gd name="T4" fmla="*/ 50 w 124"/>
                <a:gd name="T5" fmla="*/ 38 h 151"/>
                <a:gd name="T6" fmla="*/ 50 w 124"/>
                <a:gd name="T7" fmla="*/ 48 h 151"/>
                <a:gd name="T8" fmla="*/ 58 w 124"/>
                <a:gd name="T9" fmla="*/ 54 h 151"/>
                <a:gd name="T10" fmla="*/ 50 w 124"/>
                <a:gd name="T11" fmla="*/ 63 h 151"/>
                <a:gd name="T12" fmla="*/ 66 w 124"/>
                <a:gd name="T13" fmla="*/ 86 h 151"/>
                <a:gd name="T14" fmla="*/ 63 w 124"/>
                <a:gd name="T15" fmla="*/ 89 h 151"/>
                <a:gd name="T16" fmla="*/ 77 w 124"/>
                <a:gd name="T17" fmla="*/ 111 h 151"/>
                <a:gd name="T18" fmla="*/ 111 w 124"/>
                <a:gd name="T19" fmla="*/ 138 h 151"/>
                <a:gd name="T20" fmla="*/ 124 w 124"/>
                <a:gd name="T21" fmla="*/ 138 h 151"/>
                <a:gd name="T22" fmla="*/ 111 w 124"/>
                <a:gd name="T23" fmla="*/ 151 h 151"/>
                <a:gd name="T24" fmla="*/ 72 w 124"/>
                <a:gd name="T25" fmla="*/ 151 h 151"/>
                <a:gd name="T26" fmla="*/ 53 w 124"/>
                <a:gd name="T27" fmla="*/ 148 h 151"/>
                <a:gd name="T28" fmla="*/ 41 w 124"/>
                <a:gd name="T29" fmla="*/ 129 h 151"/>
                <a:gd name="T30" fmla="*/ 38 w 124"/>
                <a:gd name="T31" fmla="*/ 132 h 151"/>
                <a:gd name="T32" fmla="*/ 31 w 124"/>
                <a:gd name="T33" fmla="*/ 132 h 151"/>
                <a:gd name="T34" fmla="*/ 25 w 124"/>
                <a:gd name="T35" fmla="*/ 127 h 151"/>
                <a:gd name="T36" fmla="*/ 28 w 124"/>
                <a:gd name="T37" fmla="*/ 111 h 151"/>
                <a:gd name="T38" fmla="*/ 13 w 124"/>
                <a:gd name="T39" fmla="*/ 99 h 151"/>
                <a:gd name="T40" fmla="*/ 13 w 124"/>
                <a:gd name="T41" fmla="*/ 83 h 151"/>
                <a:gd name="T42" fmla="*/ 19 w 124"/>
                <a:gd name="T43" fmla="*/ 73 h 151"/>
                <a:gd name="T44" fmla="*/ 19 w 124"/>
                <a:gd name="T45" fmla="*/ 70 h 151"/>
                <a:gd name="T46" fmla="*/ 3 w 124"/>
                <a:gd name="T47" fmla="*/ 61 h 151"/>
                <a:gd name="T48" fmla="*/ 0 w 124"/>
                <a:gd name="T49" fmla="*/ 41 h 151"/>
                <a:gd name="T50" fmla="*/ 9 w 124"/>
                <a:gd name="T51" fmla="*/ 19 h 151"/>
                <a:gd name="T52" fmla="*/ 22 w 124"/>
                <a:gd name="T53" fmla="*/ 7 h 151"/>
                <a:gd name="T54" fmla="*/ 58 w 124"/>
                <a:gd name="T55" fmla="*/ 0 h 151"/>
                <a:gd name="T56" fmla="*/ 53 w 124"/>
                <a:gd name="T57" fmla="*/ 16 h 151"/>
                <a:gd name="T58" fmla="*/ 61 w 124"/>
                <a:gd name="T59" fmla="*/ 2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51">
                  <a:moveTo>
                    <a:pt x="61" y="23"/>
                  </a:moveTo>
                  <a:lnTo>
                    <a:pt x="53" y="32"/>
                  </a:lnTo>
                  <a:lnTo>
                    <a:pt x="50" y="38"/>
                  </a:lnTo>
                  <a:lnTo>
                    <a:pt x="50" y="48"/>
                  </a:lnTo>
                  <a:lnTo>
                    <a:pt x="58" y="54"/>
                  </a:lnTo>
                  <a:lnTo>
                    <a:pt x="50" y="63"/>
                  </a:lnTo>
                  <a:lnTo>
                    <a:pt x="66" y="86"/>
                  </a:lnTo>
                  <a:lnTo>
                    <a:pt x="63" y="89"/>
                  </a:lnTo>
                  <a:lnTo>
                    <a:pt x="77" y="111"/>
                  </a:lnTo>
                  <a:lnTo>
                    <a:pt x="111" y="138"/>
                  </a:lnTo>
                  <a:lnTo>
                    <a:pt x="124" y="138"/>
                  </a:lnTo>
                  <a:lnTo>
                    <a:pt x="111" y="151"/>
                  </a:lnTo>
                  <a:lnTo>
                    <a:pt x="72" y="151"/>
                  </a:lnTo>
                  <a:lnTo>
                    <a:pt x="53" y="148"/>
                  </a:lnTo>
                  <a:lnTo>
                    <a:pt x="41" y="129"/>
                  </a:lnTo>
                  <a:lnTo>
                    <a:pt x="38" y="132"/>
                  </a:lnTo>
                  <a:lnTo>
                    <a:pt x="31" y="132"/>
                  </a:lnTo>
                  <a:lnTo>
                    <a:pt x="25" y="127"/>
                  </a:lnTo>
                  <a:lnTo>
                    <a:pt x="28" y="111"/>
                  </a:lnTo>
                  <a:lnTo>
                    <a:pt x="13" y="99"/>
                  </a:lnTo>
                  <a:lnTo>
                    <a:pt x="13" y="83"/>
                  </a:lnTo>
                  <a:lnTo>
                    <a:pt x="19" y="73"/>
                  </a:lnTo>
                  <a:lnTo>
                    <a:pt x="19" y="70"/>
                  </a:lnTo>
                  <a:lnTo>
                    <a:pt x="3" y="61"/>
                  </a:lnTo>
                  <a:lnTo>
                    <a:pt x="0" y="41"/>
                  </a:lnTo>
                  <a:lnTo>
                    <a:pt x="9" y="19"/>
                  </a:lnTo>
                  <a:lnTo>
                    <a:pt x="22" y="7"/>
                  </a:lnTo>
                  <a:lnTo>
                    <a:pt x="58" y="0"/>
                  </a:lnTo>
                  <a:lnTo>
                    <a:pt x="53" y="16"/>
                  </a:lnTo>
                  <a:lnTo>
                    <a:pt x="61" y="2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63" name="Freeform 139">
              <a:extLst>
                <a:ext uri="{FF2B5EF4-FFF2-40B4-BE49-F238E27FC236}">
                  <a16:creationId xmlns:a16="http://schemas.microsoft.com/office/drawing/2014/main" xmlns="" id="{F9C581A5-4659-49F2-B4BB-8D38D5C3982C}"/>
                </a:ext>
              </a:extLst>
            </p:cNvPr>
            <p:cNvSpPr>
              <a:spLocks/>
            </p:cNvSpPr>
            <p:nvPr/>
          </p:nvSpPr>
          <p:spPr bwMode="auto">
            <a:xfrm>
              <a:off x="628" y="2708"/>
              <a:ext cx="558" cy="343"/>
            </a:xfrm>
            <a:custGeom>
              <a:avLst/>
              <a:gdLst>
                <a:gd name="T0" fmla="*/ 1580 w 1673"/>
                <a:gd name="T1" fmla="*/ 38 h 1028"/>
                <a:gd name="T2" fmla="*/ 1599 w 1673"/>
                <a:gd name="T3" fmla="*/ 92 h 1028"/>
                <a:gd name="T4" fmla="*/ 1640 w 1673"/>
                <a:gd name="T5" fmla="*/ 146 h 1028"/>
                <a:gd name="T6" fmla="*/ 1668 w 1673"/>
                <a:gd name="T7" fmla="*/ 157 h 1028"/>
                <a:gd name="T8" fmla="*/ 1580 w 1673"/>
                <a:gd name="T9" fmla="*/ 230 h 1028"/>
                <a:gd name="T10" fmla="*/ 1303 w 1673"/>
                <a:gd name="T11" fmla="*/ 560 h 1028"/>
                <a:gd name="T12" fmla="*/ 1188 w 1673"/>
                <a:gd name="T13" fmla="*/ 620 h 1028"/>
                <a:gd name="T14" fmla="*/ 1073 w 1673"/>
                <a:gd name="T15" fmla="*/ 673 h 1028"/>
                <a:gd name="T16" fmla="*/ 793 w 1673"/>
                <a:gd name="T17" fmla="*/ 849 h 1028"/>
                <a:gd name="T18" fmla="*/ 642 w 1673"/>
                <a:gd name="T19" fmla="*/ 877 h 1028"/>
                <a:gd name="T20" fmla="*/ 725 w 1673"/>
                <a:gd name="T21" fmla="*/ 883 h 1028"/>
                <a:gd name="T22" fmla="*/ 999 w 1673"/>
                <a:gd name="T23" fmla="*/ 755 h 1028"/>
                <a:gd name="T24" fmla="*/ 1004 w 1673"/>
                <a:gd name="T25" fmla="*/ 758 h 1028"/>
                <a:gd name="T26" fmla="*/ 746 w 1673"/>
                <a:gd name="T27" fmla="*/ 915 h 1028"/>
                <a:gd name="T28" fmla="*/ 608 w 1673"/>
                <a:gd name="T29" fmla="*/ 944 h 1028"/>
                <a:gd name="T30" fmla="*/ 467 w 1673"/>
                <a:gd name="T31" fmla="*/ 977 h 1028"/>
                <a:gd name="T32" fmla="*/ 343 w 1673"/>
                <a:gd name="T33" fmla="*/ 1004 h 1028"/>
                <a:gd name="T34" fmla="*/ 321 w 1673"/>
                <a:gd name="T35" fmla="*/ 915 h 1028"/>
                <a:gd name="T36" fmla="*/ 432 w 1673"/>
                <a:gd name="T37" fmla="*/ 918 h 1028"/>
                <a:gd name="T38" fmla="*/ 576 w 1673"/>
                <a:gd name="T39" fmla="*/ 858 h 1028"/>
                <a:gd name="T40" fmla="*/ 439 w 1673"/>
                <a:gd name="T41" fmla="*/ 899 h 1028"/>
                <a:gd name="T42" fmla="*/ 346 w 1673"/>
                <a:gd name="T43" fmla="*/ 899 h 1028"/>
                <a:gd name="T44" fmla="*/ 337 w 1673"/>
                <a:gd name="T45" fmla="*/ 852 h 1028"/>
                <a:gd name="T46" fmla="*/ 312 w 1673"/>
                <a:gd name="T47" fmla="*/ 807 h 1028"/>
                <a:gd name="T48" fmla="*/ 483 w 1673"/>
                <a:gd name="T49" fmla="*/ 707 h 1028"/>
                <a:gd name="T50" fmla="*/ 493 w 1673"/>
                <a:gd name="T51" fmla="*/ 707 h 1028"/>
                <a:gd name="T52" fmla="*/ 395 w 1673"/>
                <a:gd name="T53" fmla="*/ 723 h 1028"/>
                <a:gd name="T54" fmla="*/ 283 w 1673"/>
                <a:gd name="T55" fmla="*/ 852 h 1028"/>
                <a:gd name="T56" fmla="*/ 253 w 1673"/>
                <a:gd name="T57" fmla="*/ 969 h 1028"/>
                <a:gd name="T58" fmla="*/ 113 w 1673"/>
                <a:gd name="T59" fmla="*/ 1028 h 1028"/>
                <a:gd name="T60" fmla="*/ 57 w 1673"/>
                <a:gd name="T61" fmla="*/ 1025 h 1028"/>
                <a:gd name="T62" fmla="*/ 41 w 1673"/>
                <a:gd name="T63" fmla="*/ 1007 h 1028"/>
                <a:gd name="T64" fmla="*/ 25 w 1673"/>
                <a:gd name="T65" fmla="*/ 982 h 1028"/>
                <a:gd name="T66" fmla="*/ 110 w 1673"/>
                <a:gd name="T67" fmla="*/ 868 h 1028"/>
                <a:gd name="T68" fmla="*/ 206 w 1673"/>
                <a:gd name="T69" fmla="*/ 783 h 1028"/>
                <a:gd name="T70" fmla="*/ 359 w 1673"/>
                <a:gd name="T71" fmla="*/ 601 h 1028"/>
                <a:gd name="T72" fmla="*/ 524 w 1673"/>
                <a:gd name="T73" fmla="*/ 487 h 1028"/>
                <a:gd name="T74" fmla="*/ 700 w 1673"/>
                <a:gd name="T75" fmla="*/ 400 h 1028"/>
                <a:gd name="T76" fmla="*/ 936 w 1673"/>
                <a:gd name="T77" fmla="*/ 279 h 1028"/>
                <a:gd name="T78" fmla="*/ 1174 w 1673"/>
                <a:gd name="T79" fmla="*/ 163 h 1028"/>
                <a:gd name="T80" fmla="*/ 1174 w 1673"/>
                <a:gd name="T81" fmla="*/ 119 h 1028"/>
                <a:gd name="T82" fmla="*/ 1410 w 1673"/>
                <a:gd name="T83" fmla="*/ 38 h 1028"/>
                <a:gd name="T84" fmla="*/ 1577 w 1673"/>
                <a:gd name="T85" fmla="*/ 22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3" h="1028">
                  <a:moveTo>
                    <a:pt x="1577" y="22"/>
                  </a:moveTo>
                  <a:lnTo>
                    <a:pt x="1577" y="35"/>
                  </a:lnTo>
                  <a:lnTo>
                    <a:pt x="1580" y="38"/>
                  </a:lnTo>
                  <a:lnTo>
                    <a:pt x="1586" y="57"/>
                  </a:lnTo>
                  <a:lnTo>
                    <a:pt x="1593" y="63"/>
                  </a:lnTo>
                  <a:lnTo>
                    <a:pt x="1599" y="92"/>
                  </a:lnTo>
                  <a:lnTo>
                    <a:pt x="1621" y="132"/>
                  </a:lnTo>
                  <a:lnTo>
                    <a:pt x="1634" y="135"/>
                  </a:lnTo>
                  <a:lnTo>
                    <a:pt x="1640" y="146"/>
                  </a:lnTo>
                  <a:lnTo>
                    <a:pt x="1646" y="151"/>
                  </a:lnTo>
                  <a:lnTo>
                    <a:pt x="1662" y="151"/>
                  </a:lnTo>
                  <a:lnTo>
                    <a:pt x="1668" y="157"/>
                  </a:lnTo>
                  <a:lnTo>
                    <a:pt x="1673" y="154"/>
                  </a:lnTo>
                  <a:lnTo>
                    <a:pt x="1618" y="186"/>
                  </a:lnTo>
                  <a:lnTo>
                    <a:pt x="1580" y="230"/>
                  </a:lnTo>
                  <a:lnTo>
                    <a:pt x="1525" y="324"/>
                  </a:lnTo>
                  <a:lnTo>
                    <a:pt x="1385" y="500"/>
                  </a:lnTo>
                  <a:lnTo>
                    <a:pt x="1303" y="560"/>
                  </a:lnTo>
                  <a:lnTo>
                    <a:pt x="1236" y="601"/>
                  </a:lnTo>
                  <a:lnTo>
                    <a:pt x="1216" y="609"/>
                  </a:lnTo>
                  <a:lnTo>
                    <a:pt x="1188" y="620"/>
                  </a:lnTo>
                  <a:lnTo>
                    <a:pt x="1149" y="641"/>
                  </a:lnTo>
                  <a:lnTo>
                    <a:pt x="1076" y="676"/>
                  </a:lnTo>
                  <a:lnTo>
                    <a:pt x="1073" y="673"/>
                  </a:lnTo>
                  <a:lnTo>
                    <a:pt x="952" y="777"/>
                  </a:lnTo>
                  <a:lnTo>
                    <a:pt x="837" y="833"/>
                  </a:lnTo>
                  <a:lnTo>
                    <a:pt x="793" y="849"/>
                  </a:lnTo>
                  <a:lnTo>
                    <a:pt x="760" y="861"/>
                  </a:lnTo>
                  <a:lnTo>
                    <a:pt x="669" y="877"/>
                  </a:lnTo>
                  <a:lnTo>
                    <a:pt x="642" y="877"/>
                  </a:lnTo>
                  <a:lnTo>
                    <a:pt x="634" y="887"/>
                  </a:lnTo>
                  <a:lnTo>
                    <a:pt x="675" y="887"/>
                  </a:lnTo>
                  <a:lnTo>
                    <a:pt x="725" y="883"/>
                  </a:lnTo>
                  <a:lnTo>
                    <a:pt x="805" y="858"/>
                  </a:lnTo>
                  <a:lnTo>
                    <a:pt x="919" y="812"/>
                  </a:lnTo>
                  <a:lnTo>
                    <a:pt x="999" y="755"/>
                  </a:lnTo>
                  <a:lnTo>
                    <a:pt x="1009" y="748"/>
                  </a:lnTo>
                  <a:lnTo>
                    <a:pt x="1012" y="745"/>
                  </a:lnTo>
                  <a:lnTo>
                    <a:pt x="1004" y="758"/>
                  </a:lnTo>
                  <a:lnTo>
                    <a:pt x="903" y="845"/>
                  </a:lnTo>
                  <a:lnTo>
                    <a:pt x="812" y="896"/>
                  </a:lnTo>
                  <a:lnTo>
                    <a:pt x="746" y="915"/>
                  </a:lnTo>
                  <a:lnTo>
                    <a:pt x="685" y="928"/>
                  </a:lnTo>
                  <a:lnTo>
                    <a:pt x="656" y="928"/>
                  </a:lnTo>
                  <a:lnTo>
                    <a:pt x="608" y="944"/>
                  </a:lnTo>
                  <a:lnTo>
                    <a:pt x="566" y="953"/>
                  </a:lnTo>
                  <a:lnTo>
                    <a:pt x="505" y="975"/>
                  </a:lnTo>
                  <a:lnTo>
                    <a:pt x="467" y="977"/>
                  </a:lnTo>
                  <a:lnTo>
                    <a:pt x="445" y="988"/>
                  </a:lnTo>
                  <a:lnTo>
                    <a:pt x="395" y="991"/>
                  </a:lnTo>
                  <a:lnTo>
                    <a:pt x="343" y="1004"/>
                  </a:lnTo>
                  <a:lnTo>
                    <a:pt x="318" y="1004"/>
                  </a:lnTo>
                  <a:lnTo>
                    <a:pt x="314" y="1007"/>
                  </a:lnTo>
                  <a:lnTo>
                    <a:pt x="321" y="915"/>
                  </a:lnTo>
                  <a:lnTo>
                    <a:pt x="324" y="912"/>
                  </a:lnTo>
                  <a:lnTo>
                    <a:pt x="368" y="924"/>
                  </a:lnTo>
                  <a:lnTo>
                    <a:pt x="432" y="918"/>
                  </a:lnTo>
                  <a:lnTo>
                    <a:pt x="513" y="890"/>
                  </a:lnTo>
                  <a:lnTo>
                    <a:pt x="573" y="861"/>
                  </a:lnTo>
                  <a:lnTo>
                    <a:pt x="576" y="858"/>
                  </a:lnTo>
                  <a:lnTo>
                    <a:pt x="576" y="855"/>
                  </a:lnTo>
                  <a:lnTo>
                    <a:pt x="557" y="855"/>
                  </a:lnTo>
                  <a:lnTo>
                    <a:pt x="439" y="899"/>
                  </a:lnTo>
                  <a:lnTo>
                    <a:pt x="395" y="909"/>
                  </a:lnTo>
                  <a:lnTo>
                    <a:pt x="359" y="906"/>
                  </a:lnTo>
                  <a:lnTo>
                    <a:pt x="346" y="899"/>
                  </a:lnTo>
                  <a:lnTo>
                    <a:pt x="343" y="896"/>
                  </a:lnTo>
                  <a:lnTo>
                    <a:pt x="352" y="880"/>
                  </a:lnTo>
                  <a:lnTo>
                    <a:pt x="337" y="852"/>
                  </a:lnTo>
                  <a:lnTo>
                    <a:pt x="321" y="836"/>
                  </a:lnTo>
                  <a:lnTo>
                    <a:pt x="305" y="833"/>
                  </a:lnTo>
                  <a:lnTo>
                    <a:pt x="312" y="807"/>
                  </a:lnTo>
                  <a:lnTo>
                    <a:pt x="334" y="780"/>
                  </a:lnTo>
                  <a:lnTo>
                    <a:pt x="417" y="726"/>
                  </a:lnTo>
                  <a:lnTo>
                    <a:pt x="483" y="707"/>
                  </a:lnTo>
                  <a:lnTo>
                    <a:pt x="486" y="711"/>
                  </a:lnTo>
                  <a:lnTo>
                    <a:pt x="491" y="711"/>
                  </a:lnTo>
                  <a:lnTo>
                    <a:pt x="493" y="707"/>
                  </a:lnTo>
                  <a:lnTo>
                    <a:pt x="493" y="698"/>
                  </a:lnTo>
                  <a:lnTo>
                    <a:pt x="464" y="698"/>
                  </a:lnTo>
                  <a:lnTo>
                    <a:pt x="395" y="723"/>
                  </a:lnTo>
                  <a:lnTo>
                    <a:pt x="314" y="780"/>
                  </a:lnTo>
                  <a:lnTo>
                    <a:pt x="286" y="820"/>
                  </a:lnTo>
                  <a:lnTo>
                    <a:pt x="283" y="852"/>
                  </a:lnTo>
                  <a:lnTo>
                    <a:pt x="264" y="880"/>
                  </a:lnTo>
                  <a:lnTo>
                    <a:pt x="261" y="953"/>
                  </a:lnTo>
                  <a:lnTo>
                    <a:pt x="253" y="969"/>
                  </a:lnTo>
                  <a:lnTo>
                    <a:pt x="250" y="1004"/>
                  </a:lnTo>
                  <a:lnTo>
                    <a:pt x="244" y="1009"/>
                  </a:lnTo>
                  <a:lnTo>
                    <a:pt x="113" y="1028"/>
                  </a:lnTo>
                  <a:lnTo>
                    <a:pt x="91" y="1028"/>
                  </a:lnTo>
                  <a:lnTo>
                    <a:pt x="79" y="1015"/>
                  </a:lnTo>
                  <a:lnTo>
                    <a:pt x="57" y="1025"/>
                  </a:lnTo>
                  <a:lnTo>
                    <a:pt x="47" y="1025"/>
                  </a:lnTo>
                  <a:lnTo>
                    <a:pt x="41" y="1009"/>
                  </a:lnTo>
                  <a:lnTo>
                    <a:pt x="41" y="1007"/>
                  </a:lnTo>
                  <a:lnTo>
                    <a:pt x="34" y="999"/>
                  </a:lnTo>
                  <a:lnTo>
                    <a:pt x="0" y="1007"/>
                  </a:lnTo>
                  <a:lnTo>
                    <a:pt x="25" y="982"/>
                  </a:lnTo>
                  <a:lnTo>
                    <a:pt x="50" y="944"/>
                  </a:lnTo>
                  <a:lnTo>
                    <a:pt x="22" y="928"/>
                  </a:lnTo>
                  <a:lnTo>
                    <a:pt x="110" y="868"/>
                  </a:lnTo>
                  <a:lnTo>
                    <a:pt x="219" y="799"/>
                  </a:lnTo>
                  <a:lnTo>
                    <a:pt x="225" y="793"/>
                  </a:lnTo>
                  <a:lnTo>
                    <a:pt x="206" y="783"/>
                  </a:lnTo>
                  <a:lnTo>
                    <a:pt x="184" y="785"/>
                  </a:lnTo>
                  <a:lnTo>
                    <a:pt x="181" y="783"/>
                  </a:lnTo>
                  <a:lnTo>
                    <a:pt x="359" y="601"/>
                  </a:lnTo>
                  <a:lnTo>
                    <a:pt x="409" y="566"/>
                  </a:lnTo>
                  <a:lnTo>
                    <a:pt x="432" y="535"/>
                  </a:lnTo>
                  <a:lnTo>
                    <a:pt x="524" y="487"/>
                  </a:lnTo>
                  <a:lnTo>
                    <a:pt x="579" y="471"/>
                  </a:lnTo>
                  <a:lnTo>
                    <a:pt x="617" y="449"/>
                  </a:lnTo>
                  <a:lnTo>
                    <a:pt x="700" y="400"/>
                  </a:lnTo>
                  <a:lnTo>
                    <a:pt x="812" y="324"/>
                  </a:lnTo>
                  <a:lnTo>
                    <a:pt x="886" y="292"/>
                  </a:lnTo>
                  <a:lnTo>
                    <a:pt x="936" y="279"/>
                  </a:lnTo>
                  <a:lnTo>
                    <a:pt x="1009" y="257"/>
                  </a:lnTo>
                  <a:lnTo>
                    <a:pt x="1124" y="201"/>
                  </a:lnTo>
                  <a:lnTo>
                    <a:pt x="1174" y="163"/>
                  </a:lnTo>
                  <a:lnTo>
                    <a:pt x="1188" y="148"/>
                  </a:lnTo>
                  <a:lnTo>
                    <a:pt x="1185" y="130"/>
                  </a:lnTo>
                  <a:lnTo>
                    <a:pt x="1174" y="119"/>
                  </a:lnTo>
                  <a:lnTo>
                    <a:pt x="1144" y="119"/>
                  </a:lnTo>
                  <a:lnTo>
                    <a:pt x="1295" y="66"/>
                  </a:lnTo>
                  <a:lnTo>
                    <a:pt x="1410" y="38"/>
                  </a:lnTo>
                  <a:lnTo>
                    <a:pt x="1583" y="0"/>
                  </a:lnTo>
                  <a:lnTo>
                    <a:pt x="1583" y="16"/>
                  </a:lnTo>
                  <a:lnTo>
                    <a:pt x="1577" y="2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64" name="Freeform 140">
              <a:extLst>
                <a:ext uri="{FF2B5EF4-FFF2-40B4-BE49-F238E27FC236}">
                  <a16:creationId xmlns:a16="http://schemas.microsoft.com/office/drawing/2014/main" xmlns="" id="{8ED82861-5FDC-44CD-94BC-D070C2DA2828}"/>
                </a:ext>
              </a:extLst>
            </p:cNvPr>
            <p:cNvSpPr>
              <a:spLocks/>
            </p:cNvSpPr>
            <p:nvPr/>
          </p:nvSpPr>
          <p:spPr bwMode="auto">
            <a:xfrm>
              <a:off x="720" y="2718"/>
              <a:ext cx="54" cy="9"/>
            </a:xfrm>
            <a:custGeom>
              <a:avLst/>
              <a:gdLst>
                <a:gd name="T0" fmla="*/ 24 w 164"/>
                <a:gd name="T1" fmla="*/ 28 h 28"/>
                <a:gd name="T2" fmla="*/ 11 w 164"/>
                <a:gd name="T3" fmla="*/ 25 h 28"/>
                <a:gd name="T4" fmla="*/ 0 w 164"/>
                <a:gd name="T5" fmla="*/ 25 h 28"/>
                <a:gd name="T6" fmla="*/ 0 w 164"/>
                <a:gd name="T7" fmla="*/ 22 h 28"/>
                <a:gd name="T8" fmla="*/ 126 w 164"/>
                <a:gd name="T9" fmla="*/ 12 h 28"/>
                <a:gd name="T10" fmla="*/ 164 w 164"/>
                <a:gd name="T11" fmla="*/ 0 h 28"/>
                <a:gd name="T12" fmla="*/ 126 w 164"/>
                <a:gd name="T13" fmla="*/ 18 h 28"/>
                <a:gd name="T14" fmla="*/ 24 w 164"/>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28">
                  <a:moveTo>
                    <a:pt x="24" y="28"/>
                  </a:moveTo>
                  <a:lnTo>
                    <a:pt x="11" y="25"/>
                  </a:lnTo>
                  <a:lnTo>
                    <a:pt x="0" y="25"/>
                  </a:lnTo>
                  <a:lnTo>
                    <a:pt x="0" y="22"/>
                  </a:lnTo>
                  <a:lnTo>
                    <a:pt x="126" y="12"/>
                  </a:lnTo>
                  <a:lnTo>
                    <a:pt x="164" y="0"/>
                  </a:lnTo>
                  <a:lnTo>
                    <a:pt x="126" y="18"/>
                  </a:lnTo>
                  <a:lnTo>
                    <a:pt x="24" y="2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65" name="Freeform 141">
              <a:extLst>
                <a:ext uri="{FF2B5EF4-FFF2-40B4-BE49-F238E27FC236}">
                  <a16:creationId xmlns:a16="http://schemas.microsoft.com/office/drawing/2014/main" xmlns="" id="{66428E34-11BC-443F-ABB8-30AC25483384}"/>
                </a:ext>
              </a:extLst>
            </p:cNvPr>
            <p:cNvSpPr>
              <a:spLocks/>
            </p:cNvSpPr>
            <p:nvPr/>
          </p:nvSpPr>
          <p:spPr bwMode="auto">
            <a:xfrm>
              <a:off x="749" y="2741"/>
              <a:ext cx="74" cy="13"/>
            </a:xfrm>
            <a:custGeom>
              <a:avLst/>
              <a:gdLst>
                <a:gd name="T0" fmla="*/ 115 w 220"/>
                <a:gd name="T1" fmla="*/ 32 h 38"/>
                <a:gd name="T2" fmla="*/ 55 w 220"/>
                <a:gd name="T3" fmla="*/ 32 h 38"/>
                <a:gd name="T4" fmla="*/ 17 w 220"/>
                <a:gd name="T5" fmla="*/ 38 h 38"/>
                <a:gd name="T6" fmla="*/ 3 w 220"/>
                <a:gd name="T7" fmla="*/ 38 h 38"/>
                <a:gd name="T8" fmla="*/ 0 w 220"/>
                <a:gd name="T9" fmla="*/ 35 h 38"/>
                <a:gd name="T10" fmla="*/ 102 w 220"/>
                <a:gd name="T11" fmla="*/ 24 h 38"/>
                <a:gd name="T12" fmla="*/ 157 w 220"/>
                <a:gd name="T13" fmla="*/ 16 h 38"/>
                <a:gd name="T14" fmla="*/ 204 w 220"/>
                <a:gd name="T15" fmla="*/ 0 h 38"/>
                <a:gd name="T16" fmla="*/ 220 w 220"/>
                <a:gd name="T17" fmla="*/ 0 h 38"/>
                <a:gd name="T18" fmla="*/ 115 w 220"/>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38">
                  <a:moveTo>
                    <a:pt x="115" y="32"/>
                  </a:moveTo>
                  <a:lnTo>
                    <a:pt x="55" y="32"/>
                  </a:lnTo>
                  <a:lnTo>
                    <a:pt x="17" y="38"/>
                  </a:lnTo>
                  <a:lnTo>
                    <a:pt x="3" y="38"/>
                  </a:lnTo>
                  <a:lnTo>
                    <a:pt x="0" y="35"/>
                  </a:lnTo>
                  <a:lnTo>
                    <a:pt x="102" y="24"/>
                  </a:lnTo>
                  <a:lnTo>
                    <a:pt x="157" y="16"/>
                  </a:lnTo>
                  <a:lnTo>
                    <a:pt x="204" y="0"/>
                  </a:lnTo>
                  <a:lnTo>
                    <a:pt x="220" y="0"/>
                  </a:lnTo>
                  <a:lnTo>
                    <a:pt x="115" y="3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66" name="Freeform 142">
              <a:extLst>
                <a:ext uri="{FF2B5EF4-FFF2-40B4-BE49-F238E27FC236}">
                  <a16:creationId xmlns:a16="http://schemas.microsoft.com/office/drawing/2014/main" xmlns="" id="{A23632EC-E59F-4DA3-A38C-BCDB7A0BCA82}"/>
                </a:ext>
              </a:extLst>
            </p:cNvPr>
            <p:cNvSpPr>
              <a:spLocks/>
            </p:cNvSpPr>
            <p:nvPr/>
          </p:nvSpPr>
          <p:spPr bwMode="auto">
            <a:xfrm>
              <a:off x="768" y="2772"/>
              <a:ext cx="86" cy="14"/>
            </a:xfrm>
            <a:custGeom>
              <a:avLst/>
              <a:gdLst>
                <a:gd name="T0" fmla="*/ 79 w 258"/>
                <a:gd name="T1" fmla="*/ 41 h 41"/>
                <a:gd name="T2" fmla="*/ 41 w 258"/>
                <a:gd name="T3" fmla="*/ 32 h 41"/>
                <a:gd name="T4" fmla="*/ 0 w 258"/>
                <a:gd name="T5" fmla="*/ 28 h 41"/>
                <a:gd name="T6" fmla="*/ 25 w 258"/>
                <a:gd name="T7" fmla="*/ 22 h 41"/>
                <a:gd name="T8" fmla="*/ 93 w 258"/>
                <a:gd name="T9" fmla="*/ 35 h 41"/>
                <a:gd name="T10" fmla="*/ 222 w 258"/>
                <a:gd name="T11" fmla="*/ 16 h 41"/>
                <a:gd name="T12" fmla="*/ 258 w 258"/>
                <a:gd name="T13" fmla="*/ 0 h 41"/>
                <a:gd name="T14" fmla="*/ 203 w 258"/>
                <a:gd name="T15" fmla="*/ 28 h 41"/>
                <a:gd name="T16" fmla="*/ 79 w 258"/>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41">
                  <a:moveTo>
                    <a:pt x="79" y="41"/>
                  </a:moveTo>
                  <a:lnTo>
                    <a:pt x="41" y="32"/>
                  </a:lnTo>
                  <a:lnTo>
                    <a:pt x="0" y="28"/>
                  </a:lnTo>
                  <a:lnTo>
                    <a:pt x="25" y="22"/>
                  </a:lnTo>
                  <a:lnTo>
                    <a:pt x="93" y="35"/>
                  </a:lnTo>
                  <a:lnTo>
                    <a:pt x="222" y="16"/>
                  </a:lnTo>
                  <a:lnTo>
                    <a:pt x="258" y="0"/>
                  </a:lnTo>
                  <a:lnTo>
                    <a:pt x="203" y="28"/>
                  </a:lnTo>
                  <a:lnTo>
                    <a:pt x="79" y="4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67" name="Freeform 143">
              <a:extLst>
                <a:ext uri="{FF2B5EF4-FFF2-40B4-BE49-F238E27FC236}">
                  <a16:creationId xmlns:a16="http://schemas.microsoft.com/office/drawing/2014/main" xmlns="" id="{3A98A401-688C-4E19-AEFD-D7152795ADFD}"/>
                </a:ext>
              </a:extLst>
            </p:cNvPr>
            <p:cNvSpPr>
              <a:spLocks/>
            </p:cNvSpPr>
            <p:nvPr/>
          </p:nvSpPr>
          <p:spPr bwMode="auto">
            <a:xfrm>
              <a:off x="783" y="2787"/>
              <a:ext cx="90" cy="23"/>
            </a:xfrm>
            <a:custGeom>
              <a:avLst/>
              <a:gdLst>
                <a:gd name="T0" fmla="*/ 93 w 274"/>
                <a:gd name="T1" fmla="*/ 64 h 69"/>
                <a:gd name="T2" fmla="*/ 41 w 274"/>
                <a:gd name="T3" fmla="*/ 64 h 69"/>
                <a:gd name="T4" fmla="*/ 13 w 274"/>
                <a:gd name="T5" fmla="*/ 69 h 69"/>
                <a:gd name="T6" fmla="*/ 0 w 274"/>
                <a:gd name="T7" fmla="*/ 69 h 69"/>
                <a:gd name="T8" fmla="*/ 19 w 274"/>
                <a:gd name="T9" fmla="*/ 59 h 69"/>
                <a:gd name="T10" fmla="*/ 71 w 274"/>
                <a:gd name="T11" fmla="*/ 51 h 69"/>
                <a:gd name="T12" fmla="*/ 127 w 274"/>
                <a:gd name="T13" fmla="*/ 51 h 69"/>
                <a:gd name="T14" fmla="*/ 258 w 274"/>
                <a:gd name="T15" fmla="*/ 10 h 69"/>
                <a:gd name="T16" fmla="*/ 274 w 274"/>
                <a:gd name="T17" fmla="*/ 0 h 69"/>
                <a:gd name="T18" fmla="*/ 198 w 274"/>
                <a:gd name="T19" fmla="*/ 37 h 69"/>
                <a:gd name="T20" fmla="*/ 93 w 274"/>
                <a:gd name="T21"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69">
                  <a:moveTo>
                    <a:pt x="93" y="64"/>
                  </a:moveTo>
                  <a:lnTo>
                    <a:pt x="41" y="64"/>
                  </a:lnTo>
                  <a:lnTo>
                    <a:pt x="13" y="69"/>
                  </a:lnTo>
                  <a:lnTo>
                    <a:pt x="0" y="69"/>
                  </a:lnTo>
                  <a:lnTo>
                    <a:pt x="19" y="59"/>
                  </a:lnTo>
                  <a:lnTo>
                    <a:pt x="71" y="51"/>
                  </a:lnTo>
                  <a:lnTo>
                    <a:pt x="127" y="51"/>
                  </a:lnTo>
                  <a:lnTo>
                    <a:pt x="258" y="10"/>
                  </a:lnTo>
                  <a:lnTo>
                    <a:pt x="274" y="0"/>
                  </a:lnTo>
                  <a:lnTo>
                    <a:pt x="198" y="37"/>
                  </a:lnTo>
                  <a:lnTo>
                    <a:pt x="93" y="6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68" name="Freeform 144">
              <a:extLst>
                <a:ext uri="{FF2B5EF4-FFF2-40B4-BE49-F238E27FC236}">
                  <a16:creationId xmlns:a16="http://schemas.microsoft.com/office/drawing/2014/main" xmlns="" id="{251561B7-5043-4395-83A6-91012F3962CC}"/>
                </a:ext>
              </a:extLst>
            </p:cNvPr>
            <p:cNvSpPr>
              <a:spLocks/>
            </p:cNvSpPr>
            <p:nvPr/>
          </p:nvSpPr>
          <p:spPr bwMode="auto">
            <a:xfrm>
              <a:off x="827" y="2802"/>
              <a:ext cx="55" cy="23"/>
            </a:xfrm>
            <a:custGeom>
              <a:avLst/>
              <a:gdLst>
                <a:gd name="T0" fmla="*/ 105 w 165"/>
                <a:gd name="T1" fmla="*/ 40 h 68"/>
                <a:gd name="T2" fmla="*/ 28 w 165"/>
                <a:gd name="T3" fmla="*/ 65 h 68"/>
                <a:gd name="T4" fmla="*/ 3 w 165"/>
                <a:gd name="T5" fmla="*/ 68 h 68"/>
                <a:gd name="T6" fmla="*/ 0 w 165"/>
                <a:gd name="T7" fmla="*/ 65 h 68"/>
                <a:gd name="T8" fmla="*/ 28 w 165"/>
                <a:gd name="T9" fmla="*/ 55 h 68"/>
                <a:gd name="T10" fmla="*/ 71 w 165"/>
                <a:gd name="T11" fmla="*/ 46 h 68"/>
                <a:gd name="T12" fmla="*/ 156 w 165"/>
                <a:gd name="T13" fmla="*/ 8 h 68"/>
                <a:gd name="T14" fmla="*/ 165 w 165"/>
                <a:gd name="T15" fmla="*/ 0 h 68"/>
                <a:gd name="T16" fmla="*/ 153 w 165"/>
                <a:gd name="T17" fmla="*/ 16 h 68"/>
                <a:gd name="T18" fmla="*/ 105 w 165"/>
                <a:gd name="T19" fmla="*/ 4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68">
                  <a:moveTo>
                    <a:pt x="105" y="40"/>
                  </a:moveTo>
                  <a:lnTo>
                    <a:pt x="28" y="65"/>
                  </a:lnTo>
                  <a:lnTo>
                    <a:pt x="3" y="68"/>
                  </a:lnTo>
                  <a:lnTo>
                    <a:pt x="0" y="65"/>
                  </a:lnTo>
                  <a:lnTo>
                    <a:pt x="28" y="55"/>
                  </a:lnTo>
                  <a:lnTo>
                    <a:pt x="71" y="46"/>
                  </a:lnTo>
                  <a:lnTo>
                    <a:pt x="156" y="8"/>
                  </a:lnTo>
                  <a:lnTo>
                    <a:pt x="165" y="0"/>
                  </a:lnTo>
                  <a:lnTo>
                    <a:pt x="153" y="16"/>
                  </a:lnTo>
                  <a:lnTo>
                    <a:pt x="105" y="4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69" name="Freeform 145">
              <a:extLst>
                <a:ext uri="{FF2B5EF4-FFF2-40B4-BE49-F238E27FC236}">
                  <a16:creationId xmlns:a16="http://schemas.microsoft.com/office/drawing/2014/main" xmlns="" id="{DE7356FD-504B-4EA7-AF57-C312454961F8}"/>
                </a:ext>
              </a:extLst>
            </p:cNvPr>
            <p:cNvSpPr>
              <a:spLocks/>
            </p:cNvSpPr>
            <p:nvPr/>
          </p:nvSpPr>
          <p:spPr bwMode="auto">
            <a:xfrm>
              <a:off x="552" y="2974"/>
              <a:ext cx="157" cy="133"/>
            </a:xfrm>
            <a:custGeom>
              <a:avLst/>
              <a:gdLst>
                <a:gd name="T0" fmla="*/ 249 w 471"/>
                <a:gd name="T1" fmla="*/ 107 h 398"/>
                <a:gd name="T2" fmla="*/ 219 w 471"/>
                <a:gd name="T3" fmla="*/ 141 h 398"/>
                <a:gd name="T4" fmla="*/ 244 w 471"/>
                <a:gd name="T5" fmla="*/ 146 h 398"/>
                <a:gd name="T6" fmla="*/ 233 w 471"/>
                <a:gd name="T7" fmla="*/ 170 h 398"/>
                <a:gd name="T8" fmla="*/ 230 w 471"/>
                <a:gd name="T9" fmla="*/ 184 h 398"/>
                <a:gd name="T10" fmla="*/ 205 w 471"/>
                <a:gd name="T11" fmla="*/ 226 h 398"/>
                <a:gd name="T12" fmla="*/ 258 w 471"/>
                <a:gd name="T13" fmla="*/ 238 h 398"/>
                <a:gd name="T14" fmla="*/ 296 w 471"/>
                <a:gd name="T15" fmla="*/ 235 h 398"/>
                <a:gd name="T16" fmla="*/ 471 w 471"/>
                <a:gd name="T17" fmla="*/ 226 h 398"/>
                <a:gd name="T18" fmla="*/ 411 w 471"/>
                <a:gd name="T19" fmla="*/ 305 h 398"/>
                <a:gd name="T20" fmla="*/ 296 w 471"/>
                <a:gd name="T21" fmla="*/ 330 h 398"/>
                <a:gd name="T22" fmla="*/ 249 w 471"/>
                <a:gd name="T23" fmla="*/ 343 h 398"/>
                <a:gd name="T24" fmla="*/ 268 w 471"/>
                <a:gd name="T25" fmla="*/ 370 h 398"/>
                <a:gd name="T26" fmla="*/ 284 w 471"/>
                <a:gd name="T27" fmla="*/ 368 h 398"/>
                <a:gd name="T28" fmla="*/ 280 w 471"/>
                <a:gd name="T29" fmla="*/ 389 h 398"/>
                <a:gd name="T30" fmla="*/ 216 w 471"/>
                <a:gd name="T31" fmla="*/ 398 h 398"/>
                <a:gd name="T32" fmla="*/ 172 w 471"/>
                <a:gd name="T33" fmla="*/ 381 h 398"/>
                <a:gd name="T34" fmla="*/ 216 w 471"/>
                <a:gd name="T35" fmla="*/ 349 h 398"/>
                <a:gd name="T36" fmla="*/ 219 w 471"/>
                <a:gd name="T37" fmla="*/ 333 h 398"/>
                <a:gd name="T38" fmla="*/ 76 w 471"/>
                <a:gd name="T39" fmla="*/ 333 h 398"/>
                <a:gd name="T40" fmla="*/ 115 w 471"/>
                <a:gd name="T41" fmla="*/ 305 h 398"/>
                <a:gd name="T42" fmla="*/ 124 w 471"/>
                <a:gd name="T43" fmla="*/ 292 h 398"/>
                <a:gd name="T44" fmla="*/ 19 w 471"/>
                <a:gd name="T45" fmla="*/ 295 h 398"/>
                <a:gd name="T46" fmla="*/ 22 w 471"/>
                <a:gd name="T47" fmla="*/ 270 h 398"/>
                <a:gd name="T48" fmla="*/ 65 w 471"/>
                <a:gd name="T49" fmla="*/ 251 h 398"/>
                <a:gd name="T50" fmla="*/ 57 w 471"/>
                <a:gd name="T51" fmla="*/ 242 h 398"/>
                <a:gd name="T52" fmla="*/ 13 w 471"/>
                <a:gd name="T53" fmla="*/ 238 h 398"/>
                <a:gd name="T54" fmla="*/ 51 w 471"/>
                <a:gd name="T55" fmla="*/ 226 h 398"/>
                <a:gd name="T56" fmla="*/ 57 w 471"/>
                <a:gd name="T57" fmla="*/ 200 h 398"/>
                <a:gd name="T58" fmla="*/ 19 w 471"/>
                <a:gd name="T59" fmla="*/ 170 h 398"/>
                <a:gd name="T60" fmla="*/ 66 w 471"/>
                <a:gd name="T61" fmla="*/ 135 h 398"/>
                <a:gd name="T62" fmla="*/ 57 w 471"/>
                <a:gd name="T63" fmla="*/ 100 h 398"/>
                <a:gd name="T64" fmla="*/ 90 w 471"/>
                <a:gd name="T65" fmla="*/ 62 h 398"/>
                <a:gd name="T66" fmla="*/ 191 w 471"/>
                <a:gd name="T67" fmla="*/ 16 h 398"/>
                <a:gd name="T68" fmla="*/ 414 w 471"/>
                <a:gd name="T69" fmla="*/ 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1" h="398">
                  <a:moveTo>
                    <a:pt x="324" y="62"/>
                  </a:moveTo>
                  <a:lnTo>
                    <a:pt x="249" y="107"/>
                  </a:lnTo>
                  <a:lnTo>
                    <a:pt x="216" y="135"/>
                  </a:lnTo>
                  <a:lnTo>
                    <a:pt x="219" y="141"/>
                  </a:lnTo>
                  <a:lnTo>
                    <a:pt x="227" y="146"/>
                  </a:lnTo>
                  <a:lnTo>
                    <a:pt x="244" y="146"/>
                  </a:lnTo>
                  <a:lnTo>
                    <a:pt x="252" y="157"/>
                  </a:lnTo>
                  <a:lnTo>
                    <a:pt x="233" y="170"/>
                  </a:lnTo>
                  <a:lnTo>
                    <a:pt x="230" y="178"/>
                  </a:lnTo>
                  <a:lnTo>
                    <a:pt x="230" y="184"/>
                  </a:lnTo>
                  <a:lnTo>
                    <a:pt x="188" y="210"/>
                  </a:lnTo>
                  <a:lnTo>
                    <a:pt x="205" y="226"/>
                  </a:lnTo>
                  <a:lnTo>
                    <a:pt x="255" y="221"/>
                  </a:lnTo>
                  <a:lnTo>
                    <a:pt x="258" y="238"/>
                  </a:lnTo>
                  <a:lnTo>
                    <a:pt x="293" y="238"/>
                  </a:lnTo>
                  <a:lnTo>
                    <a:pt x="296" y="235"/>
                  </a:lnTo>
                  <a:lnTo>
                    <a:pt x="322" y="248"/>
                  </a:lnTo>
                  <a:lnTo>
                    <a:pt x="471" y="226"/>
                  </a:lnTo>
                  <a:lnTo>
                    <a:pt x="465" y="270"/>
                  </a:lnTo>
                  <a:lnTo>
                    <a:pt x="411" y="305"/>
                  </a:lnTo>
                  <a:lnTo>
                    <a:pt x="340" y="324"/>
                  </a:lnTo>
                  <a:lnTo>
                    <a:pt x="296" y="330"/>
                  </a:lnTo>
                  <a:lnTo>
                    <a:pt x="252" y="343"/>
                  </a:lnTo>
                  <a:lnTo>
                    <a:pt x="249" y="343"/>
                  </a:lnTo>
                  <a:lnTo>
                    <a:pt x="243" y="349"/>
                  </a:lnTo>
                  <a:lnTo>
                    <a:pt x="268" y="370"/>
                  </a:lnTo>
                  <a:lnTo>
                    <a:pt x="271" y="368"/>
                  </a:lnTo>
                  <a:lnTo>
                    <a:pt x="284" y="368"/>
                  </a:lnTo>
                  <a:lnTo>
                    <a:pt x="277" y="376"/>
                  </a:lnTo>
                  <a:lnTo>
                    <a:pt x="280" y="389"/>
                  </a:lnTo>
                  <a:lnTo>
                    <a:pt x="284" y="392"/>
                  </a:lnTo>
                  <a:lnTo>
                    <a:pt x="216" y="398"/>
                  </a:lnTo>
                  <a:lnTo>
                    <a:pt x="181" y="389"/>
                  </a:lnTo>
                  <a:lnTo>
                    <a:pt x="172" y="381"/>
                  </a:lnTo>
                  <a:lnTo>
                    <a:pt x="168" y="381"/>
                  </a:lnTo>
                  <a:lnTo>
                    <a:pt x="216" y="349"/>
                  </a:lnTo>
                  <a:lnTo>
                    <a:pt x="227" y="338"/>
                  </a:lnTo>
                  <a:lnTo>
                    <a:pt x="219" y="333"/>
                  </a:lnTo>
                  <a:lnTo>
                    <a:pt x="150" y="338"/>
                  </a:lnTo>
                  <a:lnTo>
                    <a:pt x="76" y="333"/>
                  </a:lnTo>
                  <a:lnTo>
                    <a:pt x="66" y="333"/>
                  </a:lnTo>
                  <a:lnTo>
                    <a:pt x="115" y="305"/>
                  </a:lnTo>
                  <a:lnTo>
                    <a:pt x="124" y="295"/>
                  </a:lnTo>
                  <a:lnTo>
                    <a:pt x="124" y="292"/>
                  </a:lnTo>
                  <a:lnTo>
                    <a:pt x="118" y="286"/>
                  </a:lnTo>
                  <a:lnTo>
                    <a:pt x="19" y="295"/>
                  </a:lnTo>
                  <a:lnTo>
                    <a:pt x="0" y="289"/>
                  </a:lnTo>
                  <a:lnTo>
                    <a:pt x="22" y="270"/>
                  </a:lnTo>
                  <a:lnTo>
                    <a:pt x="57" y="258"/>
                  </a:lnTo>
                  <a:lnTo>
                    <a:pt x="65" y="251"/>
                  </a:lnTo>
                  <a:lnTo>
                    <a:pt x="65" y="248"/>
                  </a:lnTo>
                  <a:lnTo>
                    <a:pt x="57" y="242"/>
                  </a:lnTo>
                  <a:lnTo>
                    <a:pt x="16" y="242"/>
                  </a:lnTo>
                  <a:lnTo>
                    <a:pt x="13" y="238"/>
                  </a:lnTo>
                  <a:lnTo>
                    <a:pt x="41" y="222"/>
                  </a:lnTo>
                  <a:lnTo>
                    <a:pt x="51" y="226"/>
                  </a:lnTo>
                  <a:lnTo>
                    <a:pt x="57" y="216"/>
                  </a:lnTo>
                  <a:lnTo>
                    <a:pt x="57" y="200"/>
                  </a:lnTo>
                  <a:lnTo>
                    <a:pt x="22" y="178"/>
                  </a:lnTo>
                  <a:lnTo>
                    <a:pt x="19" y="170"/>
                  </a:lnTo>
                  <a:lnTo>
                    <a:pt x="65" y="135"/>
                  </a:lnTo>
                  <a:lnTo>
                    <a:pt x="66" y="135"/>
                  </a:lnTo>
                  <a:lnTo>
                    <a:pt x="76" y="125"/>
                  </a:lnTo>
                  <a:lnTo>
                    <a:pt x="57" y="100"/>
                  </a:lnTo>
                  <a:lnTo>
                    <a:pt x="57" y="88"/>
                  </a:lnTo>
                  <a:lnTo>
                    <a:pt x="90" y="62"/>
                  </a:lnTo>
                  <a:lnTo>
                    <a:pt x="166" y="46"/>
                  </a:lnTo>
                  <a:lnTo>
                    <a:pt x="191" y="16"/>
                  </a:lnTo>
                  <a:lnTo>
                    <a:pt x="312" y="0"/>
                  </a:lnTo>
                  <a:lnTo>
                    <a:pt x="414" y="2"/>
                  </a:lnTo>
                  <a:lnTo>
                    <a:pt x="324" y="6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70" name="Freeform 146">
              <a:extLst>
                <a:ext uri="{FF2B5EF4-FFF2-40B4-BE49-F238E27FC236}">
                  <a16:creationId xmlns:a16="http://schemas.microsoft.com/office/drawing/2014/main" xmlns="" id="{E604668E-AE24-4209-8C45-AF2543191718}"/>
                </a:ext>
              </a:extLst>
            </p:cNvPr>
            <p:cNvSpPr>
              <a:spLocks/>
            </p:cNvSpPr>
            <p:nvPr/>
          </p:nvSpPr>
          <p:spPr bwMode="auto">
            <a:xfrm>
              <a:off x="643" y="2993"/>
              <a:ext cx="94" cy="127"/>
            </a:xfrm>
            <a:custGeom>
              <a:avLst/>
              <a:gdLst>
                <a:gd name="T0" fmla="*/ 270 w 283"/>
                <a:gd name="T1" fmla="*/ 6 h 380"/>
                <a:gd name="T2" fmla="*/ 283 w 283"/>
                <a:gd name="T3" fmla="*/ 19 h 380"/>
                <a:gd name="T4" fmla="*/ 283 w 283"/>
                <a:gd name="T5" fmla="*/ 32 h 380"/>
                <a:gd name="T6" fmla="*/ 268 w 283"/>
                <a:gd name="T7" fmla="*/ 41 h 380"/>
                <a:gd name="T8" fmla="*/ 261 w 283"/>
                <a:gd name="T9" fmla="*/ 57 h 380"/>
                <a:gd name="T10" fmla="*/ 258 w 283"/>
                <a:gd name="T11" fmla="*/ 111 h 380"/>
                <a:gd name="T12" fmla="*/ 248 w 283"/>
                <a:gd name="T13" fmla="*/ 189 h 380"/>
                <a:gd name="T14" fmla="*/ 242 w 283"/>
                <a:gd name="T15" fmla="*/ 220 h 380"/>
                <a:gd name="T16" fmla="*/ 187 w 283"/>
                <a:gd name="T17" fmla="*/ 282 h 380"/>
                <a:gd name="T18" fmla="*/ 128 w 283"/>
                <a:gd name="T19" fmla="*/ 346 h 380"/>
                <a:gd name="T20" fmla="*/ 74 w 283"/>
                <a:gd name="T21" fmla="*/ 380 h 380"/>
                <a:gd name="T22" fmla="*/ 57 w 283"/>
                <a:gd name="T23" fmla="*/ 365 h 380"/>
                <a:gd name="T24" fmla="*/ 35 w 283"/>
                <a:gd name="T25" fmla="*/ 380 h 380"/>
                <a:gd name="T26" fmla="*/ 25 w 283"/>
                <a:gd name="T27" fmla="*/ 374 h 380"/>
                <a:gd name="T28" fmla="*/ 25 w 283"/>
                <a:gd name="T29" fmla="*/ 365 h 380"/>
                <a:gd name="T30" fmla="*/ 9 w 283"/>
                <a:gd name="T31" fmla="*/ 352 h 380"/>
                <a:gd name="T32" fmla="*/ 77 w 283"/>
                <a:gd name="T33" fmla="*/ 325 h 380"/>
                <a:gd name="T34" fmla="*/ 143 w 283"/>
                <a:gd name="T35" fmla="*/ 282 h 380"/>
                <a:gd name="T36" fmla="*/ 146 w 283"/>
                <a:gd name="T37" fmla="*/ 280 h 380"/>
                <a:gd name="T38" fmla="*/ 146 w 283"/>
                <a:gd name="T39" fmla="*/ 277 h 380"/>
                <a:gd name="T40" fmla="*/ 130 w 283"/>
                <a:gd name="T41" fmla="*/ 277 h 380"/>
                <a:gd name="T42" fmla="*/ 69 w 283"/>
                <a:gd name="T43" fmla="*/ 312 h 380"/>
                <a:gd name="T44" fmla="*/ 28 w 283"/>
                <a:gd name="T45" fmla="*/ 320 h 380"/>
                <a:gd name="T46" fmla="*/ 31 w 283"/>
                <a:gd name="T47" fmla="*/ 312 h 380"/>
                <a:gd name="T48" fmla="*/ 31 w 283"/>
                <a:gd name="T49" fmla="*/ 303 h 380"/>
                <a:gd name="T50" fmla="*/ 16 w 283"/>
                <a:gd name="T51" fmla="*/ 293 h 380"/>
                <a:gd name="T52" fmla="*/ 9 w 283"/>
                <a:gd name="T53" fmla="*/ 296 h 380"/>
                <a:gd name="T54" fmla="*/ 0 w 283"/>
                <a:gd name="T55" fmla="*/ 296 h 380"/>
                <a:gd name="T56" fmla="*/ 31 w 283"/>
                <a:gd name="T57" fmla="*/ 287 h 380"/>
                <a:gd name="T58" fmla="*/ 105 w 283"/>
                <a:gd name="T59" fmla="*/ 277 h 380"/>
                <a:gd name="T60" fmla="*/ 140 w 283"/>
                <a:gd name="T61" fmla="*/ 261 h 380"/>
                <a:gd name="T62" fmla="*/ 175 w 283"/>
                <a:gd name="T63" fmla="*/ 246 h 380"/>
                <a:gd name="T64" fmla="*/ 214 w 283"/>
                <a:gd name="T65" fmla="*/ 217 h 380"/>
                <a:gd name="T66" fmla="*/ 214 w 283"/>
                <a:gd name="T67" fmla="*/ 186 h 380"/>
                <a:gd name="T68" fmla="*/ 222 w 283"/>
                <a:gd name="T69" fmla="*/ 157 h 380"/>
                <a:gd name="T70" fmla="*/ 231 w 283"/>
                <a:gd name="T71" fmla="*/ 95 h 380"/>
                <a:gd name="T72" fmla="*/ 239 w 283"/>
                <a:gd name="T73" fmla="*/ 69 h 380"/>
                <a:gd name="T74" fmla="*/ 236 w 283"/>
                <a:gd name="T75" fmla="*/ 25 h 380"/>
                <a:gd name="T76" fmla="*/ 252 w 283"/>
                <a:gd name="T77" fmla="*/ 0 h 380"/>
                <a:gd name="T78" fmla="*/ 264 w 283"/>
                <a:gd name="T79" fmla="*/ 3 h 380"/>
                <a:gd name="T80" fmla="*/ 270 w 283"/>
                <a:gd name="T81"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3" h="380">
                  <a:moveTo>
                    <a:pt x="270" y="6"/>
                  </a:moveTo>
                  <a:lnTo>
                    <a:pt x="283" y="19"/>
                  </a:lnTo>
                  <a:lnTo>
                    <a:pt x="283" y="32"/>
                  </a:lnTo>
                  <a:lnTo>
                    <a:pt x="268" y="41"/>
                  </a:lnTo>
                  <a:lnTo>
                    <a:pt x="261" y="57"/>
                  </a:lnTo>
                  <a:lnTo>
                    <a:pt x="258" y="111"/>
                  </a:lnTo>
                  <a:lnTo>
                    <a:pt x="248" y="189"/>
                  </a:lnTo>
                  <a:lnTo>
                    <a:pt x="242" y="220"/>
                  </a:lnTo>
                  <a:lnTo>
                    <a:pt x="187" y="282"/>
                  </a:lnTo>
                  <a:lnTo>
                    <a:pt x="128" y="346"/>
                  </a:lnTo>
                  <a:lnTo>
                    <a:pt x="74" y="380"/>
                  </a:lnTo>
                  <a:lnTo>
                    <a:pt x="57" y="365"/>
                  </a:lnTo>
                  <a:lnTo>
                    <a:pt x="35" y="380"/>
                  </a:lnTo>
                  <a:lnTo>
                    <a:pt x="25" y="374"/>
                  </a:lnTo>
                  <a:lnTo>
                    <a:pt x="25" y="365"/>
                  </a:lnTo>
                  <a:lnTo>
                    <a:pt x="9" y="352"/>
                  </a:lnTo>
                  <a:lnTo>
                    <a:pt x="77" y="325"/>
                  </a:lnTo>
                  <a:lnTo>
                    <a:pt x="143" y="282"/>
                  </a:lnTo>
                  <a:lnTo>
                    <a:pt x="146" y="280"/>
                  </a:lnTo>
                  <a:lnTo>
                    <a:pt x="146" y="277"/>
                  </a:lnTo>
                  <a:lnTo>
                    <a:pt x="130" y="277"/>
                  </a:lnTo>
                  <a:lnTo>
                    <a:pt x="69" y="312"/>
                  </a:lnTo>
                  <a:lnTo>
                    <a:pt x="28" y="320"/>
                  </a:lnTo>
                  <a:lnTo>
                    <a:pt x="31" y="312"/>
                  </a:lnTo>
                  <a:lnTo>
                    <a:pt x="31" y="303"/>
                  </a:lnTo>
                  <a:lnTo>
                    <a:pt x="16" y="293"/>
                  </a:lnTo>
                  <a:lnTo>
                    <a:pt x="9" y="296"/>
                  </a:lnTo>
                  <a:lnTo>
                    <a:pt x="0" y="296"/>
                  </a:lnTo>
                  <a:lnTo>
                    <a:pt x="31" y="287"/>
                  </a:lnTo>
                  <a:lnTo>
                    <a:pt x="105" y="277"/>
                  </a:lnTo>
                  <a:lnTo>
                    <a:pt x="140" y="261"/>
                  </a:lnTo>
                  <a:lnTo>
                    <a:pt x="175" y="246"/>
                  </a:lnTo>
                  <a:lnTo>
                    <a:pt x="214" y="217"/>
                  </a:lnTo>
                  <a:lnTo>
                    <a:pt x="214" y="186"/>
                  </a:lnTo>
                  <a:lnTo>
                    <a:pt x="222" y="157"/>
                  </a:lnTo>
                  <a:lnTo>
                    <a:pt x="231" y="95"/>
                  </a:lnTo>
                  <a:lnTo>
                    <a:pt x="239" y="69"/>
                  </a:lnTo>
                  <a:lnTo>
                    <a:pt x="236" y="25"/>
                  </a:lnTo>
                  <a:lnTo>
                    <a:pt x="252" y="0"/>
                  </a:lnTo>
                  <a:lnTo>
                    <a:pt x="264" y="3"/>
                  </a:lnTo>
                  <a:lnTo>
                    <a:pt x="270" y="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71" name="Freeform 147">
              <a:extLst>
                <a:ext uri="{FF2B5EF4-FFF2-40B4-BE49-F238E27FC236}">
                  <a16:creationId xmlns:a16="http://schemas.microsoft.com/office/drawing/2014/main" xmlns="" id="{140877DA-F1B2-42FA-AE41-39642D984529}"/>
                </a:ext>
              </a:extLst>
            </p:cNvPr>
            <p:cNvSpPr>
              <a:spLocks/>
            </p:cNvSpPr>
            <p:nvPr/>
          </p:nvSpPr>
          <p:spPr bwMode="auto">
            <a:xfrm>
              <a:off x="722" y="3043"/>
              <a:ext cx="54" cy="37"/>
            </a:xfrm>
            <a:custGeom>
              <a:avLst/>
              <a:gdLst>
                <a:gd name="T0" fmla="*/ 71 w 156"/>
                <a:gd name="T1" fmla="*/ 71 h 109"/>
                <a:gd name="T2" fmla="*/ 0 w 156"/>
                <a:gd name="T3" fmla="*/ 109 h 109"/>
                <a:gd name="T4" fmla="*/ 28 w 156"/>
                <a:gd name="T5" fmla="*/ 62 h 109"/>
                <a:gd name="T6" fmla="*/ 32 w 156"/>
                <a:gd name="T7" fmla="*/ 21 h 109"/>
                <a:gd name="T8" fmla="*/ 137 w 156"/>
                <a:gd name="T9" fmla="*/ 0 h 109"/>
                <a:gd name="T10" fmla="*/ 156 w 156"/>
                <a:gd name="T11" fmla="*/ 0 h 109"/>
                <a:gd name="T12" fmla="*/ 71 w 156"/>
                <a:gd name="T13" fmla="*/ 71 h 109"/>
              </a:gdLst>
              <a:ahLst/>
              <a:cxnLst>
                <a:cxn ang="0">
                  <a:pos x="T0" y="T1"/>
                </a:cxn>
                <a:cxn ang="0">
                  <a:pos x="T2" y="T3"/>
                </a:cxn>
                <a:cxn ang="0">
                  <a:pos x="T4" y="T5"/>
                </a:cxn>
                <a:cxn ang="0">
                  <a:pos x="T6" y="T7"/>
                </a:cxn>
                <a:cxn ang="0">
                  <a:pos x="T8" y="T9"/>
                </a:cxn>
                <a:cxn ang="0">
                  <a:pos x="T10" y="T11"/>
                </a:cxn>
                <a:cxn ang="0">
                  <a:pos x="T12" y="T13"/>
                </a:cxn>
              </a:cxnLst>
              <a:rect l="0" t="0" r="r" b="b"/>
              <a:pathLst>
                <a:path w="156" h="109">
                  <a:moveTo>
                    <a:pt x="71" y="71"/>
                  </a:moveTo>
                  <a:lnTo>
                    <a:pt x="0" y="109"/>
                  </a:lnTo>
                  <a:lnTo>
                    <a:pt x="28" y="62"/>
                  </a:lnTo>
                  <a:lnTo>
                    <a:pt x="32" y="21"/>
                  </a:lnTo>
                  <a:lnTo>
                    <a:pt x="137" y="0"/>
                  </a:lnTo>
                  <a:lnTo>
                    <a:pt x="156" y="0"/>
                  </a:lnTo>
                  <a:lnTo>
                    <a:pt x="71" y="7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72" name="Freeform 148">
              <a:extLst>
                <a:ext uri="{FF2B5EF4-FFF2-40B4-BE49-F238E27FC236}">
                  <a16:creationId xmlns:a16="http://schemas.microsoft.com/office/drawing/2014/main" xmlns="" id="{B07AA810-3750-4BC0-BD2D-5CA120AF9D91}"/>
                </a:ext>
              </a:extLst>
            </p:cNvPr>
            <p:cNvSpPr>
              <a:spLocks/>
            </p:cNvSpPr>
            <p:nvPr/>
          </p:nvSpPr>
          <p:spPr bwMode="auto">
            <a:xfrm>
              <a:off x="865" y="2424"/>
              <a:ext cx="272" cy="324"/>
            </a:xfrm>
            <a:custGeom>
              <a:avLst/>
              <a:gdLst>
                <a:gd name="T0" fmla="*/ 755 w 818"/>
                <a:gd name="T1" fmla="*/ 13 h 974"/>
                <a:gd name="T2" fmla="*/ 666 w 818"/>
                <a:gd name="T3" fmla="*/ 208 h 974"/>
                <a:gd name="T4" fmla="*/ 681 w 818"/>
                <a:gd name="T5" fmla="*/ 35 h 974"/>
                <a:gd name="T6" fmla="*/ 618 w 818"/>
                <a:gd name="T7" fmla="*/ 70 h 974"/>
                <a:gd name="T8" fmla="*/ 599 w 818"/>
                <a:gd name="T9" fmla="*/ 208 h 974"/>
                <a:gd name="T10" fmla="*/ 585 w 818"/>
                <a:gd name="T11" fmla="*/ 107 h 974"/>
                <a:gd name="T12" fmla="*/ 557 w 818"/>
                <a:gd name="T13" fmla="*/ 46 h 974"/>
                <a:gd name="T14" fmla="*/ 526 w 818"/>
                <a:gd name="T15" fmla="*/ 283 h 974"/>
                <a:gd name="T16" fmla="*/ 451 w 818"/>
                <a:gd name="T17" fmla="*/ 113 h 974"/>
                <a:gd name="T18" fmla="*/ 407 w 818"/>
                <a:gd name="T19" fmla="*/ 129 h 974"/>
                <a:gd name="T20" fmla="*/ 445 w 818"/>
                <a:gd name="T21" fmla="*/ 343 h 974"/>
                <a:gd name="T22" fmla="*/ 335 w 818"/>
                <a:gd name="T23" fmla="*/ 163 h 974"/>
                <a:gd name="T24" fmla="*/ 316 w 818"/>
                <a:gd name="T25" fmla="*/ 249 h 974"/>
                <a:gd name="T26" fmla="*/ 379 w 818"/>
                <a:gd name="T27" fmla="*/ 377 h 974"/>
                <a:gd name="T28" fmla="*/ 267 w 818"/>
                <a:gd name="T29" fmla="*/ 222 h 974"/>
                <a:gd name="T30" fmla="*/ 236 w 818"/>
                <a:gd name="T31" fmla="*/ 343 h 974"/>
                <a:gd name="T32" fmla="*/ 311 w 818"/>
                <a:gd name="T33" fmla="*/ 438 h 974"/>
                <a:gd name="T34" fmla="*/ 209 w 818"/>
                <a:gd name="T35" fmla="*/ 321 h 974"/>
                <a:gd name="T36" fmla="*/ 198 w 818"/>
                <a:gd name="T37" fmla="*/ 311 h 974"/>
                <a:gd name="T38" fmla="*/ 239 w 818"/>
                <a:gd name="T39" fmla="*/ 478 h 974"/>
                <a:gd name="T40" fmla="*/ 184 w 818"/>
                <a:gd name="T41" fmla="*/ 427 h 974"/>
                <a:gd name="T42" fmla="*/ 146 w 818"/>
                <a:gd name="T43" fmla="*/ 384 h 974"/>
                <a:gd name="T44" fmla="*/ 229 w 818"/>
                <a:gd name="T45" fmla="*/ 563 h 974"/>
                <a:gd name="T46" fmla="*/ 184 w 818"/>
                <a:gd name="T47" fmla="*/ 538 h 974"/>
                <a:gd name="T48" fmla="*/ 77 w 818"/>
                <a:gd name="T49" fmla="*/ 490 h 974"/>
                <a:gd name="T50" fmla="*/ 204 w 818"/>
                <a:gd name="T51" fmla="*/ 633 h 974"/>
                <a:gd name="T52" fmla="*/ 53 w 818"/>
                <a:gd name="T53" fmla="*/ 541 h 974"/>
                <a:gd name="T54" fmla="*/ 86 w 818"/>
                <a:gd name="T55" fmla="*/ 622 h 974"/>
                <a:gd name="T56" fmla="*/ 168 w 818"/>
                <a:gd name="T57" fmla="*/ 685 h 974"/>
                <a:gd name="T58" fmla="*/ 53 w 818"/>
                <a:gd name="T59" fmla="*/ 611 h 974"/>
                <a:gd name="T60" fmla="*/ 13 w 818"/>
                <a:gd name="T61" fmla="*/ 622 h 974"/>
                <a:gd name="T62" fmla="*/ 67 w 818"/>
                <a:gd name="T63" fmla="*/ 682 h 974"/>
                <a:gd name="T64" fmla="*/ 165 w 818"/>
                <a:gd name="T65" fmla="*/ 758 h 974"/>
                <a:gd name="T66" fmla="*/ 47 w 818"/>
                <a:gd name="T67" fmla="*/ 673 h 974"/>
                <a:gd name="T68" fmla="*/ 19 w 818"/>
                <a:gd name="T69" fmla="*/ 660 h 974"/>
                <a:gd name="T70" fmla="*/ 0 w 818"/>
                <a:gd name="T71" fmla="*/ 692 h 974"/>
                <a:gd name="T72" fmla="*/ 348 w 818"/>
                <a:gd name="T73" fmla="*/ 955 h 974"/>
                <a:gd name="T74" fmla="*/ 510 w 818"/>
                <a:gd name="T75" fmla="*/ 937 h 974"/>
                <a:gd name="T76" fmla="*/ 571 w 818"/>
                <a:gd name="T77" fmla="*/ 777 h 974"/>
                <a:gd name="T78" fmla="*/ 684 w 818"/>
                <a:gd name="T79" fmla="*/ 576 h 974"/>
                <a:gd name="T80" fmla="*/ 749 w 818"/>
                <a:gd name="T81" fmla="*/ 151 h 974"/>
                <a:gd name="T82" fmla="*/ 796 w 818"/>
                <a:gd name="T83" fmla="*/ 0 h 974"/>
                <a:gd name="T84" fmla="*/ 790 w 818"/>
                <a:gd name="T85"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8" h="974">
                  <a:moveTo>
                    <a:pt x="786" y="0"/>
                  </a:moveTo>
                  <a:lnTo>
                    <a:pt x="787" y="0"/>
                  </a:lnTo>
                  <a:lnTo>
                    <a:pt x="755" y="13"/>
                  </a:lnTo>
                  <a:lnTo>
                    <a:pt x="708" y="67"/>
                  </a:lnTo>
                  <a:lnTo>
                    <a:pt x="678" y="135"/>
                  </a:lnTo>
                  <a:lnTo>
                    <a:pt x="666" y="208"/>
                  </a:lnTo>
                  <a:lnTo>
                    <a:pt x="666" y="160"/>
                  </a:lnTo>
                  <a:lnTo>
                    <a:pt x="681" y="46"/>
                  </a:lnTo>
                  <a:lnTo>
                    <a:pt x="681" y="35"/>
                  </a:lnTo>
                  <a:lnTo>
                    <a:pt x="659" y="22"/>
                  </a:lnTo>
                  <a:lnTo>
                    <a:pt x="650" y="22"/>
                  </a:lnTo>
                  <a:lnTo>
                    <a:pt x="618" y="70"/>
                  </a:lnTo>
                  <a:lnTo>
                    <a:pt x="599" y="145"/>
                  </a:lnTo>
                  <a:lnTo>
                    <a:pt x="605" y="198"/>
                  </a:lnTo>
                  <a:lnTo>
                    <a:pt x="599" y="208"/>
                  </a:lnTo>
                  <a:lnTo>
                    <a:pt x="602" y="238"/>
                  </a:lnTo>
                  <a:lnTo>
                    <a:pt x="602" y="251"/>
                  </a:lnTo>
                  <a:lnTo>
                    <a:pt x="585" y="107"/>
                  </a:lnTo>
                  <a:lnTo>
                    <a:pt x="574" y="54"/>
                  </a:lnTo>
                  <a:lnTo>
                    <a:pt x="566" y="46"/>
                  </a:lnTo>
                  <a:lnTo>
                    <a:pt x="557" y="46"/>
                  </a:lnTo>
                  <a:lnTo>
                    <a:pt x="526" y="89"/>
                  </a:lnTo>
                  <a:lnTo>
                    <a:pt x="503" y="192"/>
                  </a:lnTo>
                  <a:lnTo>
                    <a:pt x="526" y="283"/>
                  </a:lnTo>
                  <a:lnTo>
                    <a:pt x="500" y="211"/>
                  </a:lnTo>
                  <a:lnTo>
                    <a:pt x="478" y="154"/>
                  </a:lnTo>
                  <a:lnTo>
                    <a:pt x="451" y="113"/>
                  </a:lnTo>
                  <a:lnTo>
                    <a:pt x="442" y="105"/>
                  </a:lnTo>
                  <a:lnTo>
                    <a:pt x="426" y="105"/>
                  </a:lnTo>
                  <a:lnTo>
                    <a:pt x="407" y="129"/>
                  </a:lnTo>
                  <a:lnTo>
                    <a:pt x="404" y="230"/>
                  </a:lnTo>
                  <a:lnTo>
                    <a:pt x="417" y="267"/>
                  </a:lnTo>
                  <a:lnTo>
                    <a:pt x="445" y="343"/>
                  </a:lnTo>
                  <a:lnTo>
                    <a:pt x="423" y="302"/>
                  </a:lnTo>
                  <a:lnTo>
                    <a:pt x="373" y="198"/>
                  </a:lnTo>
                  <a:lnTo>
                    <a:pt x="335" y="163"/>
                  </a:lnTo>
                  <a:lnTo>
                    <a:pt x="319" y="173"/>
                  </a:lnTo>
                  <a:lnTo>
                    <a:pt x="305" y="198"/>
                  </a:lnTo>
                  <a:lnTo>
                    <a:pt x="316" y="249"/>
                  </a:lnTo>
                  <a:lnTo>
                    <a:pt x="338" y="297"/>
                  </a:lnTo>
                  <a:lnTo>
                    <a:pt x="360" y="336"/>
                  </a:lnTo>
                  <a:lnTo>
                    <a:pt x="379" y="377"/>
                  </a:lnTo>
                  <a:lnTo>
                    <a:pt x="379" y="387"/>
                  </a:lnTo>
                  <a:lnTo>
                    <a:pt x="324" y="289"/>
                  </a:lnTo>
                  <a:lnTo>
                    <a:pt x="267" y="222"/>
                  </a:lnTo>
                  <a:lnTo>
                    <a:pt x="239" y="260"/>
                  </a:lnTo>
                  <a:lnTo>
                    <a:pt x="229" y="298"/>
                  </a:lnTo>
                  <a:lnTo>
                    <a:pt x="236" y="343"/>
                  </a:lnTo>
                  <a:lnTo>
                    <a:pt x="289" y="409"/>
                  </a:lnTo>
                  <a:lnTo>
                    <a:pt x="302" y="430"/>
                  </a:lnTo>
                  <a:lnTo>
                    <a:pt x="311" y="438"/>
                  </a:lnTo>
                  <a:lnTo>
                    <a:pt x="324" y="451"/>
                  </a:lnTo>
                  <a:lnTo>
                    <a:pt x="299" y="438"/>
                  </a:lnTo>
                  <a:lnTo>
                    <a:pt x="209" y="321"/>
                  </a:lnTo>
                  <a:lnTo>
                    <a:pt x="209" y="314"/>
                  </a:lnTo>
                  <a:lnTo>
                    <a:pt x="207" y="311"/>
                  </a:lnTo>
                  <a:lnTo>
                    <a:pt x="198" y="311"/>
                  </a:lnTo>
                  <a:lnTo>
                    <a:pt x="171" y="355"/>
                  </a:lnTo>
                  <a:lnTo>
                    <a:pt x="179" y="406"/>
                  </a:lnTo>
                  <a:lnTo>
                    <a:pt x="239" y="478"/>
                  </a:lnTo>
                  <a:lnTo>
                    <a:pt x="280" y="525"/>
                  </a:lnTo>
                  <a:lnTo>
                    <a:pt x="280" y="531"/>
                  </a:lnTo>
                  <a:lnTo>
                    <a:pt x="184" y="427"/>
                  </a:lnTo>
                  <a:lnTo>
                    <a:pt x="165" y="406"/>
                  </a:lnTo>
                  <a:lnTo>
                    <a:pt x="159" y="393"/>
                  </a:lnTo>
                  <a:lnTo>
                    <a:pt x="146" y="384"/>
                  </a:lnTo>
                  <a:lnTo>
                    <a:pt x="121" y="414"/>
                  </a:lnTo>
                  <a:lnTo>
                    <a:pt x="121" y="465"/>
                  </a:lnTo>
                  <a:lnTo>
                    <a:pt x="229" y="563"/>
                  </a:lnTo>
                  <a:lnTo>
                    <a:pt x="239" y="566"/>
                  </a:lnTo>
                  <a:lnTo>
                    <a:pt x="223" y="566"/>
                  </a:lnTo>
                  <a:lnTo>
                    <a:pt x="184" y="538"/>
                  </a:lnTo>
                  <a:lnTo>
                    <a:pt x="105" y="473"/>
                  </a:lnTo>
                  <a:lnTo>
                    <a:pt x="95" y="468"/>
                  </a:lnTo>
                  <a:lnTo>
                    <a:pt x="77" y="490"/>
                  </a:lnTo>
                  <a:lnTo>
                    <a:pt x="69" y="516"/>
                  </a:lnTo>
                  <a:lnTo>
                    <a:pt x="77" y="541"/>
                  </a:lnTo>
                  <a:lnTo>
                    <a:pt x="204" y="633"/>
                  </a:lnTo>
                  <a:lnTo>
                    <a:pt x="143" y="598"/>
                  </a:lnTo>
                  <a:lnTo>
                    <a:pt x="61" y="541"/>
                  </a:lnTo>
                  <a:lnTo>
                    <a:pt x="53" y="541"/>
                  </a:lnTo>
                  <a:lnTo>
                    <a:pt x="47" y="557"/>
                  </a:lnTo>
                  <a:lnTo>
                    <a:pt x="50" y="590"/>
                  </a:lnTo>
                  <a:lnTo>
                    <a:pt x="86" y="622"/>
                  </a:lnTo>
                  <a:lnTo>
                    <a:pt x="146" y="666"/>
                  </a:lnTo>
                  <a:lnTo>
                    <a:pt x="168" y="682"/>
                  </a:lnTo>
                  <a:lnTo>
                    <a:pt x="168" y="685"/>
                  </a:lnTo>
                  <a:lnTo>
                    <a:pt x="176" y="692"/>
                  </a:lnTo>
                  <a:lnTo>
                    <a:pt x="117" y="657"/>
                  </a:lnTo>
                  <a:lnTo>
                    <a:pt x="53" y="611"/>
                  </a:lnTo>
                  <a:lnTo>
                    <a:pt x="31" y="606"/>
                  </a:lnTo>
                  <a:lnTo>
                    <a:pt x="22" y="606"/>
                  </a:lnTo>
                  <a:lnTo>
                    <a:pt x="13" y="622"/>
                  </a:lnTo>
                  <a:lnTo>
                    <a:pt x="22" y="644"/>
                  </a:lnTo>
                  <a:lnTo>
                    <a:pt x="61" y="670"/>
                  </a:lnTo>
                  <a:lnTo>
                    <a:pt x="67" y="682"/>
                  </a:lnTo>
                  <a:lnTo>
                    <a:pt x="162" y="755"/>
                  </a:lnTo>
                  <a:lnTo>
                    <a:pt x="165" y="755"/>
                  </a:lnTo>
                  <a:lnTo>
                    <a:pt x="165" y="758"/>
                  </a:lnTo>
                  <a:lnTo>
                    <a:pt x="162" y="761"/>
                  </a:lnTo>
                  <a:lnTo>
                    <a:pt x="83" y="707"/>
                  </a:lnTo>
                  <a:lnTo>
                    <a:pt x="47" y="673"/>
                  </a:lnTo>
                  <a:lnTo>
                    <a:pt x="41" y="673"/>
                  </a:lnTo>
                  <a:lnTo>
                    <a:pt x="39" y="676"/>
                  </a:lnTo>
                  <a:lnTo>
                    <a:pt x="19" y="660"/>
                  </a:lnTo>
                  <a:lnTo>
                    <a:pt x="9" y="660"/>
                  </a:lnTo>
                  <a:lnTo>
                    <a:pt x="0" y="679"/>
                  </a:lnTo>
                  <a:lnTo>
                    <a:pt x="0" y="692"/>
                  </a:lnTo>
                  <a:lnTo>
                    <a:pt x="162" y="842"/>
                  </a:lnTo>
                  <a:lnTo>
                    <a:pt x="286" y="928"/>
                  </a:lnTo>
                  <a:lnTo>
                    <a:pt x="348" y="955"/>
                  </a:lnTo>
                  <a:lnTo>
                    <a:pt x="401" y="974"/>
                  </a:lnTo>
                  <a:lnTo>
                    <a:pt x="404" y="974"/>
                  </a:lnTo>
                  <a:lnTo>
                    <a:pt x="510" y="937"/>
                  </a:lnTo>
                  <a:lnTo>
                    <a:pt x="516" y="931"/>
                  </a:lnTo>
                  <a:lnTo>
                    <a:pt x="522" y="890"/>
                  </a:lnTo>
                  <a:lnTo>
                    <a:pt x="571" y="777"/>
                  </a:lnTo>
                  <a:lnTo>
                    <a:pt x="628" y="685"/>
                  </a:lnTo>
                  <a:lnTo>
                    <a:pt x="653" y="654"/>
                  </a:lnTo>
                  <a:lnTo>
                    <a:pt x="684" y="576"/>
                  </a:lnTo>
                  <a:lnTo>
                    <a:pt x="689" y="377"/>
                  </a:lnTo>
                  <a:lnTo>
                    <a:pt x="727" y="214"/>
                  </a:lnTo>
                  <a:lnTo>
                    <a:pt x="749" y="151"/>
                  </a:lnTo>
                  <a:lnTo>
                    <a:pt x="818" y="22"/>
                  </a:lnTo>
                  <a:lnTo>
                    <a:pt x="809" y="7"/>
                  </a:lnTo>
                  <a:lnTo>
                    <a:pt x="796" y="0"/>
                  </a:lnTo>
                  <a:lnTo>
                    <a:pt x="798" y="0"/>
                  </a:lnTo>
                  <a:lnTo>
                    <a:pt x="796" y="0"/>
                  </a:lnTo>
                  <a:lnTo>
                    <a:pt x="790" y="0"/>
                  </a:lnTo>
                  <a:lnTo>
                    <a:pt x="787" y="0"/>
                  </a:lnTo>
                  <a:lnTo>
                    <a:pt x="786"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73" name="Freeform 149">
              <a:extLst>
                <a:ext uri="{FF2B5EF4-FFF2-40B4-BE49-F238E27FC236}">
                  <a16:creationId xmlns:a16="http://schemas.microsoft.com/office/drawing/2014/main" xmlns="" id="{D3F9E398-D57D-4B9A-AA1A-88630DB42882}"/>
                </a:ext>
              </a:extLst>
            </p:cNvPr>
            <p:cNvSpPr>
              <a:spLocks/>
            </p:cNvSpPr>
            <p:nvPr/>
          </p:nvSpPr>
          <p:spPr bwMode="auto">
            <a:xfrm>
              <a:off x="634" y="2525"/>
              <a:ext cx="352" cy="270"/>
            </a:xfrm>
            <a:custGeom>
              <a:avLst/>
              <a:gdLst>
                <a:gd name="T0" fmla="*/ 69 w 1052"/>
                <a:gd name="T1" fmla="*/ 20 h 810"/>
                <a:gd name="T2" fmla="*/ 187 w 1052"/>
                <a:gd name="T3" fmla="*/ 81 h 810"/>
                <a:gd name="T4" fmla="*/ 306 w 1052"/>
                <a:gd name="T5" fmla="*/ 136 h 810"/>
                <a:gd name="T6" fmla="*/ 452 w 1052"/>
                <a:gd name="T7" fmla="*/ 199 h 810"/>
                <a:gd name="T8" fmla="*/ 516 w 1052"/>
                <a:gd name="T9" fmla="*/ 232 h 810"/>
                <a:gd name="T10" fmla="*/ 557 w 1052"/>
                <a:gd name="T11" fmla="*/ 295 h 810"/>
                <a:gd name="T12" fmla="*/ 654 w 1052"/>
                <a:gd name="T13" fmla="*/ 391 h 810"/>
                <a:gd name="T14" fmla="*/ 759 w 1052"/>
                <a:gd name="T15" fmla="*/ 515 h 810"/>
                <a:gd name="T16" fmla="*/ 926 w 1052"/>
                <a:gd name="T17" fmla="*/ 653 h 810"/>
                <a:gd name="T18" fmla="*/ 1052 w 1052"/>
                <a:gd name="T19" fmla="*/ 701 h 810"/>
                <a:gd name="T20" fmla="*/ 1030 w 1052"/>
                <a:gd name="T21" fmla="*/ 742 h 810"/>
                <a:gd name="T22" fmla="*/ 926 w 1052"/>
                <a:gd name="T23" fmla="*/ 782 h 810"/>
                <a:gd name="T24" fmla="*/ 815 w 1052"/>
                <a:gd name="T25" fmla="*/ 810 h 810"/>
                <a:gd name="T26" fmla="*/ 731 w 1052"/>
                <a:gd name="T27" fmla="*/ 749 h 810"/>
                <a:gd name="T28" fmla="*/ 641 w 1052"/>
                <a:gd name="T29" fmla="*/ 590 h 810"/>
                <a:gd name="T30" fmla="*/ 536 w 1052"/>
                <a:gd name="T31" fmla="*/ 474 h 810"/>
                <a:gd name="T32" fmla="*/ 424 w 1052"/>
                <a:gd name="T33" fmla="*/ 295 h 810"/>
                <a:gd name="T34" fmla="*/ 334 w 1052"/>
                <a:gd name="T35" fmla="*/ 253 h 810"/>
                <a:gd name="T36" fmla="*/ 258 w 1052"/>
                <a:gd name="T37" fmla="*/ 192 h 810"/>
                <a:gd name="T38" fmla="*/ 166 w 1052"/>
                <a:gd name="T39" fmla="*/ 144 h 810"/>
                <a:gd name="T40" fmla="*/ 82 w 1052"/>
                <a:gd name="T41" fmla="*/ 81 h 810"/>
                <a:gd name="T42" fmla="*/ 0 w 1052"/>
                <a:gd name="T43" fmla="*/ 0 h 810"/>
                <a:gd name="T44" fmla="*/ 69 w 1052"/>
                <a:gd name="T45" fmla="*/ 2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2" h="810">
                  <a:moveTo>
                    <a:pt x="69" y="20"/>
                  </a:moveTo>
                  <a:lnTo>
                    <a:pt x="187" y="81"/>
                  </a:lnTo>
                  <a:lnTo>
                    <a:pt x="306" y="136"/>
                  </a:lnTo>
                  <a:lnTo>
                    <a:pt x="452" y="199"/>
                  </a:lnTo>
                  <a:lnTo>
                    <a:pt x="516" y="232"/>
                  </a:lnTo>
                  <a:lnTo>
                    <a:pt x="557" y="295"/>
                  </a:lnTo>
                  <a:lnTo>
                    <a:pt x="654" y="391"/>
                  </a:lnTo>
                  <a:lnTo>
                    <a:pt x="759" y="515"/>
                  </a:lnTo>
                  <a:lnTo>
                    <a:pt x="926" y="653"/>
                  </a:lnTo>
                  <a:lnTo>
                    <a:pt x="1052" y="701"/>
                  </a:lnTo>
                  <a:lnTo>
                    <a:pt x="1030" y="742"/>
                  </a:lnTo>
                  <a:lnTo>
                    <a:pt x="926" y="782"/>
                  </a:lnTo>
                  <a:lnTo>
                    <a:pt x="815" y="810"/>
                  </a:lnTo>
                  <a:lnTo>
                    <a:pt x="731" y="749"/>
                  </a:lnTo>
                  <a:lnTo>
                    <a:pt x="641" y="590"/>
                  </a:lnTo>
                  <a:lnTo>
                    <a:pt x="536" y="474"/>
                  </a:lnTo>
                  <a:lnTo>
                    <a:pt x="424" y="295"/>
                  </a:lnTo>
                  <a:lnTo>
                    <a:pt x="334" y="253"/>
                  </a:lnTo>
                  <a:lnTo>
                    <a:pt x="258" y="192"/>
                  </a:lnTo>
                  <a:lnTo>
                    <a:pt x="166" y="144"/>
                  </a:lnTo>
                  <a:lnTo>
                    <a:pt x="82" y="81"/>
                  </a:lnTo>
                  <a:lnTo>
                    <a:pt x="0" y="0"/>
                  </a:lnTo>
                  <a:lnTo>
                    <a:pt x="69" y="2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74" name="Freeform 150">
              <a:extLst>
                <a:ext uri="{FF2B5EF4-FFF2-40B4-BE49-F238E27FC236}">
                  <a16:creationId xmlns:a16="http://schemas.microsoft.com/office/drawing/2014/main" xmlns="" id="{B5721A52-3828-4F6D-A8B1-10F4A6D35179}"/>
                </a:ext>
              </a:extLst>
            </p:cNvPr>
            <p:cNvSpPr>
              <a:spLocks/>
            </p:cNvSpPr>
            <p:nvPr/>
          </p:nvSpPr>
          <p:spPr bwMode="auto">
            <a:xfrm>
              <a:off x="634" y="2525"/>
              <a:ext cx="342" cy="263"/>
            </a:xfrm>
            <a:custGeom>
              <a:avLst/>
              <a:gdLst>
                <a:gd name="T0" fmla="*/ 97 w 1024"/>
                <a:gd name="T1" fmla="*/ 39 h 792"/>
                <a:gd name="T2" fmla="*/ 140 w 1024"/>
                <a:gd name="T3" fmla="*/ 64 h 792"/>
                <a:gd name="T4" fmla="*/ 183 w 1024"/>
                <a:gd name="T5" fmla="*/ 88 h 792"/>
                <a:gd name="T6" fmla="*/ 227 w 1024"/>
                <a:gd name="T7" fmla="*/ 110 h 792"/>
                <a:gd name="T8" fmla="*/ 270 w 1024"/>
                <a:gd name="T9" fmla="*/ 132 h 792"/>
                <a:gd name="T10" fmla="*/ 317 w 1024"/>
                <a:gd name="T11" fmla="*/ 154 h 792"/>
                <a:gd name="T12" fmla="*/ 368 w 1024"/>
                <a:gd name="T13" fmla="*/ 176 h 792"/>
                <a:gd name="T14" fmla="*/ 421 w 1024"/>
                <a:gd name="T15" fmla="*/ 198 h 792"/>
                <a:gd name="T16" fmla="*/ 455 w 1024"/>
                <a:gd name="T17" fmla="*/ 214 h 792"/>
                <a:gd name="T18" fmla="*/ 479 w 1024"/>
                <a:gd name="T19" fmla="*/ 225 h 792"/>
                <a:gd name="T20" fmla="*/ 504 w 1024"/>
                <a:gd name="T21" fmla="*/ 237 h 792"/>
                <a:gd name="T22" fmla="*/ 519 w 1024"/>
                <a:gd name="T23" fmla="*/ 260 h 792"/>
                <a:gd name="T24" fmla="*/ 535 w 1024"/>
                <a:gd name="T25" fmla="*/ 283 h 792"/>
                <a:gd name="T26" fmla="*/ 557 w 1024"/>
                <a:gd name="T27" fmla="*/ 311 h 792"/>
                <a:gd name="T28" fmla="*/ 592 w 1024"/>
                <a:gd name="T29" fmla="*/ 349 h 792"/>
                <a:gd name="T30" fmla="*/ 626 w 1024"/>
                <a:gd name="T31" fmla="*/ 385 h 792"/>
                <a:gd name="T32" fmla="*/ 666 w 1024"/>
                <a:gd name="T33" fmla="*/ 429 h 792"/>
                <a:gd name="T34" fmla="*/ 707 w 1024"/>
                <a:gd name="T35" fmla="*/ 475 h 792"/>
                <a:gd name="T36" fmla="*/ 750 w 1024"/>
                <a:gd name="T37" fmla="*/ 522 h 792"/>
                <a:gd name="T38" fmla="*/ 809 w 1024"/>
                <a:gd name="T39" fmla="*/ 571 h 792"/>
                <a:gd name="T40" fmla="*/ 868 w 1024"/>
                <a:gd name="T41" fmla="*/ 621 h 792"/>
                <a:gd name="T42" fmla="*/ 923 w 1024"/>
                <a:gd name="T43" fmla="*/ 660 h 792"/>
                <a:gd name="T44" fmla="*/ 965 w 1024"/>
                <a:gd name="T45" fmla="*/ 679 h 792"/>
                <a:gd name="T46" fmla="*/ 1010 w 1024"/>
                <a:gd name="T47" fmla="*/ 696 h 792"/>
                <a:gd name="T48" fmla="*/ 1020 w 1024"/>
                <a:gd name="T49" fmla="*/ 711 h 792"/>
                <a:gd name="T50" fmla="*/ 1014 w 1024"/>
                <a:gd name="T51" fmla="*/ 724 h 792"/>
                <a:gd name="T52" fmla="*/ 1008 w 1024"/>
                <a:gd name="T53" fmla="*/ 737 h 792"/>
                <a:gd name="T54" fmla="*/ 974 w 1024"/>
                <a:gd name="T55" fmla="*/ 749 h 792"/>
                <a:gd name="T56" fmla="*/ 940 w 1024"/>
                <a:gd name="T57" fmla="*/ 762 h 792"/>
                <a:gd name="T58" fmla="*/ 906 w 1024"/>
                <a:gd name="T59" fmla="*/ 772 h 792"/>
                <a:gd name="T60" fmla="*/ 875 w 1024"/>
                <a:gd name="T61" fmla="*/ 781 h 792"/>
                <a:gd name="T62" fmla="*/ 844 w 1024"/>
                <a:gd name="T63" fmla="*/ 789 h 792"/>
                <a:gd name="T64" fmla="*/ 814 w 1024"/>
                <a:gd name="T65" fmla="*/ 781 h 792"/>
                <a:gd name="T66" fmla="*/ 783 w 1024"/>
                <a:gd name="T67" fmla="*/ 763 h 792"/>
                <a:gd name="T68" fmla="*/ 752 w 1024"/>
                <a:gd name="T69" fmla="*/ 746 h 792"/>
                <a:gd name="T70" fmla="*/ 715 w 1024"/>
                <a:gd name="T71" fmla="*/ 689 h 792"/>
                <a:gd name="T72" fmla="*/ 679 w 1024"/>
                <a:gd name="T73" fmla="*/ 631 h 792"/>
                <a:gd name="T74" fmla="*/ 641 w 1024"/>
                <a:gd name="T75" fmla="*/ 577 h 792"/>
                <a:gd name="T76" fmla="*/ 603 w 1024"/>
                <a:gd name="T77" fmla="*/ 534 h 792"/>
                <a:gd name="T78" fmla="*/ 564 w 1024"/>
                <a:gd name="T79" fmla="*/ 488 h 792"/>
                <a:gd name="T80" fmla="*/ 523 w 1024"/>
                <a:gd name="T81" fmla="*/ 427 h 792"/>
                <a:gd name="T82" fmla="*/ 480 w 1024"/>
                <a:gd name="T83" fmla="*/ 359 h 792"/>
                <a:gd name="T84" fmla="*/ 436 w 1024"/>
                <a:gd name="T85" fmla="*/ 291 h 792"/>
                <a:gd name="T86" fmla="*/ 404 w 1024"/>
                <a:gd name="T87" fmla="*/ 275 h 792"/>
                <a:gd name="T88" fmla="*/ 371 w 1024"/>
                <a:gd name="T89" fmla="*/ 259 h 792"/>
                <a:gd name="T90" fmla="*/ 340 w 1024"/>
                <a:gd name="T91" fmla="*/ 243 h 792"/>
                <a:gd name="T92" fmla="*/ 311 w 1024"/>
                <a:gd name="T93" fmla="*/ 221 h 792"/>
                <a:gd name="T94" fmla="*/ 281 w 1024"/>
                <a:gd name="T95" fmla="*/ 200 h 792"/>
                <a:gd name="T96" fmla="*/ 249 w 1024"/>
                <a:gd name="T97" fmla="*/ 182 h 792"/>
                <a:gd name="T98" fmla="*/ 215 w 1024"/>
                <a:gd name="T99" fmla="*/ 163 h 792"/>
                <a:gd name="T100" fmla="*/ 181 w 1024"/>
                <a:gd name="T101" fmla="*/ 144 h 792"/>
                <a:gd name="T102" fmla="*/ 147 w 1024"/>
                <a:gd name="T103" fmla="*/ 120 h 792"/>
                <a:gd name="T104" fmla="*/ 115 w 1024"/>
                <a:gd name="T105" fmla="*/ 97 h 792"/>
                <a:gd name="T106" fmla="*/ 81 w 1024"/>
                <a:gd name="T107" fmla="*/ 71 h 792"/>
                <a:gd name="T108" fmla="*/ 46 w 1024"/>
                <a:gd name="T109" fmla="*/ 40 h 792"/>
                <a:gd name="T110" fmla="*/ 12 w 1024"/>
                <a:gd name="T111" fmla="*/ 10 h 792"/>
                <a:gd name="T112" fmla="*/ 16 w 1024"/>
                <a:gd name="T113" fmla="*/ 6 h 792"/>
                <a:gd name="T114" fmla="*/ 43 w 1024"/>
                <a:gd name="T115" fmla="*/ 13 h 792"/>
                <a:gd name="T116" fmla="*/ 69 w 1024"/>
                <a:gd name="T117" fmla="*/ 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4" h="792">
                  <a:moveTo>
                    <a:pt x="69" y="22"/>
                  </a:moveTo>
                  <a:lnTo>
                    <a:pt x="84" y="30"/>
                  </a:lnTo>
                  <a:lnTo>
                    <a:pt x="97" y="39"/>
                  </a:lnTo>
                  <a:lnTo>
                    <a:pt x="112" y="46"/>
                  </a:lnTo>
                  <a:lnTo>
                    <a:pt x="127" y="55"/>
                  </a:lnTo>
                  <a:lnTo>
                    <a:pt x="140" y="64"/>
                  </a:lnTo>
                  <a:lnTo>
                    <a:pt x="155" y="72"/>
                  </a:lnTo>
                  <a:lnTo>
                    <a:pt x="169" y="80"/>
                  </a:lnTo>
                  <a:lnTo>
                    <a:pt x="183" y="88"/>
                  </a:lnTo>
                  <a:lnTo>
                    <a:pt x="197" y="96"/>
                  </a:lnTo>
                  <a:lnTo>
                    <a:pt x="212" y="103"/>
                  </a:lnTo>
                  <a:lnTo>
                    <a:pt x="227" y="110"/>
                  </a:lnTo>
                  <a:lnTo>
                    <a:pt x="242" y="118"/>
                  </a:lnTo>
                  <a:lnTo>
                    <a:pt x="255" y="125"/>
                  </a:lnTo>
                  <a:lnTo>
                    <a:pt x="270" y="132"/>
                  </a:lnTo>
                  <a:lnTo>
                    <a:pt x="284" y="139"/>
                  </a:lnTo>
                  <a:lnTo>
                    <a:pt x="299" y="145"/>
                  </a:lnTo>
                  <a:lnTo>
                    <a:pt x="317" y="154"/>
                  </a:lnTo>
                  <a:lnTo>
                    <a:pt x="334" y="161"/>
                  </a:lnTo>
                  <a:lnTo>
                    <a:pt x="351" y="168"/>
                  </a:lnTo>
                  <a:lnTo>
                    <a:pt x="368" y="176"/>
                  </a:lnTo>
                  <a:lnTo>
                    <a:pt x="386" y="183"/>
                  </a:lnTo>
                  <a:lnTo>
                    <a:pt x="404" y="190"/>
                  </a:lnTo>
                  <a:lnTo>
                    <a:pt x="421" y="198"/>
                  </a:lnTo>
                  <a:lnTo>
                    <a:pt x="439" y="205"/>
                  </a:lnTo>
                  <a:lnTo>
                    <a:pt x="446" y="209"/>
                  </a:lnTo>
                  <a:lnTo>
                    <a:pt x="455" y="214"/>
                  </a:lnTo>
                  <a:lnTo>
                    <a:pt x="463" y="218"/>
                  </a:lnTo>
                  <a:lnTo>
                    <a:pt x="472" y="221"/>
                  </a:lnTo>
                  <a:lnTo>
                    <a:pt x="479" y="225"/>
                  </a:lnTo>
                  <a:lnTo>
                    <a:pt x="488" y="230"/>
                  </a:lnTo>
                  <a:lnTo>
                    <a:pt x="495" y="234"/>
                  </a:lnTo>
                  <a:lnTo>
                    <a:pt x="504" y="237"/>
                  </a:lnTo>
                  <a:lnTo>
                    <a:pt x="508" y="246"/>
                  </a:lnTo>
                  <a:lnTo>
                    <a:pt x="514" y="253"/>
                  </a:lnTo>
                  <a:lnTo>
                    <a:pt x="519" y="260"/>
                  </a:lnTo>
                  <a:lnTo>
                    <a:pt x="525" y="269"/>
                  </a:lnTo>
                  <a:lnTo>
                    <a:pt x="529" y="276"/>
                  </a:lnTo>
                  <a:lnTo>
                    <a:pt x="535" y="283"/>
                  </a:lnTo>
                  <a:lnTo>
                    <a:pt x="539" y="292"/>
                  </a:lnTo>
                  <a:lnTo>
                    <a:pt x="545" y="299"/>
                  </a:lnTo>
                  <a:lnTo>
                    <a:pt x="557" y="311"/>
                  </a:lnTo>
                  <a:lnTo>
                    <a:pt x="569" y="324"/>
                  </a:lnTo>
                  <a:lnTo>
                    <a:pt x="581" y="336"/>
                  </a:lnTo>
                  <a:lnTo>
                    <a:pt x="592" y="349"/>
                  </a:lnTo>
                  <a:lnTo>
                    <a:pt x="603" y="360"/>
                  </a:lnTo>
                  <a:lnTo>
                    <a:pt x="615" y="374"/>
                  </a:lnTo>
                  <a:lnTo>
                    <a:pt x="626" y="385"/>
                  </a:lnTo>
                  <a:lnTo>
                    <a:pt x="638" y="398"/>
                  </a:lnTo>
                  <a:lnTo>
                    <a:pt x="653" y="413"/>
                  </a:lnTo>
                  <a:lnTo>
                    <a:pt x="666" y="429"/>
                  </a:lnTo>
                  <a:lnTo>
                    <a:pt x="679" y="445"/>
                  </a:lnTo>
                  <a:lnTo>
                    <a:pt x="694" y="459"/>
                  </a:lnTo>
                  <a:lnTo>
                    <a:pt x="707" y="475"/>
                  </a:lnTo>
                  <a:lnTo>
                    <a:pt x="722" y="491"/>
                  </a:lnTo>
                  <a:lnTo>
                    <a:pt x="735" y="506"/>
                  </a:lnTo>
                  <a:lnTo>
                    <a:pt x="750" y="522"/>
                  </a:lnTo>
                  <a:lnTo>
                    <a:pt x="769" y="538"/>
                  </a:lnTo>
                  <a:lnTo>
                    <a:pt x="790" y="555"/>
                  </a:lnTo>
                  <a:lnTo>
                    <a:pt x="809" y="571"/>
                  </a:lnTo>
                  <a:lnTo>
                    <a:pt x="828" y="589"/>
                  </a:lnTo>
                  <a:lnTo>
                    <a:pt x="849" y="605"/>
                  </a:lnTo>
                  <a:lnTo>
                    <a:pt x="868" y="621"/>
                  </a:lnTo>
                  <a:lnTo>
                    <a:pt x="887" y="638"/>
                  </a:lnTo>
                  <a:lnTo>
                    <a:pt x="908" y="654"/>
                  </a:lnTo>
                  <a:lnTo>
                    <a:pt x="923" y="660"/>
                  </a:lnTo>
                  <a:lnTo>
                    <a:pt x="937" y="667"/>
                  </a:lnTo>
                  <a:lnTo>
                    <a:pt x="951" y="673"/>
                  </a:lnTo>
                  <a:lnTo>
                    <a:pt x="965" y="679"/>
                  </a:lnTo>
                  <a:lnTo>
                    <a:pt x="980" y="685"/>
                  </a:lnTo>
                  <a:lnTo>
                    <a:pt x="995" y="691"/>
                  </a:lnTo>
                  <a:lnTo>
                    <a:pt x="1010" y="696"/>
                  </a:lnTo>
                  <a:lnTo>
                    <a:pt x="1024" y="702"/>
                  </a:lnTo>
                  <a:lnTo>
                    <a:pt x="1021" y="707"/>
                  </a:lnTo>
                  <a:lnTo>
                    <a:pt x="1020" y="711"/>
                  </a:lnTo>
                  <a:lnTo>
                    <a:pt x="1018" y="715"/>
                  </a:lnTo>
                  <a:lnTo>
                    <a:pt x="1015" y="720"/>
                  </a:lnTo>
                  <a:lnTo>
                    <a:pt x="1014" y="724"/>
                  </a:lnTo>
                  <a:lnTo>
                    <a:pt x="1011" y="728"/>
                  </a:lnTo>
                  <a:lnTo>
                    <a:pt x="1010" y="733"/>
                  </a:lnTo>
                  <a:lnTo>
                    <a:pt x="1008" y="737"/>
                  </a:lnTo>
                  <a:lnTo>
                    <a:pt x="996" y="742"/>
                  </a:lnTo>
                  <a:lnTo>
                    <a:pt x="985" y="744"/>
                  </a:lnTo>
                  <a:lnTo>
                    <a:pt x="974" y="749"/>
                  </a:lnTo>
                  <a:lnTo>
                    <a:pt x="962" y="753"/>
                  </a:lnTo>
                  <a:lnTo>
                    <a:pt x="951" y="757"/>
                  </a:lnTo>
                  <a:lnTo>
                    <a:pt x="940" y="762"/>
                  </a:lnTo>
                  <a:lnTo>
                    <a:pt x="928" y="765"/>
                  </a:lnTo>
                  <a:lnTo>
                    <a:pt x="917" y="769"/>
                  </a:lnTo>
                  <a:lnTo>
                    <a:pt x="906" y="772"/>
                  </a:lnTo>
                  <a:lnTo>
                    <a:pt x="896" y="775"/>
                  </a:lnTo>
                  <a:lnTo>
                    <a:pt x="886" y="778"/>
                  </a:lnTo>
                  <a:lnTo>
                    <a:pt x="875" y="781"/>
                  </a:lnTo>
                  <a:lnTo>
                    <a:pt x="865" y="784"/>
                  </a:lnTo>
                  <a:lnTo>
                    <a:pt x="855" y="787"/>
                  </a:lnTo>
                  <a:lnTo>
                    <a:pt x="844" y="789"/>
                  </a:lnTo>
                  <a:lnTo>
                    <a:pt x="833" y="792"/>
                  </a:lnTo>
                  <a:lnTo>
                    <a:pt x="824" y="787"/>
                  </a:lnTo>
                  <a:lnTo>
                    <a:pt x="814" y="781"/>
                  </a:lnTo>
                  <a:lnTo>
                    <a:pt x="803" y="775"/>
                  </a:lnTo>
                  <a:lnTo>
                    <a:pt x="793" y="769"/>
                  </a:lnTo>
                  <a:lnTo>
                    <a:pt x="783" y="763"/>
                  </a:lnTo>
                  <a:lnTo>
                    <a:pt x="772" y="757"/>
                  </a:lnTo>
                  <a:lnTo>
                    <a:pt x="762" y="752"/>
                  </a:lnTo>
                  <a:lnTo>
                    <a:pt x="752" y="746"/>
                  </a:lnTo>
                  <a:lnTo>
                    <a:pt x="740" y="727"/>
                  </a:lnTo>
                  <a:lnTo>
                    <a:pt x="728" y="708"/>
                  </a:lnTo>
                  <a:lnTo>
                    <a:pt x="715" y="689"/>
                  </a:lnTo>
                  <a:lnTo>
                    <a:pt x="703" y="669"/>
                  </a:lnTo>
                  <a:lnTo>
                    <a:pt x="691" y="650"/>
                  </a:lnTo>
                  <a:lnTo>
                    <a:pt x="679" y="631"/>
                  </a:lnTo>
                  <a:lnTo>
                    <a:pt x="666" y="612"/>
                  </a:lnTo>
                  <a:lnTo>
                    <a:pt x="654" y="593"/>
                  </a:lnTo>
                  <a:lnTo>
                    <a:pt x="641" y="577"/>
                  </a:lnTo>
                  <a:lnTo>
                    <a:pt x="629" y="563"/>
                  </a:lnTo>
                  <a:lnTo>
                    <a:pt x="616" y="548"/>
                  </a:lnTo>
                  <a:lnTo>
                    <a:pt x="603" y="534"/>
                  </a:lnTo>
                  <a:lnTo>
                    <a:pt x="591" y="518"/>
                  </a:lnTo>
                  <a:lnTo>
                    <a:pt x="578" y="503"/>
                  </a:lnTo>
                  <a:lnTo>
                    <a:pt x="564" y="488"/>
                  </a:lnTo>
                  <a:lnTo>
                    <a:pt x="553" y="474"/>
                  </a:lnTo>
                  <a:lnTo>
                    <a:pt x="538" y="451"/>
                  </a:lnTo>
                  <a:lnTo>
                    <a:pt x="523" y="427"/>
                  </a:lnTo>
                  <a:lnTo>
                    <a:pt x="508" y="404"/>
                  </a:lnTo>
                  <a:lnTo>
                    <a:pt x="494" y="382"/>
                  </a:lnTo>
                  <a:lnTo>
                    <a:pt x="480" y="359"/>
                  </a:lnTo>
                  <a:lnTo>
                    <a:pt x="466" y="336"/>
                  </a:lnTo>
                  <a:lnTo>
                    <a:pt x="451" y="312"/>
                  </a:lnTo>
                  <a:lnTo>
                    <a:pt x="436" y="291"/>
                  </a:lnTo>
                  <a:lnTo>
                    <a:pt x="426" y="285"/>
                  </a:lnTo>
                  <a:lnTo>
                    <a:pt x="414" y="280"/>
                  </a:lnTo>
                  <a:lnTo>
                    <a:pt x="404" y="275"/>
                  </a:lnTo>
                  <a:lnTo>
                    <a:pt x="393" y="270"/>
                  </a:lnTo>
                  <a:lnTo>
                    <a:pt x="383" y="264"/>
                  </a:lnTo>
                  <a:lnTo>
                    <a:pt x="371" y="259"/>
                  </a:lnTo>
                  <a:lnTo>
                    <a:pt x="361" y="254"/>
                  </a:lnTo>
                  <a:lnTo>
                    <a:pt x="351" y="248"/>
                  </a:lnTo>
                  <a:lnTo>
                    <a:pt x="340" y="243"/>
                  </a:lnTo>
                  <a:lnTo>
                    <a:pt x="330" y="235"/>
                  </a:lnTo>
                  <a:lnTo>
                    <a:pt x="321" y="228"/>
                  </a:lnTo>
                  <a:lnTo>
                    <a:pt x="311" y="221"/>
                  </a:lnTo>
                  <a:lnTo>
                    <a:pt x="301" y="215"/>
                  </a:lnTo>
                  <a:lnTo>
                    <a:pt x="290" y="208"/>
                  </a:lnTo>
                  <a:lnTo>
                    <a:pt x="281" y="200"/>
                  </a:lnTo>
                  <a:lnTo>
                    <a:pt x="271" y="195"/>
                  </a:lnTo>
                  <a:lnTo>
                    <a:pt x="259" y="187"/>
                  </a:lnTo>
                  <a:lnTo>
                    <a:pt x="249" y="182"/>
                  </a:lnTo>
                  <a:lnTo>
                    <a:pt x="237" y="176"/>
                  </a:lnTo>
                  <a:lnTo>
                    <a:pt x="225" y="168"/>
                  </a:lnTo>
                  <a:lnTo>
                    <a:pt x="215" y="163"/>
                  </a:lnTo>
                  <a:lnTo>
                    <a:pt x="203" y="157"/>
                  </a:lnTo>
                  <a:lnTo>
                    <a:pt x="191" y="150"/>
                  </a:lnTo>
                  <a:lnTo>
                    <a:pt x="181" y="144"/>
                  </a:lnTo>
                  <a:lnTo>
                    <a:pt x="169" y="136"/>
                  </a:lnTo>
                  <a:lnTo>
                    <a:pt x="159" y="128"/>
                  </a:lnTo>
                  <a:lnTo>
                    <a:pt x="147" y="120"/>
                  </a:lnTo>
                  <a:lnTo>
                    <a:pt x="137" y="113"/>
                  </a:lnTo>
                  <a:lnTo>
                    <a:pt x="125" y="104"/>
                  </a:lnTo>
                  <a:lnTo>
                    <a:pt x="115" y="97"/>
                  </a:lnTo>
                  <a:lnTo>
                    <a:pt x="103" y="90"/>
                  </a:lnTo>
                  <a:lnTo>
                    <a:pt x="93" y="81"/>
                  </a:lnTo>
                  <a:lnTo>
                    <a:pt x="81" y="71"/>
                  </a:lnTo>
                  <a:lnTo>
                    <a:pt x="69" y="61"/>
                  </a:lnTo>
                  <a:lnTo>
                    <a:pt x="57" y="51"/>
                  </a:lnTo>
                  <a:lnTo>
                    <a:pt x="46" y="40"/>
                  </a:lnTo>
                  <a:lnTo>
                    <a:pt x="34" y="30"/>
                  </a:lnTo>
                  <a:lnTo>
                    <a:pt x="22" y="20"/>
                  </a:lnTo>
                  <a:lnTo>
                    <a:pt x="12" y="10"/>
                  </a:lnTo>
                  <a:lnTo>
                    <a:pt x="0" y="0"/>
                  </a:lnTo>
                  <a:lnTo>
                    <a:pt x="9" y="3"/>
                  </a:lnTo>
                  <a:lnTo>
                    <a:pt x="16" y="6"/>
                  </a:lnTo>
                  <a:lnTo>
                    <a:pt x="25" y="7"/>
                  </a:lnTo>
                  <a:lnTo>
                    <a:pt x="34" y="10"/>
                  </a:lnTo>
                  <a:lnTo>
                    <a:pt x="43" y="13"/>
                  </a:lnTo>
                  <a:lnTo>
                    <a:pt x="51" y="16"/>
                  </a:lnTo>
                  <a:lnTo>
                    <a:pt x="60" y="19"/>
                  </a:lnTo>
                  <a:lnTo>
                    <a:pt x="69" y="2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75" name="Freeform 151">
              <a:extLst>
                <a:ext uri="{FF2B5EF4-FFF2-40B4-BE49-F238E27FC236}">
                  <a16:creationId xmlns:a16="http://schemas.microsoft.com/office/drawing/2014/main" xmlns="" id="{ACFDA87B-6409-474C-B66F-B067D6E4667F}"/>
                </a:ext>
              </a:extLst>
            </p:cNvPr>
            <p:cNvSpPr>
              <a:spLocks/>
            </p:cNvSpPr>
            <p:nvPr/>
          </p:nvSpPr>
          <p:spPr bwMode="auto">
            <a:xfrm>
              <a:off x="634" y="2525"/>
              <a:ext cx="332" cy="258"/>
            </a:xfrm>
            <a:custGeom>
              <a:avLst/>
              <a:gdLst>
                <a:gd name="T0" fmla="*/ 96 w 996"/>
                <a:gd name="T1" fmla="*/ 42 h 773"/>
                <a:gd name="T2" fmla="*/ 137 w 996"/>
                <a:gd name="T3" fmla="*/ 68 h 773"/>
                <a:gd name="T4" fmla="*/ 178 w 996"/>
                <a:gd name="T5" fmla="*/ 96 h 773"/>
                <a:gd name="T6" fmla="*/ 221 w 996"/>
                <a:gd name="T7" fmla="*/ 118 h 773"/>
                <a:gd name="T8" fmla="*/ 264 w 996"/>
                <a:gd name="T9" fmla="*/ 139 h 773"/>
                <a:gd name="T10" fmla="*/ 308 w 996"/>
                <a:gd name="T11" fmla="*/ 163 h 773"/>
                <a:gd name="T12" fmla="*/ 358 w 996"/>
                <a:gd name="T13" fmla="*/ 183 h 773"/>
                <a:gd name="T14" fmla="*/ 408 w 996"/>
                <a:gd name="T15" fmla="*/ 205 h 773"/>
                <a:gd name="T16" fmla="*/ 442 w 996"/>
                <a:gd name="T17" fmla="*/ 219 h 773"/>
                <a:gd name="T18" fmla="*/ 467 w 996"/>
                <a:gd name="T19" fmla="*/ 231 h 773"/>
                <a:gd name="T20" fmla="*/ 492 w 996"/>
                <a:gd name="T21" fmla="*/ 243 h 773"/>
                <a:gd name="T22" fmla="*/ 507 w 996"/>
                <a:gd name="T23" fmla="*/ 266 h 773"/>
                <a:gd name="T24" fmla="*/ 523 w 996"/>
                <a:gd name="T25" fmla="*/ 289 h 773"/>
                <a:gd name="T26" fmla="*/ 545 w 996"/>
                <a:gd name="T27" fmla="*/ 317 h 773"/>
                <a:gd name="T28" fmla="*/ 578 w 996"/>
                <a:gd name="T29" fmla="*/ 355 h 773"/>
                <a:gd name="T30" fmla="*/ 612 w 996"/>
                <a:gd name="T31" fmla="*/ 392 h 773"/>
                <a:gd name="T32" fmla="*/ 651 w 996"/>
                <a:gd name="T33" fmla="*/ 436 h 773"/>
                <a:gd name="T34" fmla="*/ 696 w 996"/>
                <a:gd name="T35" fmla="*/ 483 h 773"/>
                <a:gd name="T36" fmla="*/ 740 w 996"/>
                <a:gd name="T37" fmla="*/ 529 h 773"/>
                <a:gd name="T38" fmla="*/ 796 w 996"/>
                <a:gd name="T39" fmla="*/ 577 h 773"/>
                <a:gd name="T40" fmla="*/ 852 w 996"/>
                <a:gd name="T41" fmla="*/ 625 h 773"/>
                <a:gd name="T42" fmla="*/ 902 w 996"/>
                <a:gd name="T43" fmla="*/ 663 h 773"/>
                <a:gd name="T44" fmla="*/ 943 w 996"/>
                <a:gd name="T45" fmla="*/ 680 h 773"/>
                <a:gd name="T46" fmla="*/ 983 w 996"/>
                <a:gd name="T47" fmla="*/ 699 h 773"/>
                <a:gd name="T48" fmla="*/ 993 w 996"/>
                <a:gd name="T49" fmla="*/ 712 h 773"/>
                <a:gd name="T50" fmla="*/ 989 w 996"/>
                <a:gd name="T51" fmla="*/ 723 h 773"/>
                <a:gd name="T52" fmla="*/ 985 w 996"/>
                <a:gd name="T53" fmla="*/ 733 h 773"/>
                <a:gd name="T54" fmla="*/ 955 w 996"/>
                <a:gd name="T55" fmla="*/ 742 h 773"/>
                <a:gd name="T56" fmla="*/ 927 w 996"/>
                <a:gd name="T57" fmla="*/ 750 h 773"/>
                <a:gd name="T58" fmla="*/ 900 w 996"/>
                <a:gd name="T59" fmla="*/ 757 h 773"/>
                <a:gd name="T60" fmla="*/ 880 w 996"/>
                <a:gd name="T61" fmla="*/ 765 h 773"/>
                <a:gd name="T62" fmla="*/ 859 w 996"/>
                <a:gd name="T63" fmla="*/ 772 h 773"/>
                <a:gd name="T64" fmla="*/ 833 w 996"/>
                <a:gd name="T65" fmla="*/ 766 h 773"/>
                <a:gd name="T66" fmla="*/ 803 w 996"/>
                <a:gd name="T67" fmla="*/ 755 h 773"/>
                <a:gd name="T68" fmla="*/ 772 w 996"/>
                <a:gd name="T69" fmla="*/ 744 h 773"/>
                <a:gd name="T70" fmla="*/ 734 w 996"/>
                <a:gd name="T71" fmla="*/ 688 h 773"/>
                <a:gd name="T72" fmla="*/ 694 w 996"/>
                <a:gd name="T73" fmla="*/ 632 h 773"/>
                <a:gd name="T74" fmla="*/ 656 w 996"/>
                <a:gd name="T75" fmla="*/ 580 h 773"/>
                <a:gd name="T76" fmla="*/ 619 w 996"/>
                <a:gd name="T77" fmla="*/ 535 h 773"/>
                <a:gd name="T78" fmla="*/ 581 w 996"/>
                <a:gd name="T79" fmla="*/ 488 h 773"/>
                <a:gd name="T80" fmla="*/ 538 w 996"/>
                <a:gd name="T81" fmla="*/ 426 h 773"/>
                <a:gd name="T82" fmla="*/ 494 w 996"/>
                <a:gd name="T83" fmla="*/ 356 h 773"/>
                <a:gd name="T84" fmla="*/ 448 w 996"/>
                <a:gd name="T85" fmla="*/ 286 h 773"/>
                <a:gd name="T86" fmla="*/ 417 w 996"/>
                <a:gd name="T87" fmla="*/ 270 h 773"/>
                <a:gd name="T88" fmla="*/ 386 w 996"/>
                <a:gd name="T89" fmla="*/ 254 h 773"/>
                <a:gd name="T90" fmla="*/ 357 w 996"/>
                <a:gd name="T91" fmla="*/ 238 h 773"/>
                <a:gd name="T92" fmla="*/ 326 w 996"/>
                <a:gd name="T93" fmla="*/ 221 h 773"/>
                <a:gd name="T94" fmla="*/ 295 w 996"/>
                <a:gd name="T95" fmla="*/ 202 h 773"/>
                <a:gd name="T96" fmla="*/ 262 w 996"/>
                <a:gd name="T97" fmla="*/ 183 h 773"/>
                <a:gd name="T98" fmla="*/ 228 w 996"/>
                <a:gd name="T99" fmla="*/ 163 h 773"/>
                <a:gd name="T100" fmla="*/ 194 w 996"/>
                <a:gd name="T101" fmla="*/ 144 h 773"/>
                <a:gd name="T102" fmla="*/ 159 w 996"/>
                <a:gd name="T103" fmla="*/ 120 h 773"/>
                <a:gd name="T104" fmla="*/ 125 w 996"/>
                <a:gd name="T105" fmla="*/ 97 h 773"/>
                <a:gd name="T106" fmla="*/ 88 w 996"/>
                <a:gd name="T107" fmla="*/ 71 h 773"/>
                <a:gd name="T108" fmla="*/ 50 w 996"/>
                <a:gd name="T109" fmla="*/ 40 h 773"/>
                <a:gd name="T110" fmla="*/ 12 w 996"/>
                <a:gd name="T111" fmla="*/ 10 h 773"/>
                <a:gd name="T112" fmla="*/ 16 w 996"/>
                <a:gd name="T113" fmla="*/ 6 h 773"/>
                <a:gd name="T114" fmla="*/ 43 w 996"/>
                <a:gd name="T115" fmla="*/ 14 h 773"/>
                <a:gd name="T116" fmla="*/ 69 w 996"/>
                <a:gd name="T117" fmla="*/ 2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6" h="773">
                  <a:moveTo>
                    <a:pt x="69" y="24"/>
                  </a:moveTo>
                  <a:lnTo>
                    <a:pt x="82" y="33"/>
                  </a:lnTo>
                  <a:lnTo>
                    <a:pt x="96" y="42"/>
                  </a:lnTo>
                  <a:lnTo>
                    <a:pt x="110" y="51"/>
                  </a:lnTo>
                  <a:lnTo>
                    <a:pt x="124" y="59"/>
                  </a:lnTo>
                  <a:lnTo>
                    <a:pt x="137" y="68"/>
                  </a:lnTo>
                  <a:lnTo>
                    <a:pt x="152" y="78"/>
                  </a:lnTo>
                  <a:lnTo>
                    <a:pt x="165" y="87"/>
                  </a:lnTo>
                  <a:lnTo>
                    <a:pt x="178" y="96"/>
                  </a:lnTo>
                  <a:lnTo>
                    <a:pt x="193" y="103"/>
                  </a:lnTo>
                  <a:lnTo>
                    <a:pt x="206" y="110"/>
                  </a:lnTo>
                  <a:lnTo>
                    <a:pt x="221" y="118"/>
                  </a:lnTo>
                  <a:lnTo>
                    <a:pt x="236" y="125"/>
                  </a:lnTo>
                  <a:lnTo>
                    <a:pt x="249" y="132"/>
                  </a:lnTo>
                  <a:lnTo>
                    <a:pt x="264" y="139"/>
                  </a:lnTo>
                  <a:lnTo>
                    <a:pt x="278" y="148"/>
                  </a:lnTo>
                  <a:lnTo>
                    <a:pt x="292" y="155"/>
                  </a:lnTo>
                  <a:lnTo>
                    <a:pt x="308" y="163"/>
                  </a:lnTo>
                  <a:lnTo>
                    <a:pt x="326" y="170"/>
                  </a:lnTo>
                  <a:lnTo>
                    <a:pt x="342" y="177"/>
                  </a:lnTo>
                  <a:lnTo>
                    <a:pt x="358" y="183"/>
                  </a:lnTo>
                  <a:lnTo>
                    <a:pt x="374" y="190"/>
                  </a:lnTo>
                  <a:lnTo>
                    <a:pt x="392" y="198"/>
                  </a:lnTo>
                  <a:lnTo>
                    <a:pt x="408" y="205"/>
                  </a:lnTo>
                  <a:lnTo>
                    <a:pt x="424" y="212"/>
                  </a:lnTo>
                  <a:lnTo>
                    <a:pt x="433" y="216"/>
                  </a:lnTo>
                  <a:lnTo>
                    <a:pt x="442" y="219"/>
                  </a:lnTo>
                  <a:lnTo>
                    <a:pt x="449" y="224"/>
                  </a:lnTo>
                  <a:lnTo>
                    <a:pt x="458" y="227"/>
                  </a:lnTo>
                  <a:lnTo>
                    <a:pt x="467" y="231"/>
                  </a:lnTo>
                  <a:lnTo>
                    <a:pt x="474" y="234"/>
                  </a:lnTo>
                  <a:lnTo>
                    <a:pt x="483" y="238"/>
                  </a:lnTo>
                  <a:lnTo>
                    <a:pt x="492" y="243"/>
                  </a:lnTo>
                  <a:lnTo>
                    <a:pt x="497" y="250"/>
                  </a:lnTo>
                  <a:lnTo>
                    <a:pt x="502" y="257"/>
                  </a:lnTo>
                  <a:lnTo>
                    <a:pt x="507" y="266"/>
                  </a:lnTo>
                  <a:lnTo>
                    <a:pt x="513" y="273"/>
                  </a:lnTo>
                  <a:lnTo>
                    <a:pt x="519" y="280"/>
                  </a:lnTo>
                  <a:lnTo>
                    <a:pt x="523" y="289"/>
                  </a:lnTo>
                  <a:lnTo>
                    <a:pt x="529" y="296"/>
                  </a:lnTo>
                  <a:lnTo>
                    <a:pt x="533" y="304"/>
                  </a:lnTo>
                  <a:lnTo>
                    <a:pt x="545" y="317"/>
                  </a:lnTo>
                  <a:lnTo>
                    <a:pt x="556" y="328"/>
                  </a:lnTo>
                  <a:lnTo>
                    <a:pt x="567" y="342"/>
                  </a:lnTo>
                  <a:lnTo>
                    <a:pt x="578" y="355"/>
                  </a:lnTo>
                  <a:lnTo>
                    <a:pt x="589" y="366"/>
                  </a:lnTo>
                  <a:lnTo>
                    <a:pt x="600" y="379"/>
                  </a:lnTo>
                  <a:lnTo>
                    <a:pt x="612" y="392"/>
                  </a:lnTo>
                  <a:lnTo>
                    <a:pt x="622" y="404"/>
                  </a:lnTo>
                  <a:lnTo>
                    <a:pt x="637" y="420"/>
                  </a:lnTo>
                  <a:lnTo>
                    <a:pt x="651" y="436"/>
                  </a:lnTo>
                  <a:lnTo>
                    <a:pt x="666" y="451"/>
                  </a:lnTo>
                  <a:lnTo>
                    <a:pt x="681" y="467"/>
                  </a:lnTo>
                  <a:lnTo>
                    <a:pt x="696" y="483"/>
                  </a:lnTo>
                  <a:lnTo>
                    <a:pt x="710" y="497"/>
                  </a:lnTo>
                  <a:lnTo>
                    <a:pt x="725" y="513"/>
                  </a:lnTo>
                  <a:lnTo>
                    <a:pt x="740" y="529"/>
                  </a:lnTo>
                  <a:lnTo>
                    <a:pt x="759" y="545"/>
                  </a:lnTo>
                  <a:lnTo>
                    <a:pt x="778" y="561"/>
                  </a:lnTo>
                  <a:lnTo>
                    <a:pt x="796" y="577"/>
                  </a:lnTo>
                  <a:lnTo>
                    <a:pt x="815" y="593"/>
                  </a:lnTo>
                  <a:lnTo>
                    <a:pt x="833" y="609"/>
                  </a:lnTo>
                  <a:lnTo>
                    <a:pt x="852" y="625"/>
                  </a:lnTo>
                  <a:lnTo>
                    <a:pt x="871" y="641"/>
                  </a:lnTo>
                  <a:lnTo>
                    <a:pt x="889" y="657"/>
                  </a:lnTo>
                  <a:lnTo>
                    <a:pt x="902" y="663"/>
                  </a:lnTo>
                  <a:lnTo>
                    <a:pt x="915" y="669"/>
                  </a:lnTo>
                  <a:lnTo>
                    <a:pt x="928" y="675"/>
                  </a:lnTo>
                  <a:lnTo>
                    <a:pt x="943" y="680"/>
                  </a:lnTo>
                  <a:lnTo>
                    <a:pt x="957" y="686"/>
                  </a:lnTo>
                  <a:lnTo>
                    <a:pt x="970" y="694"/>
                  </a:lnTo>
                  <a:lnTo>
                    <a:pt x="983" y="699"/>
                  </a:lnTo>
                  <a:lnTo>
                    <a:pt x="996" y="705"/>
                  </a:lnTo>
                  <a:lnTo>
                    <a:pt x="995" y="708"/>
                  </a:lnTo>
                  <a:lnTo>
                    <a:pt x="993" y="712"/>
                  </a:lnTo>
                  <a:lnTo>
                    <a:pt x="992" y="715"/>
                  </a:lnTo>
                  <a:lnTo>
                    <a:pt x="990" y="718"/>
                  </a:lnTo>
                  <a:lnTo>
                    <a:pt x="989" y="723"/>
                  </a:lnTo>
                  <a:lnTo>
                    <a:pt x="987" y="726"/>
                  </a:lnTo>
                  <a:lnTo>
                    <a:pt x="986" y="728"/>
                  </a:lnTo>
                  <a:lnTo>
                    <a:pt x="985" y="733"/>
                  </a:lnTo>
                  <a:lnTo>
                    <a:pt x="974" y="736"/>
                  </a:lnTo>
                  <a:lnTo>
                    <a:pt x="965" y="739"/>
                  </a:lnTo>
                  <a:lnTo>
                    <a:pt x="955" y="742"/>
                  </a:lnTo>
                  <a:lnTo>
                    <a:pt x="946" y="744"/>
                  </a:lnTo>
                  <a:lnTo>
                    <a:pt x="936" y="747"/>
                  </a:lnTo>
                  <a:lnTo>
                    <a:pt x="927" y="750"/>
                  </a:lnTo>
                  <a:lnTo>
                    <a:pt x="917" y="753"/>
                  </a:lnTo>
                  <a:lnTo>
                    <a:pt x="908" y="756"/>
                  </a:lnTo>
                  <a:lnTo>
                    <a:pt x="900" y="757"/>
                  </a:lnTo>
                  <a:lnTo>
                    <a:pt x="893" y="760"/>
                  </a:lnTo>
                  <a:lnTo>
                    <a:pt x="887" y="762"/>
                  </a:lnTo>
                  <a:lnTo>
                    <a:pt x="880" y="765"/>
                  </a:lnTo>
                  <a:lnTo>
                    <a:pt x="872" y="766"/>
                  </a:lnTo>
                  <a:lnTo>
                    <a:pt x="867" y="769"/>
                  </a:lnTo>
                  <a:lnTo>
                    <a:pt x="859" y="772"/>
                  </a:lnTo>
                  <a:lnTo>
                    <a:pt x="852" y="773"/>
                  </a:lnTo>
                  <a:lnTo>
                    <a:pt x="842" y="771"/>
                  </a:lnTo>
                  <a:lnTo>
                    <a:pt x="833" y="766"/>
                  </a:lnTo>
                  <a:lnTo>
                    <a:pt x="822" y="762"/>
                  </a:lnTo>
                  <a:lnTo>
                    <a:pt x="812" y="759"/>
                  </a:lnTo>
                  <a:lnTo>
                    <a:pt x="803" y="755"/>
                  </a:lnTo>
                  <a:lnTo>
                    <a:pt x="793" y="752"/>
                  </a:lnTo>
                  <a:lnTo>
                    <a:pt x="783" y="747"/>
                  </a:lnTo>
                  <a:lnTo>
                    <a:pt x="772" y="744"/>
                  </a:lnTo>
                  <a:lnTo>
                    <a:pt x="760" y="726"/>
                  </a:lnTo>
                  <a:lnTo>
                    <a:pt x="747" y="707"/>
                  </a:lnTo>
                  <a:lnTo>
                    <a:pt x="734" y="688"/>
                  </a:lnTo>
                  <a:lnTo>
                    <a:pt x="721" y="669"/>
                  </a:lnTo>
                  <a:lnTo>
                    <a:pt x="707" y="651"/>
                  </a:lnTo>
                  <a:lnTo>
                    <a:pt x="694" y="632"/>
                  </a:lnTo>
                  <a:lnTo>
                    <a:pt x="681" y="614"/>
                  </a:lnTo>
                  <a:lnTo>
                    <a:pt x="669" y="595"/>
                  </a:lnTo>
                  <a:lnTo>
                    <a:pt x="656" y="580"/>
                  </a:lnTo>
                  <a:lnTo>
                    <a:pt x="644" y="564"/>
                  </a:lnTo>
                  <a:lnTo>
                    <a:pt x="631" y="550"/>
                  </a:lnTo>
                  <a:lnTo>
                    <a:pt x="619" y="535"/>
                  </a:lnTo>
                  <a:lnTo>
                    <a:pt x="606" y="519"/>
                  </a:lnTo>
                  <a:lnTo>
                    <a:pt x="594" y="504"/>
                  </a:lnTo>
                  <a:lnTo>
                    <a:pt x="581" y="488"/>
                  </a:lnTo>
                  <a:lnTo>
                    <a:pt x="569" y="474"/>
                  </a:lnTo>
                  <a:lnTo>
                    <a:pt x="554" y="451"/>
                  </a:lnTo>
                  <a:lnTo>
                    <a:pt x="538" y="426"/>
                  </a:lnTo>
                  <a:lnTo>
                    <a:pt x="523" y="403"/>
                  </a:lnTo>
                  <a:lnTo>
                    <a:pt x="508" y="379"/>
                  </a:lnTo>
                  <a:lnTo>
                    <a:pt x="494" y="356"/>
                  </a:lnTo>
                  <a:lnTo>
                    <a:pt x="477" y="333"/>
                  </a:lnTo>
                  <a:lnTo>
                    <a:pt x="463" y="310"/>
                  </a:lnTo>
                  <a:lnTo>
                    <a:pt x="448" y="286"/>
                  </a:lnTo>
                  <a:lnTo>
                    <a:pt x="438" y="280"/>
                  </a:lnTo>
                  <a:lnTo>
                    <a:pt x="427" y="275"/>
                  </a:lnTo>
                  <a:lnTo>
                    <a:pt x="417" y="270"/>
                  </a:lnTo>
                  <a:lnTo>
                    <a:pt x="407" y="264"/>
                  </a:lnTo>
                  <a:lnTo>
                    <a:pt x="396" y="260"/>
                  </a:lnTo>
                  <a:lnTo>
                    <a:pt x="386" y="254"/>
                  </a:lnTo>
                  <a:lnTo>
                    <a:pt x="377" y="250"/>
                  </a:lnTo>
                  <a:lnTo>
                    <a:pt x="367" y="244"/>
                  </a:lnTo>
                  <a:lnTo>
                    <a:pt x="357" y="238"/>
                  </a:lnTo>
                  <a:lnTo>
                    <a:pt x="346" y="232"/>
                  </a:lnTo>
                  <a:lnTo>
                    <a:pt x="336" y="227"/>
                  </a:lnTo>
                  <a:lnTo>
                    <a:pt x="326" y="221"/>
                  </a:lnTo>
                  <a:lnTo>
                    <a:pt x="315" y="215"/>
                  </a:lnTo>
                  <a:lnTo>
                    <a:pt x="305" y="208"/>
                  </a:lnTo>
                  <a:lnTo>
                    <a:pt x="295" y="202"/>
                  </a:lnTo>
                  <a:lnTo>
                    <a:pt x="286" y="196"/>
                  </a:lnTo>
                  <a:lnTo>
                    <a:pt x="274" y="190"/>
                  </a:lnTo>
                  <a:lnTo>
                    <a:pt x="262" y="183"/>
                  </a:lnTo>
                  <a:lnTo>
                    <a:pt x="250" y="177"/>
                  </a:lnTo>
                  <a:lnTo>
                    <a:pt x="240" y="170"/>
                  </a:lnTo>
                  <a:lnTo>
                    <a:pt x="228" y="163"/>
                  </a:lnTo>
                  <a:lnTo>
                    <a:pt x="217" y="157"/>
                  </a:lnTo>
                  <a:lnTo>
                    <a:pt x="206" y="150"/>
                  </a:lnTo>
                  <a:lnTo>
                    <a:pt x="194" y="144"/>
                  </a:lnTo>
                  <a:lnTo>
                    <a:pt x="183" y="136"/>
                  </a:lnTo>
                  <a:lnTo>
                    <a:pt x="171" y="128"/>
                  </a:lnTo>
                  <a:lnTo>
                    <a:pt x="159" y="120"/>
                  </a:lnTo>
                  <a:lnTo>
                    <a:pt x="149" y="113"/>
                  </a:lnTo>
                  <a:lnTo>
                    <a:pt x="137" y="104"/>
                  </a:lnTo>
                  <a:lnTo>
                    <a:pt x="125" y="97"/>
                  </a:lnTo>
                  <a:lnTo>
                    <a:pt x="113" y="90"/>
                  </a:lnTo>
                  <a:lnTo>
                    <a:pt x="102" y="81"/>
                  </a:lnTo>
                  <a:lnTo>
                    <a:pt x="88" y="71"/>
                  </a:lnTo>
                  <a:lnTo>
                    <a:pt x="76" y="61"/>
                  </a:lnTo>
                  <a:lnTo>
                    <a:pt x="63" y="51"/>
                  </a:lnTo>
                  <a:lnTo>
                    <a:pt x="50" y="40"/>
                  </a:lnTo>
                  <a:lnTo>
                    <a:pt x="38" y="30"/>
                  </a:lnTo>
                  <a:lnTo>
                    <a:pt x="25" y="20"/>
                  </a:lnTo>
                  <a:lnTo>
                    <a:pt x="12" y="10"/>
                  </a:lnTo>
                  <a:lnTo>
                    <a:pt x="0" y="0"/>
                  </a:lnTo>
                  <a:lnTo>
                    <a:pt x="9" y="3"/>
                  </a:lnTo>
                  <a:lnTo>
                    <a:pt x="16" y="6"/>
                  </a:lnTo>
                  <a:lnTo>
                    <a:pt x="25" y="8"/>
                  </a:lnTo>
                  <a:lnTo>
                    <a:pt x="34" y="11"/>
                  </a:lnTo>
                  <a:lnTo>
                    <a:pt x="43" y="14"/>
                  </a:lnTo>
                  <a:lnTo>
                    <a:pt x="51" y="19"/>
                  </a:lnTo>
                  <a:lnTo>
                    <a:pt x="60" y="22"/>
                  </a:lnTo>
                  <a:lnTo>
                    <a:pt x="69" y="2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76" name="Freeform 152">
              <a:extLst>
                <a:ext uri="{FF2B5EF4-FFF2-40B4-BE49-F238E27FC236}">
                  <a16:creationId xmlns:a16="http://schemas.microsoft.com/office/drawing/2014/main" xmlns="" id="{621A35DE-42E6-4FDE-983E-D5EF902B2AAE}"/>
                </a:ext>
              </a:extLst>
            </p:cNvPr>
            <p:cNvSpPr>
              <a:spLocks/>
            </p:cNvSpPr>
            <p:nvPr/>
          </p:nvSpPr>
          <p:spPr bwMode="auto">
            <a:xfrm>
              <a:off x="634" y="2525"/>
              <a:ext cx="325" cy="252"/>
            </a:xfrm>
            <a:custGeom>
              <a:avLst/>
              <a:gdLst>
                <a:gd name="T0" fmla="*/ 69 w 968"/>
                <a:gd name="T1" fmla="*/ 26 h 756"/>
                <a:gd name="T2" fmla="*/ 174 w 968"/>
                <a:gd name="T3" fmla="*/ 102 h 756"/>
                <a:gd name="T4" fmla="*/ 286 w 968"/>
                <a:gd name="T5" fmla="*/ 164 h 756"/>
                <a:gd name="T6" fmla="*/ 411 w 968"/>
                <a:gd name="T7" fmla="*/ 219 h 756"/>
                <a:gd name="T8" fmla="*/ 480 w 968"/>
                <a:gd name="T9" fmla="*/ 247 h 756"/>
                <a:gd name="T10" fmla="*/ 522 w 968"/>
                <a:gd name="T11" fmla="*/ 308 h 756"/>
                <a:gd name="T12" fmla="*/ 606 w 968"/>
                <a:gd name="T13" fmla="*/ 411 h 756"/>
                <a:gd name="T14" fmla="*/ 731 w 968"/>
                <a:gd name="T15" fmla="*/ 535 h 756"/>
                <a:gd name="T16" fmla="*/ 871 w 968"/>
                <a:gd name="T17" fmla="*/ 659 h 756"/>
                <a:gd name="T18" fmla="*/ 968 w 968"/>
                <a:gd name="T19" fmla="*/ 707 h 756"/>
                <a:gd name="T20" fmla="*/ 961 w 968"/>
                <a:gd name="T21" fmla="*/ 728 h 756"/>
                <a:gd name="T22" fmla="*/ 899 w 968"/>
                <a:gd name="T23" fmla="*/ 742 h 756"/>
                <a:gd name="T24" fmla="*/ 871 w 968"/>
                <a:gd name="T25" fmla="*/ 756 h 756"/>
                <a:gd name="T26" fmla="*/ 794 w 968"/>
                <a:gd name="T27" fmla="*/ 742 h 756"/>
                <a:gd name="T28" fmla="*/ 682 w 968"/>
                <a:gd name="T29" fmla="*/ 598 h 756"/>
                <a:gd name="T30" fmla="*/ 585 w 968"/>
                <a:gd name="T31" fmla="*/ 474 h 756"/>
                <a:gd name="T32" fmla="*/ 460 w 968"/>
                <a:gd name="T33" fmla="*/ 280 h 756"/>
                <a:gd name="T34" fmla="*/ 383 w 968"/>
                <a:gd name="T35" fmla="*/ 240 h 756"/>
                <a:gd name="T36" fmla="*/ 299 w 968"/>
                <a:gd name="T37" fmla="*/ 199 h 756"/>
                <a:gd name="T38" fmla="*/ 209 w 968"/>
                <a:gd name="T39" fmla="*/ 144 h 756"/>
                <a:gd name="T40" fmla="*/ 110 w 968"/>
                <a:gd name="T41" fmla="*/ 81 h 756"/>
                <a:gd name="T42" fmla="*/ 0 w 968"/>
                <a:gd name="T43" fmla="*/ 0 h 756"/>
                <a:gd name="T44" fmla="*/ 69 w 968"/>
                <a:gd name="T45" fmla="*/ 2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8" h="756">
                  <a:moveTo>
                    <a:pt x="69" y="26"/>
                  </a:moveTo>
                  <a:lnTo>
                    <a:pt x="174" y="102"/>
                  </a:lnTo>
                  <a:lnTo>
                    <a:pt x="286" y="164"/>
                  </a:lnTo>
                  <a:lnTo>
                    <a:pt x="411" y="219"/>
                  </a:lnTo>
                  <a:lnTo>
                    <a:pt x="480" y="247"/>
                  </a:lnTo>
                  <a:lnTo>
                    <a:pt x="522" y="308"/>
                  </a:lnTo>
                  <a:lnTo>
                    <a:pt x="606" y="411"/>
                  </a:lnTo>
                  <a:lnTo>
                    <a:pt x="731" y="535"/>
                  </a:lnTo>
                  <a:lnTo>
                    <a:pt x="871" y="659"/>
                  </a:lnTo>
                  <a:lnTo>
                    <a:pt x="968" y="707"/>
                  </a:lnTo>
                  <a:lnTo>
                    <a:pt x="961" y="728"/>
                  </a:lnTo>
                  <a:lnTo>
                    <a:pt x="899" y="742"/>
                  </a:lnTo>
                  <a:lnTo>
                    <a:pt x="871" y="756"/>
                  </a:lnTo>
                  <a:lnTo>
                    <a:pt x="794" y="742"/>
                  </a:lnTo>
                  <a:lnTo>
                    <a:pt x="682" y="598"/>
                  </a:lnTo>
                  <a:lnTo>
                    <a:pt x="585" y="474"/>
                  </a:lnTo>
                  <a:lnTo>
                    <a:pt x="460" y="280"/>
                  </a:lnTo>
                  <a:lnTo>
                    <a:pt x="383" y="240"/>
                  </a:lnTo>
                  <a:lnTo>
                    <a:pt x="299" y="199"/>
                  </a:lnTo>
                  <a:lnTo>
                    <a:pt x="209" y="144"/>
                  </a:lnTo>
                  <a:lnTo>
                    <a:pt x="110" y="81"/>
                  </a:lnTo>
                  <a:lnTo>
                    <a:pt x="0" y="0"/>
                  </a:lnTo>
                  <a:lnTo>
                    <a:pt x="69" y="2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77" name="Freeform 153">
              <a:extLst>
                <a:ext uri="{FF2B5EF4-FFF2-40B4-BE49-F238E27FC236}">
                  <a16:creationId xmlns:a16="http://schemas.microsoft.com/office/drawing/2014/main" xmlns="" id="{87D36500-53EB-46CE-BB0F-20BDF206C2D6}"/>
                </a:ext>
              </a:extLst>
            </p:cNvPr>
            <p:cNvSpPr>
              <a:spLocks/>
            </p:cNvSpPr>
            <p:nvPr/>
          </p:nvSpPr>
          <p:spPr bwMode="auto">
            <a:xfrm>
              <a:off x="985" y="2477"/>
              <a:ext cx="109" cy="261"/>
            </a:xfrm>
            <a:custGeom>
              <a:avLst/>
              <a:gdLst>
                <a:gd name="T0" fmla="*/ 14 w 335"/>
                <a:gd name="T1" fmla="*/ 696 h 784"/>
                <a:gd name="T2" fmla="*/ 77 w 335"/>
                <a:gd name="T3" fmla="*/ 592 h 784"/>
                <a:gd name="T4" fmla="*/ 146 w 335"/>
                <a:gd name="T5" fmla="*/ 489 h 784"/>
                <a:gd name="T6" fmla="*/ 188 w 335"/>
                <a:gd name="T7" fmla="*/ 421 h 784"/>
                <a:gd name="T8" fmla="*/ 195 w 335"/>
                <a:gd name="T9" fmla="*/ 297 h 784"/>
                <a:gd name="T10" fmla="*/ 223 w 335"/>
                <a:gd name="T11" fmla="*/ 200 h 784"/>
                <a:gd name="T12" fmla="*/ 272 w 335"/>
                <a:gd name="T13" fmla="*/ 96 h 784"/>
                <a:gd name="T14" fmla="*/ 335 w 335"/>
                <a:gd name="T15" fmla="*/ 0 h 784"/>
                <a:gd name="T16" fmla="*/ 320 w 335"/>
                <a:gd name="T17" fmla="*/ 138 h 784"/>
                <a:gd name="T18" fmla="*/ 307 w 335"/>
                <a:gd name="T19" fmla="*/ 234 h 784"/>
                <a:gd name="T20" fmla="*/ 292 w 335"/>
                <a:gd name="T21" fmla="*/ 345 h 784"/>
                <a:gd name="T22" fmla="*/ 300 w 335"/>
                <a:gd name="T23" fmla="*/ 413 h 784"/>
                <a:gd name="T24" fmla="*/ 216 w 335"/>
                <a:gd name="T25" fmla="*/ 572 h 784"/>
                <a:gd name="T26" fmla="*/ 132 w 335"/>
                <a:gd name="T27" fmla="*/ 723 h 784"/>
                <a:gd name="T28" fmla="*/ 90 w 335"/>
                <a:gd name="T29" fmla="*/ 784 h 784"/>
                <a:gd name="T30" fmla="*/ 28 w 335"/>
                <a:gd name="T31" fmla="*/ 777 h 784"/>
                <a:gd name="T32" fmla="*/ 0 w 335"/>
                <a:gd name="T33" fmla="*/ 736 h 784"/>
                <a:gd name="T34" fmla="*/ 14 w 335"/>
                <a:gd name="T35" fmla="*/ 696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5" h="784">
                  <a:moveTo>
                    <a:pt x="14" y="696"/>
                  </a:moveTo>
                  <a:lnTo>
                    <a:pt x="77" y="592"/>
                  </a:lnTo>
                  <a:lnTo>
                    <a:pt x="146" y="489"/>
                  </a:lnTo>
                  <a:lnTo>
                    <a:pt x="188" y="421"/>
                  </a:lnTo>
                  <a:lnTo>
                    <a:pt x="195" y="297"/>
                  </a:lnTo>
                  <a:lnTo>
                    <a:pt x="223" y="200"/>
                  </a:lnTo>
                  <a:lnTo>
                    <a:pt x="272" y="96"/>
                  </a:lnTo>
                  <a:lnTo>
                    <a:pt x="335" y="0"/>
                  </a:lnTo>
                  <a:lnTo>
                    <a:pt x="320" y="138"/>
                  </a:lnTo>
                  <a:lnTo>
                    <a:pt x="307" y="234"/>
                  </a:lnTo>
                  <a:lnTo>
                    <a:pt x="292" y="345"/>
                  </a:lnTo>
                  <a:lnTo>
                    <a:pt x="300" y="413"/>
                  </a:lnTo>
                  <a:lnTo>
                    <a:pt x="216" y="572"/>
                  </a:lnTo>
                  <a:lnTo>
                    <a:pt x="132" y="723"/>
                  </a:lnTo>
                  <a:lnTo>
                    <a:pt x="90" y="784"/>
                  </a:lnTo>
                  <a:lnTo>
                    <a:pt x="28" y="777"/>
                  </a:lnTo>
                  <a:lnTo>
                    <a:pt x="0" y="736"/>
                  </a:lnTo>
                  <a:lnTo>
                    <a:pt x="14" y="69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78" name="Freeform 154">
              <a:extLst>
                <a:ext uri="{FF2B5EF4-FFF2-40B4-BE49-F238E27FC236}">
                  <a16:creationId xmlns:a16="http://schemas.microsoft.com/office/drawing/2014/main" xmlns="" id="{8E658DA7-090D-44AF-BAAB-1131F45F1FEE}"/>
                </a:ext>
              </a:extLst>
            </p:cNvPr>
            <p:cNvSpPr>
              <a:spLocks/>
            </p:cNvSpPr>
            <p:nvPr/>
          </p:nvSpPr>
          <p:spPr bwMode="auto">
            <a:xfrm>
              <a:off x="992" y="2497"/>
              <a:ext cx="101" cy="230"/>
            </a:xfrm>
            <a:custGeom>
              <a:avLst/>
              <a:gdLst>
                <a:gd name="T0" fmla="*/ 27 w 298"/>
                <a:gd name="T1" fmla="*/ 595 h 692"/>
                <a:gd name="T2" fmla="*/ 48 w 298"/>
                <a:gd name="T3" fmla="*/ 560 h 692"/>
                <a:gd name="T4" fmla="*/ 68 w 298"/>
                <a:gd name="T5" fmla="*/ 526 h 692"/>
                <a:gd name="T6" fmla="*/ 92 w 298"/>
                <a:gd name="T7" fmla="*/ 492 h 692"/>
                <a:gd name="T8" fmla="*/ 115 w 298"/>
                <a:gd name="T9" fmla="*/ 457 h 692"/>
                <a:gd name="T10" fmla="*/ 135 w 298"/>
                <a:gd name="T11" fmla="*/ 426 h 692"/>
                <a:gd name="T12" fmla="*/ 149 w 298"/>
                <a:gd name="T13" fmla="*/ 404 h 692"/>
                <a:gd name="T14" fmla="*/ 163 w 298"/>
                <a:gd name="T15" fmla="*/ 381 h 692"/>
                <a:gd name="T16" fmla="*/ 168 w 298"/>
                <a:gd name="T17" fmla="*/ 346 h 692"/>
                <a:gd name="T18" fmla="*/ 171 w 298"/>
                <a:gd name="T19" fmla="*/ 304 h 692"/>
                <a:gd name="T20" fmla="*/ 174 w 298"/>
                <a:gd name="T21" fmla="*/ 263 h 692"/>
                <a:gd name="T22" fmla="*/ 183 w 298"/>
                <a:gd name="T23" fmla="*/ 231 h 692"/>
                <a:gd name="T24" fmla="*/ 192 w 298"/>
                <a:gd name="T25" fmla="*/ 199 h 692"/>
                <a:gd name="T26" fmla="*/ 204 w 298"/>
                <a:gd name="T27" fmla="*/ 166 h 692"/>
                <a:gd name="T28" fmla="*/ 220 w 298"/>
                <a:gd name="T29" fmla="*/ 132 h 692"/>
                <a:gd name="T30" fmla="*/ 236 w 298"/>
                <a:gd name="T31" fmla="*/ 97 h 692"/>
                <a:gd name="T32" fmla="*/ 255 w 298"/>
                <a:gd name="T33" fmla="*/ 64 h 692"/>
                <a:gd name="T34" fmla="*/ 276 w 298"/>
                <a:gd name="T35" fmla="*/ 32 h 692"/>
                <a:gd name="T36" fmla="*/ 298 w 298"/>
                <a:gd name="T37" fmla="*/ 0 h 692"/>
                <a:gd name="T38" fmla="*/ 291 w 298"/>
                <a:gd name="T39" fmla="*/ 45 h 692"/>
                <a:gd name="T40" fmla="*/ 283 w 298"/>
                <a:gd name="T41" fmla="*/ 90 h 692"/>
                <a:gd name="T42" fmla="*/ 276 w 298"/>
                <a:gd name="T43" fmla="*/ 131 h 692"/>
                <a:gd name="T44" fmla="*/ 272 w 298"/>
                <a:gd name="T45" fmla="*/ 164 h 692"/>
                <a:gd name="T46" fmla="*/ 267 w 298"/>
                <a:gd name="T47" fmla="*/ 198 h 692"/>
                <a:gd name="T48" fmla="*/ 263 w 298"/>
                <a:gd name="T49" fmla="*/ 233 h 692"/>
                <a:gd name="T50" fmla="*/ 258 w 298"/>
                <a:gd name="T51" fmla="*/ 269 h 692"/>
                <a:gd name="T52" fmla="*/ 254 w 298"/>
                <a:gd name="T53" fmla="*/ 305 h 692"/>
                <a:gd name="T54" fmla="*/ 255 w 298"/>
                <a:gd name="T55" fmla="*/ 329 h 692"/>
                <a:gd name="T56" fmla="*/ 257 w 298"/>
                <a:gd name="T57" fmla="*/ 352 h 692"/>
                <a:gd name="T58" fmla="*/ 248 w 298"/>
                <a:gd name="T59" fmla="*/ 384 h 692"/>
                <a:gd name="T60" fmla="*/ 221 w 298"/>
                <a:gd name="T61" fmla="*/ 433 h 692"/>
                <a:gd name="T62" fmla="*/ 195 w 298"/>
                <a:gd name="T63" fmla="*/ 484 h 692"/>
                <a:gd name="T64" fmla="*/ 167 w 298"/>
                <a:gd name="T65" fmla="*/ 535 h 692"/>
                <a:gd name="T66" fmla="*/ 139 w 298"/>
                <a:gd name="T67" fmla="*/ 586 h 692"/>
                <a:gd name="T68" fmla="*/ 111 w 298"/>
                <a:gd name="T69" fmla="*/ 637 h 692"/>
                <a:gd name="T70" fmla="*/ 98 w 298"/>
                <a:gd name="T71" fmla="*/ 659 h 692"/>
                <a:gd name="T72" fmla="*/ 84 w 298"/>
                <a:gd name="T73" fmla="*/ 679 h 692"/>
                <a:gd name="T74" fmla="*/ 70 w 298"/>
                <a:gd name="T75" fmla="*/ 692 h 692"/>
                <a:gd name="T76" fmla="*/ 50 w 298"/>
                <a:gd name="T77" fmla="*/ 692 h 692"/>
                <a:gd name="T78" fmla="*/ 31 w 298"/>
                <a:gd name="T79" fmla="*/ 691 h 692"/>
                <a:gd name="T80" fmla="*/ 20 w 298"/>
                <a:gd name="T81" fmla="*/ 682 h 692"/>
                <a:gd name="T82" fmla="*/ 9 w 298"/>
                <a:gd name="T83" fmla="*/ 668 h 692"/>
                <a:gd name="T84" fmla="*/ 0 w 298"/>
                <a:gd name="T85" fmla="*/ 654 h 692"/>
                <a:gd name="T86" fmla="*/ 5 w 298"/>
                <a:gd name="T87" fmla="*/ 640 h 692"/>
                <a:gd name="T88" fmla="*/ 9 w 298"/>
                <a:gd name="T89" fmla="*/ 627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8" h="692">
                  <a:moveTo>
                    <a:pt x="12" y="618"/>
                  </a:moveTo>
                  <a:lnTo>
                    <a:pt x="20" y="606"/>
                  </a:lnTo>
                  <a:lnTo>
                    <a:pt x="27" y="595"/>
                  </a:lnTo>
                  <a:lnTo>
                    <a:pt x="34" y="583"/>
                  </a:lnTo>
                  <a:lnTo>
                    <a:pt x="40" y="572"/>
                  </a:lnTo>
                  <a:lnTo>
                    <a:pt x="48" y="560"/>
                  </a:lnTo>
                  <a:lnTo>
                    <a:pt x="55" y="548"/>
                  </a:lnTo>
                  <a:lnTo>
                    <a:pt x="61" y="538"/>
                  </a:lnTo>
                  <a:lnTo>
                    <a:pt x="68" y="526"/>
                  </a:lnTo>
                  <a:lnTo>
                    <a:pt x="76" y="515"/>
                  </a:lnTo>
                  <a:lnTo>
                    <a:pt x="84" y="503"/>
                  </a:lnTo>
                  <a:lnTo>
                    <a:pt x="92" y="492"/>
                  </a:lnTo>
                  <a:lnTo>
                    <a:pt x="99" y="480"/>
                  </a:lnTo>
                  <a:lnTo>
                    <a:pt x="107" y="468"/>
                  </a:lnTo>
                  <a:lnTo>
                    <a:pt x="115" y="457"/>
                  </a:lnTo>
                  <a:lnTo>
                    <a:pt x="123" y="445"/>
                  </a:lnTo>
                  <a:lnTo>
                    <a:pt x="130" y="435"/>
                  </a:lnTo>
                  <a:lnTo>
                    <a:pt x="135" y="426"/>
                  </a:lnTo>
                  <a:lnTo>
                    <a:pt x="139" y="419"/>
                  </a:lnTo>
                  <a:lnTo>
                    <a:pt x="145" y="412"/>
                  </a:lnTo>
                  <a:lnTo>
                    <a:pt x="149" y="404"/>
                  </a:lnTo>
                  <a:lnTo>
                    <a:pt x="154" y="396"/>
                  </a:lnTo>
                  <a:lnTo>
                    <a:pt x="158" y="388"/>
                  </a:lnTo>
                  <a:lnTo>
                    <a:pt x="163" y="381"/>
                  </a:lnTo>
                  <a:lnTo>
                    <a:pt x="167" y="374"/>
                  </a:lnTo>
                  <a:lnTo>
                    <a:pt x="168" y="359"/>
                  </a:lnTo>
                  <a:lnTo>
                    <a:pt x="168" y="346"/>
                  </a:lnTo>
                  <a:lnTo>
                    <a:pt x="170" y="332"/>
                  </a:lnTo>
                  <a:lnTo>
                    <a:pt x="171" y="318"/>
                  </a:lnTo>
                  <a:lnTo>
                    <a:pt x="171" y="304"/>
                  </a:lnTo>
                  <a:lnTo>
                    <a:pt x="173" y="291"/>
                  </a:lnTo>
                  <a:lnTo>
                    <a:pt x="173" y="276"/>
                  </a:lnTo>
                  <a:lnTo>
                    <a:pt x="174" y="263"/>
                  </a:lnTo>
                  <a:lnTo>
                    <a:pt x="177" y="253"/>
                  </a:lnTo>
                  <a:lnTo>
                    <a:pt x="180" y="241"/>
                  </a:lnTo>
                  <a:lnTo>
                    <a:pt x="183" y="231"/>
                  </a:lnTo>
                  <a:lnTo>
                    <a:pt x="186" y="221"/>
                  </a:lnTo>
                  <a:lnTo>
                    <a:pt x="189" y="209"/>
                  </a:lnTo>
                  <a:lnTo>
                    <a:pt x="192" y="199"/>
                  </a:lnTo>
                  <a:lnTo>
                    <a:pt x="195" y="188"/>
                  </a:lnTo>
                  <a:lnTo>
                    <a:pt x="198" y="177"/>
                  </a:lnTo>
                  <a:lnTo>
                    <a:pt x="204" y="166"/>
                  </a:lnTo>
                  <a:lnTo>
                    <a:pt x="210" y="154"/>
                  </a:lnTo>
                  <a:lnTo>
                    <a:pt x="214" y="144"/>
                  </a:lnTo>
                  <a:lnTo>
                    <a:pt x="220" y="132"/>
                  </a:lnTo>
                  <a:lnTo>
                    <a:pt x="226" y="121"/>
                  </a:lnTo>
                  <a:lnTo>
                    <a:pt x="230" y="109"/>
                  </a:lnTo>
                  <a:lnTo>
                    <a:pt x="236" y="97"/>
                  </a:lnTo>
                  <a:lnTo>
                    <a:pt x="242" y="86"/>
                  </a:lnTo>
                  <a:lnTo>
                    <a:pt x="249" y="76"/>
                  </a:lnTo>
                  <a:lnTo>
                    <a:pt x="255" y="64"/>
                  </a:lnTo>
                  <a:lnTo>
                    <a:pt x="263" y="54"/>
                  </a:lnTo>
                  <a:lnTo>
                    <a:pt x="270" y="44"/>
                  </a:lnTo>
                  <a:lnTo>
                    <a:pt x="276" y="32"/>
                  </a:lnTo>
                  <a:lnTo>
                    <a:pt x="283" y="22"/>
                  </a:lnTo>
                  <a:lnTo>
                    <a:pt x="291" y="12"/>
                  </a:lnTo>
                  <a:lnTo>
                    <a:pt x="298" y="0"/>
                  </a:lnTo>
                  <a:lnTo>
                    <a:pt x="295" y="16"/>
                  </a:lnTo>
                  <a:lnTo>
                    <a:pt x="292" y="30"/>
                  </a:lnTo>
                  <a:lnTo>
                    <a:pt x="291" y="45"/>
                  </a:lnTo>
                  <a:lnTo>
                    <a:pt x="288" y="61"/>
                  </a:lnTo>
                  <a:lnTo>
                    <a:pt x="285" y="76"/>
                  </a:lnTo>
                  <a:lnTo>
                    <a:pt x="283" y="90"/>
                  </a:lnTo>
                  <a:lnTo>
                    <a:pt x="280" y="105"/>
                  </a:lnTo>
                  <a:lnTo>
                    <a:pt x="279" y="121"/>
                  </a:lnTo>
                  <a:lnTo>
                    <a:pt x="276" y="131"/>
                  </a:lnTo>
                  <a:lnTo>
                    <a:pt x="275" y="142"/>
                  </a:lnTo>
                  <a:lnTo>
                    <a:pt x="273" y="153"/>
                  </a:lnTo>
                  <a:lnTo>
                    <a:pt x="272" y="164"/>
                  </a:lnTo>
                  <a:lnTo>
                    <a:pt x="270" y="174"/>
                  </a:lnTo>
                  <a:lnTo>
                    <a:pt x="269" y="186"/>
                  </a:lnTo>
                  <a:lnTo>
                    <a:pt x="267" y="198"/>
                  </a:lnTo>
                  <a:lnTo>
                    <a:pt x="266" y="208"/>
                  </a:lnTo>
                  <a:lnTo>
                    <a:pt x="264" y="221"/>
                  </a:lnTo>
                  <a:lnTo>
                    <a:pt x="263" y="233"/>
                  </a:lnTo>
                  <a:lnTo>
                    <a:pt x="261" y="244"/>
                  </a:lnTo>
                  <a:lnTo>
                    <a:pt x="260" y="257"/>
                  </a:lnTo>
                  <a:lnTo>
                    <a:pt x="258" y="269"/>
                  </a:lnTo>
                  <a:lnTo>
                    <a:pt x="257" y="282"/>
                  </a:lnTo>
                  <a:lnTo>
                    <a:pt x="255" y="294"/>
                  </a:lnTo>
                  <a:lnTo>
                    <a:pt x="254" y="305"/>
                  </a:lnTo>
                  <a:lnTo>
                    <a:pt x="254" y="314"/>
                  </a:lnTo>
                  <a:lnTo>
                    <a:pt x="254" y="321"/>
                  </a:lnTo>
                  <a:lnTo>
                    <a:pt x="255" y="329"/>
                  </a:lnTo>
                  <a:lnTo>
                    <a:pt x="255" y="336"/>
                  </a:lnTo>
                  <a:lnTo>
                    <a:pt x="255" y="345"/>
                  </a:lnTo>
                  <a:lnTo>
                    <a:pt x="257" y="352"/>
                  </a:lnTo>
                  <a:lnTo>
                    <a:pt x="257" y="359"/>
                  </a:lnTo>
                  <a:lnTo>
                    <a:pt x="257" y="366"/>
                  </a:lnTo>
                  <a:lnTo>
                    <a:pt x="248" y="384"/>
                  </a:lnTo>
                  <a:lnTo>
                    <a:pt x="239" y="400"/>
                  </a:lnTo>
                  <a:lnTo>
                    <a:pt x="230" y="417"/>
                  </a:lnTo>
                  <a:lnTo>
                    <a:pt x="221" y="433"/>
                  </a:lnTo>
                  <a:lnTo>
                    <a:pt x="213" y="451"/>
                  </a:lnTo>
                  <a:lnTo>
                    <a:pt x="204" y="467"/>
                  </a:lnTo>
                  <a:lnTo>
                    <a:pt x="195" y="484"/>
                  </a:lnTo>
                  <a:lnTo>
                    <a:pt x="185" y="500"/>
                  </a:lnTo>
                  <a:lnTo>
                    <a:pt x="176" y="518"/>
                  </a:lnTo>
                  <a:lnTo>
                    <a:pt x="167" y="535"/>
                  </a:lnTo>
                  <a:lnTo>
                    <a:pt x="158" y="553"/>
                  </a:lnTo>
                  <a:lnTo>
                    <a:pt x="148" y="569"/>
                  </a:lnTo>
                  <a:lnTo>
                    <a:pt x="139" y="586"/>
                  </a:lnTo>
                  <a:lnTo>
                    <a:pt x="130" y="604"/>
                  </a:lnTo>
                  <a:lnTo>
                    <a:pt x="120" y="621"/>
                  </a:lnTo>
                  <a:lnTo>
                    <a:pt x="111" y="637"/>
                  </a:lnTo>
                  <a:lnTo>
                    <a:pt x="107" y="644"/>
                  </a:lnTo>
                  <a:lnTo>
                    <a:pt x="102" y="652"/>
                  </a:lnTo>
                  <a:lnTo>
                    <a:pt x="98" y="659"/>
                  </a:lnTo>
                  <a:lnTo>
                    <a:pt x="93" y="665"/>
                  </a:lnTo>
                  <a:lnTo>
                    <a:pt x="89" y="672"/>
                  </a:lnTo>
                  <a:lnTo>
                    <a:pt x="84" y="679"/>
                  </a:lnTo>
                  <a:lnTo>
                    <a:pt x="80" y="685"/>
                  </a:lnTo>
                  <a:lnTo>
                    <a:pt x="76" y="692"/>
                  </a:lnTo>
                  <a:lnTo>
                    <a:pt x="70" y="692"/>
                  </a:lnTo>
                  <a:lnTo>
                    <a:pt x="64" y="692"/>
                  </a:lnTo>
                  <a:lnTo>
                    <a:pt x="56" y="692"/>
                  </a:lnTo>
                  <a:lnTo>
                    <a:pt x="50" y="692"/>
                  </a:lnTo>
                  <a:lnTo>
                    <a:pt x="45" y="691"/>
                  </a:lnTo>
                  <a:lnTo>
                    <a:pt x="37" y="691"/>
                  </a:lnTo>
                  <a:lnTo>
                    <a:pt x="31" y="691"/>
                  </a:lnTo>
                  <a:lnTo>
                    <a:pt x="25" y="691"/>
                  </a:lnTo>
                  <a:lnTo>
                    <a:pt x="22" y="686"/>
                  </a:lnTo>
                  <a:lnTo>
                    <a:pt x="20" y="682"/>
                  </a:lnTo>
                  <a:lnTo>
                    <a:pt x="15" y="678"/>
                  </a:lnTo>
                  <a:lnTo>
                    <a:pt x="12" y="672"/>
                  </a:lnTo>
                  <a:lnTo>
                    <a:pt x="9" y="668"/>
                  </a:lnTo>
                  <a:lnTo>
                    <a:pt x="6" y="663"/>
                  </a:lnTo>
                  <a:lnTo>
                    <a:pt x="3" y="659"/>
                  </a:lnTo>
                  <a:lnTo>
                    <a:pt x="0" y="654"/>
                  </a:lnTo>
                  <a:lnTo>
                    <a:pt x="2" y="650"/>
                  </a:lnTo>
                  <a:lnTo>
                    <a:pt x="3" y="646"/>
                  </a:lnTo>
                  <a:lnTo>
                    <a:pt x="5" y="640"/>
                  </a:lnTo>
                  <a:lnTo>
                    <a:pt x="6" y="636"/>
                  </a:lnTo>
                  <a:lnTo>
                    <a:pt x="8" y="631"/>
                  </a:lnTo>
                  <a:lnTo>
                    <a:pt x="9" y="627"/>
                  </a:lnTo>
                  <a:lnTo>
                    <a:pt x="11" y="622"/>
                  </a:lnTo>
                  <a:lnTo>
                    <a:pt x="12" y="61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79" name="Freeform 155">
              <a:extLst>
                <a:ext uri="{FF2B5EF4-FFF2-40B4-BE49-F238E27FC236}">
                  <a16:creationId xmlns:a16="http://schemas.microsoft.com/office/drawing/2014/main" xmlns="" id="{A4E71B4C-0366-41E3-ABE7-20AB551AC0B1}"/>
                </a:ext>
              </a:extLst>
            </p:cNvPr>
            <p:cNvSpPr>
              <a:spLocks/>
            </p:cNvSpPr>
            <p:nvPr/>
          </p:nvSpPr>
          <p:spPr bwMode="auto">
            <a:xfrm>
              <a:off x="1002" y="2518"/>
              <a:ext cx="87" cy="201"/>
            </a:xfrm>
            <a:custGeom>
              <a:avLst/>
              <a:gdLst>
                <a:gd name="T0" fmla="*/ 24 w 261"/>
                <a:gd name="T1" fmla="*/ 520 h 605"/>
                <a:gd name="T2" fmla="*/ 42 w 261"/>
                <a:gd name="T3" fmla="*/ 490 h 605"/>
                <a:gd name="T4" fmla="*/ 61 w 261"/>
                <a:gd name="T5" fmla="*/ 459 h 605"/>
                <a:gd name="T6" fmla="*/ 82 w 261"/>
                <a:gd name="T7" fmla="*/ 430 h 605"/>
                <a:gd name="T8" fmla="*/ 101 w 261"/>
                <a:gd name="T9" fmla="*/ 400 h 605"/>
                <a:gd name="T10" fmla="*/ 118 w 261"/>
                <a:gd name="T11" fmla="*/ 373 h 605"/>
                <a:gd name="T12" fmla="*/ 132 w 261"/>
                <a:gd name="T13" fmla="*/ 353 h 605"/>
                <a:gd name="T14" fmla="*/ 143 w 261"/>
                <a:gd name="T15" fmla="*/ 333 h 605"/>
                <a:gd name="T16" fmla="*/ 148 w 261"/>
                <a:gd name="T17" fmla="*/ 302 h 605"/>
                <a:gd name="T18" fmla="*/ 151 w 261"/>
                <a:gd name="T19" fmla="*/ 266 h 605"/>
                <a:gd name="T20" fmla="*/ 152 w 261"/>
                <a:gd name="T21" fmla="*/ 229 h 605"/>
                <a:gd name="T22" fmla="*/ 161 w 261"/>
                <a:gd name="T23" fmla="*/ 202 h 605"/>
                <a:gd name="T24" fmla="*/ 168 w 261"/>
                <a:gd name="T25" fmla="*/ 174 h 605"/>
                <a:gd name="T26" fmla="*/ 179 w 261"/>
                <a:gd name="T27" fmla="*/ 145 h 605"/>
                <a:gd name="T28" fmla="*/ 194 w 261"/>
                <a:gd name="T29" fmla="*/ 114 h 605"/>
                <a:gd name="T30" fmla="*/ 207 w 261"/>
                <a:gd name="T31" fmla="*/ 85 h 605"/>
                <a:gd name="T32" fmla="*/ 224 w 261"/>
                <a:gd name="T33" fmla="*/ 56 h 605"/>
                <a:gd name="T34" fmla="*/ 242 w 261"/>
                <a:gd name="T35" fmla="*/ 29 h 605"/>
                <a:gd name="T36" fmla="*/ 261 w 261"/>
                <a:gd name="T37" fmla="*/ 0 h 605"/>
                <a:gd name="T38" fmla="*/ 251 w 261"/>
                <a:gd name="T39" fmla="*/ 39 h 605"/>
                <a:gd name="T40" fmla="*/ 242 w 261"/>
                <a:gd name="T41" fmla="*/ 77 h 605"/>
                <a:gd name="T42" fmla="*/ 235 w 261"/>
                <a:gd name="T43" fmla="*/ 112 h 605"/>
                <a:gd name="T44" fmla="*/ 230 w 261"/>
                <a:gd name="T45" fmla="*/ 142 h 605"/>
                <a:gd name="T46" fmla="*/ 227 w 261"/>
                <a:gd name="T47" fmla="*/ 171 h 605"/>
                <a:gd name="T48" fmla="*/ 223 w 261"/>
                <a:gd name="T49" fmla="*/ 203 h 605"/>
                <a:gd name="T50" fmla="*/ 219 w 261"/>
                <a:gd name="T51" fmla="*/ 235 h 605"/>
                <a:gd name="T52" fmla="*/ 214 w 261"/>
                <a:gd name="T53" fmla="*/ 267 h 605"/>
                <a:gd name="T54" fmla="*/ 214 w 261"/>
                <a:gd name="T55" fmla="*/ 288 h 605"/>
                <a:gd name="T56" fmla="*/ 216 w 261"/>
                <a:gd name="T57" fmla="*/ 308 h 605"/>
                <a:gd name="T58" fmla="*/ 208 w 261"/>
                <a:gd name="T59" fmla="*/ 334 h 605"/>
                <a:gd name="T60" fmla="*/ 185 w 261"/>
                <a:gd name="T61" fmla="*/ 375 h 605"/>
                <a:gd name="T62" fmla="*/ 163 w 261"/>
                <a:gd name="T63" fmla="*/ 417 h 605"/>
                <a:gd name="T64" fmla="*/ 139 w 261"/>
                <a:gd name="T65" fmla="*/ 461 h 605"/>
                <a:gd name="T66" fmla="*/ 114 w 261"/>
                <a:gd name="T67" fmla="*/ 506 h 605"/>
                <a:gd name="T68" fmla="*/ 90 w 261"/>
                <a:gd name="T69" fmla="*/ 552 h 605"/>
                <a:gd name="T70" fmla="*/ 80 w 261"/>
                <a:gd name="T71" fmla="*/ 570 h 605"/>
                <a:gd name="T72" fmla="*/ 68 w 261"/>
                <a:gd name="T73" fmla="*/ 589 h 605"/>
                <a:gd name="T74" fmla="*/ 56 w 261"/>
                <a:gd name="T75" fmla="*/ 600 h 605"/>
                <a:gd name="T76" fmla="*/ 42 w 261"/>
                <a:gd name="T77" fmla="*/ 602 h 605"/>
                <a:gd name="T78" fmla="*/ 27 w 261"/>
                <a:gd name="T79" fmla="*/ 603 h 605"/>
                <a:gd name="T80" fmla="*/ 17 w 261"/>
                <a:gd name="T81" fmla="*/ 596 h 605"/>
                <a:gd name="T82" fmla="*/ 9 w 261"/>
                <a:gd name="T83" fmla="*/ 584 h 605"/>
                <a:gd name="T84" fmla="*/ 0 w 261"/>
                <a:gd name="T85" fmla="*/ 573 h 605"/>
                <a:gd name="T86" fmla="*/ 5 w 261"/>
                <a:gd name="T87" fmla="*/ 560 h 605"/>
                <a:gd name="T88" fmla="*/ 9 w 261"/>
                <a:gd name="T89" fmla="*/ 54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1" h="605">
                  <a:moveTo>
                    <a:pt x="12" y="541"/>
                  </a:moveTo>
                  <a:lnTo>
                    <a:pt x="18" y="530"/>
                  </a:lnTo>
                  <a:lnTo>
                    <a:pt x="24" y="520"/>
                  </a:lnTo>
                  <a:lnTo>
                    <a:pt x="30" y="510"/>
                  </a:lnTo>
                  <a:lnTo>
                    <a:pt x="36" y="500"/>
                  </a:lnTo>
                  <a:lnTo>
                    <a:pt x="42" y="490"/>
                  </a:lnTo>
                  <a:lnTo>
                    <a:pt x="48" y="480"/>
                  </a:lnTo>
                  <a:lnTo>
                    <a:pt x="55" y="469"/>
                  </a:lnTo>
                  <a:lnTo>
                    <a:pt x="61" y="459"/>
                  </a:lnTo>
                  <a:lnTo>
                    <a:pt x="67" y="450"/>
                  </a:lnTo>
                  <a:lnTo>
                    <a:pt x="74" y="440"/>
                  </a:lnTo>
                  <a:lnTo>
                    <a:pt x="82" y="430"/>
                  </a:lnTo>
                  <a:lnTo>
                    <a:pt x="87" y="420"/>
                  </a:lnTo>
                  <a:lnTo>
                    <a:pt x="95" y="410"/>
                  </a:lnTo>
                  <a:lnTo>
                    <a:pt x="101" y="400"/>
                  </a:lnTo>
                  <a:lnTo>
                    <a:pt x="108" y="389"/>
                  </a:lnTo>
                  <a:lnTo>
                    <a:pt x="114" y="379"/>
                  </a:lnTo>
                  <a:lnTo>
                    <a:pt x="118" y="373"/>
                  </a:lnTo>
                  <a:lnTo>
                    <a:pt x="123" y="366"/>
                  </a:lnTo>
                  <a:lnTo>
                    <a:pt x="127" y="360"/>
                  </a:lnTo>
                  <a:lnTo>
                    <a:pt x="132" y="353"/>
                  </a:lnTo>
                  <a:lnTo>
                    <a:pt x="135" y="346"/>
                  </a:lnTo>
                  <a:lnTo>
                    <a:pt x="139" y="340"/>
                  </a:lnTo>
                  <a:lnTo>
                    <a:pt x="143" y="333"/>
                  </a:lnTo>
                  <a:lnTo>
                    <a:pt x="148" y="327"/>
                  </a:lnTo>
                  <a:lnTo>
                    <a:pt x="148" y="314"/>
                  </a:lnTo>
                  <a:lnTo>
                    <a:pt x="148" y="302"/>
                  </a:lnTo>
                  <a:lnTo>
                    <a:pt x="149" y="290"/>
                  </a:lnTo>
                  <a:lnTo>
                    <a:pt x="149" y="277"/>
                  </a:lnTo>
                  <a:lnTo>
                    <a:pt x="151" y="266"/>
                  </a:lnTo>
                  <a:lnTo>
                    <a:pt x="151" y="254"/>
                  </a:lnTo>
                  <a:lnTo>
                    <a:pt x="152" y="242"/>
                  </a:lnTo>
                  <a:lnTo>
                    <a:pt x="152" y="229"/>
                  </a:lnTo>
                  <a:lnTo>
                    <a:pt x="155" y="221"/>
                  </a:lnTo>
                  <a:lnTo>
                    <a:pt x="158" y="210"/>
                  </a:lnTo>
                  <a:lnTo>
                    <a:pt x="161" y="202"/>
                  </a:lnTo>
                  <a:lnTo>
                    <a:pt x="164" y="193"/>
                  </a:lnTo>
                  <a:lnTo>
                    <a:pt x="166" y="183"/>
                  </a:lnTo>
                  <a:lnTo>
                    <a:pt x="168" y="174"/>
                  </a:lnTo>
                  <a:lnTo>
                    <a:pt x="171" y="164"/>
                  </a:lnTo>
                  <a:lnTo>
                    <a:pt x="174" y="155"/>
                  </a:lnTo>
                  <a:lnTo>
                    <a:pt x="179" y="145"/>
                  </a:lnTo>
                  <a:lnTo>
                    <a:pt x="183" y="135"/>
                  </a:lnTo>
                  <a:lnTo>
                    <a:pt x="189" y="125"/>
                  </a:lnTo>
                  <a:lnTo>
                    <a:pt x="194" y="114"/>
                  </a:lnTo>
                  <a:lnTo>
                    <a:pt x="198" y="104"/>
                  </a:lnTo>
                  <a:lnTo>
                    <a:pt x="202" y="96"/>
                  </a:lnTo>
                  <a:lnTo>
                    <a:pt x="207" y="85"/>
                  </a:lnTo>
                  <a:lnTo>
                    <a:pt x="213" y="75"/>
                  </a:lnTo>
                  <a:lnTo>
                    <a:pt x="219" y="65"/>
                  </a:lnTo>
                  <a:lnTo>
                    <a:pt x="224" y="56"/>
                  </a:lnTo>
                  <a:lnTo>
                    <a:pt x="230" y="46"/>
                  </a:lnTo>
                  <a:lnTo>
                    <a:pt x="236" y="37"/>
                  </a:lnTo>
                  <a:lnTo>
                    <a:pt x="242" y="29"/>
                  </a:lnTo>
                  <a:lnTo>
                    <a:pt x="250" y="18"/>
                  </a:lnTo>
                  <a:lnTo>
                    <a:pt x="255" y="10"/>
                  </a:lnTo>
                  <a:lnTo>
                    <a:pt x="261" y="0"/>
                  </a:lnTo>
                  <a:lnTo>
                    <a:pt x="258" y="13"/>
                  </a:lnTo>
                  <a:lnTo>
                    <a:pt x="255" y="26"/>
                  </a:lnTo>
                  <a:lnTo>
                    <a:pt x="251" y="39"/>
                  </a:lnTo>
                  <a:lnTo>
                    <a:pt x="248" y="50"/>
                  </a:lnTo>
                  <a:lnTo>
                    <a:pt x="245" y="64"/>
                  </a:lnTo>
                  <a:lnTo>
                    <a:pt x="242" y="77"/>
                  </a:lnTo>
                  <a:lnTo>
                    <a:pt x="239" y="90"/>
                  </a:lnTo>
                  <a:lnTo>
                    <a:pt x="236" y="103"/>
                  </a:lnTo>
                  <a:lnTo>
                    <a:pt x="235" y="112"/>
                  </a:lnTo>
                  <a:lnTo>
                    <a:pt x="233" y="122"/>
                  </a:lnTo>
                  <a:lnTo>
                    <a:pt x="232" y="132"/>
                  </a:lnTo>
                  <a:lnTo>
                    <a:pt x="230" y="142"/>
                  </a:lnTo>
                  <a:lnTo>
                    <a:pt x="229" y="152"/>
                  </a:lnTo>
                  <a:lnTo>
                    <a:pt x="227" y="162"/>
                  </a:lnTo>
                  <a:lnTo>
                    <a:pt x="227" y="171"/>
                  </a:lnTo>
                  <a:lnTo>
                    <a:pt x="226" y="181"/>
                  </a:lnTo>
                  <a:lnTo>
                    <a:pt x="224" y="193"/>
                  </a:lnTo>
                  <a:lnTo>
                    <a:pt x="223" y="203"/>
                  </a:lnTo>
                  <a:lnTo>
                    <a:pt x="222" y="213"/>
                  </a:lnTo>
                  <a:lnTo>
                    <a:pt x="220" y="225"/>
                  </a:lnTo>
                  <a:lnTo>
                    <a:pt x="219" y="235"/>
                  </a:lnTo>
                  <a:lnTo>
                    <a:pt x="217" y="245"/>
                  </a:lnTo>
                  <a:lnTo>
                    <a:pt x="216" y="257"/>
                  </a:lnTo>
                  <a:lnTo>
                    <a:pt x="214" y="267"/>
                  </a:lnTo>
                  <a:lnTo>
                    <a:pt x="214" y="274"/>
                  </a:lnTo>
                  <a:lnTo>
                    <a:pt x="214" y="280"/>
                  </a:lnTo>
                  <a:lnTo>
                    <a:pt x="214" y="288"/>
                  </a:lnTo>
                  <a:lnTo>
                    <a:pt x="216" y="293"/>
                  </a:lnTo>
                  <a:lnTo>
                    <a:pt x="216" y="301"/>
                  </a:lnTo>
                  <a:lnTo>
                    <a:pt x="216" y="308"/>
                  </a:lnTo>
                  <a:lnTo>
                    <a:pt x="216" y="314"/>
                  </a:lnTo>
                  <a:lnTo>
                    <a:pt x="216" y="321"/>
                  </a:lnTo>
                  <a:lnTo>
                    <a:pt x="208" y="334"/>
                  </a:lnTo>
                  <a:lnTo>
                    <a:pt x="201" y="349"/>
                  </a:lnTo>
                  <a:lnTo>
                    <a:pt x="192" y="362"/>
                  </a:lnTo>
                  <a:lnTo>
                    <a:pt x="185" y="375"/>
                  </a:lnTo>
                  <a:lnTo>
                    <a:pt x="177" y="389"/>
                  </a:lnTo>
                  <a:lnTo>
                    <a:pt x="170" y="402"/>
                  </a:lnTo>
                  <a:lnTo>
                    <a:pt x="163" y="417"/>
                  </a:lnTo>
                  <a:lnTo>
                    <a:pt x="155" y="430"/>
                  </a:lnTo>
                  <a:lnTo>
                    <a:pt x="146" y="445"/>
                  </a:lnTo>
                  <a:lnTo>
                    <a:pt x="139" y="461"/>
                  </a:lnTo>
                  <a:lnTo>
                    <a:pt x="130" y="475"/>
                  </a:lnTo>
                  <a:lnTo>
                    <a:pt x="123" y="491"/>
                  </a:lnTo>
                  <a:lnTo>
                    <a:pt x="114" y="506"/>
                  </a:lnTo>
                  <a:lnTo>
                    <a:pt x="107" y="522"/>
                  </a:lnTo>
                  <a:lnTo>
                    <a:pt x="98" y="536"/>
                  </a:lnTo>
                  <a:lnTo>
                    <a:pt x="90" y="552"/>
                  </a:lnTo>
                  <a:lnTo>
                    <a:pt x="86" y="558"/>
                  </a:lnTo>
                  <a:lnTo>
                    <a:pt x="83" y="564"/>
                  </a:lnTo>
                  <a:lnTo>
                    <a:pt x="80" y="570"/>
                  </a:lnTo>
                  <a:lnTo>
                    <a:pt x="76" y="577"/>
                  </a:lnTo>
                  <a:lnTo>
                    <a:pt x="73" y="583"/>
                  </a:lnTo>
                  <a:lnTo>
                    <a:pt x="68" y="589"/>
                  </a:lnTo>
                  <a:lnTo>
                    <a:pt x="65" y="594"/>
                  </a:lnTo>
                  <a:lnTo>
                    <a:pt x="62" y="600"/>
                  </a:lnTo>
                  <a:lnTo>
                    <a:pt x="56" y="600"/>
                  </a:lnTo>
                  <a:lnTo>
                    <a:pt x="52" y="602"/>
                  </a:lnTo>
                  <a:lnTo>
                    <a:pt x="48" y="602"/>
                  </a:lnTo>
                  <a:lnTo>
                    <a:pt x="42" y="602"/>
                  </a:lnTo>
                  <a:lnTo>
                    <a:pt x="37" y="603"/>
                  </a:lnTo>
                  <a:lnTo>
                    <a:pt x="33" y="603"/>
                  </a:lnTo>
                  <a:lnTo>
                    <a:pt x="27" y="603"/>
                  </a:lnTo>
                  <a:lnTo>
                    <a:pt x="23" y="605"/>
                  </a:lnTo>
                  <a:lnTo>
                    <a:pt x="20" y="600"/>
                  </a:lnTo>
                  <a:lnTo>
                    <a:pt x="17" y="596"/>
                  </a:lnTo>
                  <a:lnTo>
                    <a:pt x="14" y="592"/>
                  </a:lnTo>
                  <a:lnTo>
                    <a:pt x="12" y="589"/>
                  </a:lnTo>
                  <a:lnTo>
                    <a:pt x="9" y="584"/>
                  </a:lnTo>
                  <a:lnTo>
                    <a:pt x="6" y="580"/>
                  </a:lnTo>
                  <a:lnTo>
                    <a:pt x="3" y="576"/>
                  </a:lnTo>
                  <a:lnTo>
                    <a:pt x="0" y="573"/>
                  </a:lnTo>
                  <a:lnTo>
                    <a:pt x="2" y="568"/>
                  </a:lnTo>
                  <a:lnTo>
                    <a:pt x="3" y="564"/>
                  </a:lnTo>
                  <a:lnTo>
                    <a:pt x="5" y="560"/>
                  </a:lnTo>
                  <a:lnTo>
                    <a:pt x="6" y="557"/>
                  </a:lnTo>
                  <a:lnTo>
                    <a:pt x="8" y="552"/>
                  </a:lnTo>
                  <a:lnTo>
                    <a:pt x="9" y="548"/>
                  </a:lnTo>
                  <a:lnTo>
                    <a:pt x="11" y="544"/>
                  </a:lnTo>
                  <a:lnTo>
                    <a:pt x="12" y="54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80" name="Freeform 156">
              <a:extLst>
                <a:ext uri="{FF2B5EF4-FFF2-40B4-BE49-F238E27FC236}">
                  <a16:creationId xmlns:a16="http://schemas.microsoft.com/office/drawing/2014/main" xmlns="" id="{2A4FB2F8-E33D-4EEA-9DDD-E534F98562BB}"/>
                </a:ext>
              </a:extLst>
            </p:cNvPr>
            <p:cNvSpPr>
              <a:spLocks/>
            </p:cNvSpPr>
            <p:nvPr/>
          </p:nvSpPr>
          <p:spPr bwMode="auto">
            <a:xfrm>
              <a:off x="1011" y="2535"/>
              <a:ext cx="74" cy="174"/>
            </a:xfrm>
            <a:custGeom>
              <a:avLst/>
              <a:gdLst>
                <a:gd name="T0" fmla="*/ 9 w 223"/>
                <a:gd name="T1" fmla="*/ 464 h 518"/>
                <a:gd name="T2" fmla="*/ 50 w 223"/>
                <a:gd name="T3" fmla="*/ 394 h 518"/>
                <a:gd name="T4" fmla="*/ 97 w 223"/>
                <a:gd name="T5" fmla="*/ 326 h 518"/>
                <a:gd name="T6" fmla="*/ 125 w 223"/>
                <a:gd name="T7" fmla="*/ 279 h 518"/>
                <a:gd name="T8" fmla="*/ 130 w 223"/>
                <a:gd name="T9" fmla="*/ 198 h 518"/>
                <a:gd name="T10" fmla="*/ 147 w 223"/>
                <a:gd name="T11" fmla="*/ 134 h 518"/>
                <a:gd name="T12" fmla="*/ 181 w 223"/>
                <a:gd name="T13" fmla="*/ 64 h 518"/>
                <a:gd name="T14" fmla="*/ 223 w 223"/>
                <a:gd name="T15" fmla="*/ 0 h 518"/>
                <a:gd name="T16" fmla="*/ 192 w 223"/>
                <a:gd name="T17" fmla="*/ 86 h 518"/>
                <a:gd name="T18" fmla="*/ 183 w 223"/>
                <a:gd name="T19" fmla="*/ 156 h 518"/>
                <a:gd name="T20" fmla="*/ 174 w 223"/>
                <a:gd name="T21" fmla="*/ 230 h 518"/>
                <a:gd name="T22" fmla="*/ 171 w 223"/>
                <a:gd name="T23" fmla="*/ 275 h 518"/>
                <a:gd name="T24" fmla="*/ 122 w 223"/>
                <a:gd name="T25" fmla="*/ 361 h 518"/>
                <a:gd name="T26" fmla="*/ 66 w 223"/>
                <a:gd name="T27" fmla="*/ 469 h 518"/>
                <a:gd name="T28" fmla="*/ 46 w 223"/>
                <a:gd name="T29" fmla="*/ 509 h 518"/>
                <a:gd name="T30" fmla="*/ 18 w 223"/>
                <a:gd name="T31" fmla="*/ 518 h 518"/>
                <a:gd name="T32" fmla="*/ 0 w 223"/>
                <a:gd name="T33" fmla="*/ 490 h 518"/>
                <a:gd name="T34" fmla="*/ 9 w 223"/>
                <a:gd name="T35" fmla="*/ 46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3" h="518">
                  <a:moveTo>
                    <a:pt x="9" y="464"/>
                  </a:moveTo>
                  <a:lnTo>
                    <a:pt x="50" y="394"/>
                  </a:lnTo>
                  <a:lnTo>
                    <a:pt x="97" y="326"/>
                  </a:lnTo>
                  <a:lnTo>
                    <a:pt x="125" y="279"/>
                  </a:lnTo>
                  <a:lnTo>
                    <a:pt x="130" y="198"/>
                  </a:lnTo>
                  <a:lnTo>
                    <a:pt x="147" y="134"/>
                  </a:lnTo>
                  <a:lnTo>
                    <a:pt x="181" y="64"/>
                  </a:lnTo>
                  <a:lnTo>
                    <a:pt x="223" y="0"/>
                  </a:lnTo>
                  <a:lnTo>
                    <a:pt x="192" y="86"/>
                  </a:lnTo>
                  <a:lnTo>
                    <a:pt x="183" y="156"/>
                  </a:lnTo>
                  <a:lnTo>
                    <a:pt x="174" y="230"/>
                  </a:lnTo>
                  <a:lnTo>
                    <a:pt x="171" y="275"/>
                  </a:lnTo>
                  <a:lnTo>
                    <a:pt x="122" y="361"/>
                  </a:lnTo>
                  <a:lnTo>
                    <a:pt x="66" y="469"/>
                  </a:lnTo>
                  <a:lnTo>
                    <a:pt x="46" y="509"/>
                  </a:lnTo>
                  <a:lnTo>
                    <a:pt x="18" y="518"/>
                  </a:lnTo>
                  <a:lnTo>
                    <a:pt x="0" y="490"/>
                  </a:lnTo>
                  <a:lnTo>
                    <a:pt x="9" y="46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81" name="Freeform 157">
              <a:extLst>
                <a:ext uri="{FF2B5EF4-FFF2-40B4-BE49-F238E27FC236}">
                  <a16:creationId xmlns:a16="http://schemas.microsoft.com/office/drawing/2014/main" xmlns="" id="{12D67867-AFDB-4944-B03D-7644460F4FA6}"/>
                </a:ext>
              </a:extLst>
            </p:cNvPr>
            <p:cNvSpPr>
              <a:spLocks/>
            </p:cNvSpPr>
            <p:nvPr/>
          </p:nvSpPr>
          <p:spPr bwMode="auto">
            <a:xfrm>
              <a:off x="973" y="2759"/>
              <a:ext cx="170" cy="144"/>
            </a:xfrm>
            <a:custGeom>
              <a:avLst/>
              <a:gdLst>
                <a:gd name="T0" fmla="*/ 0 w 508"/>
                <a:gd name="T1" fmla="*/ 308 h 433"/>
                <a:gd name="T2" fmla="*/ 56 w 508"/>
                <a:gd name="T3" fmla="*/ 232 h 433"/>
                <a:gd name="T4" fmla="*/ 189 w 508"/>
                <a:gd name="T5" fmla="*/ 123 h 433"/>
                <a:gd name="T6" fmla="*/ 335 w 508"/>
                <a:gd name="T7" fmla="*/ 41 h 433"/>
                <a:gd name="T8" fmla="*/ 460 w 508"/>
                <a:gd name="T9" fmla="*/ 0 h 433"/>
                <a:gd name="T10" fmla="*/ 508 w 508"/>
                <a:gd name="T11" fmla="*/ 27 h 433"/>
                <a:gd name="T12" fmla="*/ 495 w 508"/>
                <a:gd name="T13" fmla="*/ 103 h 433"/>
                <a:gd name="T14" fmla="*/ 419 w 508"/>
                <a:gd name="T15" fmla="*/ 247 h 433"/>
                <a:gd name="T16" fmla="*/ 342 w 508"/>
                <a:gd name="T17" fmla="*/ 330 h 433"/>
                <a:gd name="T18" fmla="*/ 230 w 508"/>
                <a:gd name="T19" fmla="*/ 406 h 433"/>
                <a:gd name="T20" fmla="*/ 84 w 508"/>
                <a:gd name="T21" fmla="*/ 433 h 433"/>
                <a:gd name="T22" fmla="*/ 0 w 508"/>
                <a:gd name="T23" fmla="*/ 391 h 433"/>
                <a:gd name="T24" fmla="*/ 0 w 508"/>
                <a:gd name="T25" fmla="*/ 388 h 433"/>
                <a:gd name="T26" fmla="*/ 1 w 508"/>
                <a:gd name="T27" fmla="*/ 378 h 433"/>
                <a:gd name="T28" fmla="*/ 1 w 508"/>
                <a:gd name="T29" fmla="*/ 363 h 433"/>
                <a:gd name="T30" fmla="*/ 3 w 508"/>
                <a:gd name="T31" fmla="*/ 347 h 433"/>
                <a:gd name="T32" fmla="*/ 3 w 508"/>
                <a:gd name="T33" fmla="*/ 331 h 433"/>
                <a:gd name="T34" fmla="*/ 3 w 508"/>
                <a:gd name="T35" fmla="*/ 318 h 433"/>
                <a:gd name="T36" fmla="*/ 3 w 508"/>
                <a:gd name="T37" fmla="*/ 314 h 433"/>
                <a:gd name="T38" fmla="*/ 1 w 508"/>
                <a:gd name="T39" fmla="*/ 311 h 433"/>
                <a:gd name="T40" fmla="*/ 1 w 508"/>
                <a:gd name="T41" fmla="*/ 308 h 433"/>
                <a:gd name="T42" fmla="*/ 0 w 508"/>
                <a:gd name="T43" fmla="*/ 30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8" h="433">
                  <a:moveTo>
                    <a:pt x="0" y="308"/>
                  </a:moveTo>
                  <a:lnTo>
                    <a:pt x="56" y="232"/>
                  </a:lnTo>
                  <a:lnTo>
                    <a:pt x="189" y="123"/>
                  </a:lnTo>
                  <a:lnTo>
                    <a:pt x="335" y="41"/>
                  </a:lnTo>
                  <a:lnTo>
                    <a:pt x="460" y="0"/>
                  </a:lnTo>
                  <a:lnTo>
                    <a:pt x="508" y="27"/>
                  </a:lnTo>
                  <a:lnTo>
                    <a:pt x="495" y="103"/>
                  </a:lnTo>
                  <a:lnTo>
                    <a:pt x="419" y="247"/>
                  </a:lnTo>
                  <a:lnTo>
                    <a:pt x="342" y="330"/>
                  </a:lnTo>
                  <a:lnTo>
                    <a:pt x="230" y="406"/>
                  </a:lnTo>
                  <a:lnTo>
                    <a:pt x="84" y="433"/>
                  </a:lnTo>
                  <a:lnTo>
                    <a:pt x="0" y="391"/>
                  </a:lnTo>
                  <a:lnTo>
                    <a:pt x="0" y="388"/>
                  </a:lnTo>
                  <a:lnTo>
                    <a:pt x="1" y="378"/>
                  </a:lnTo>
                  <a:lnTo>
                    <a:pt x="1" y="363"/>
                  </a:lnTo>
                  <a:lnTo>
                    <a:pt x="3" y="347"/>
                  </a:lnTo>
                  <a:lnTo>
                    <a:pt x="3" y="331"/>
                  </a:lnTo>
                  <a:lnTo>
                    <a:pt x="3" y="318"/>
                  </a:lnTo>
                  <a:lnTo>
                    <a:pt x="3" y="314"/>
                  </a:lnTo>
                  <a:lnTo>
                    <a:pt x="1" y="311"/>
                  </a:lnTo>
                  <a:lnTo>
                    <a:pt x="1" y="308"/>
                  </a:lnTo>
                  <a:lnTo>
                    <a:pt x="0" y="30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82" name="Freeform 158">
              <a:extLst>
                <a:ext uri="{FF2B5EF4-FFF2-40B4-BE49-F238E27FC236}">
                  <a16:creationId xmlns:a16="http://schemas.microsoft.com/office/drawing/2014/main" xmlns="" id="{BBC2521A-3F32-42FD-86FA-47069D2D9684}"/>
                </a:ext>
              </a:extLst>
            </p:cNvPr>
            <p:cNvSpPr>
              <a:spLocks/>
            </p:cNvSpPr>
            <p:nvPr/>
          </p:nvSpPr>
          <p:spPr bwMode="auto">
            <a:xfrm>
              <a:off x="984" y="2771"/>
              <a:ext cx="150" cy="128"/>
            </a:xfrm>
            <a:custGeom>
              <a:avLst/>
              <a:gdLst>
                <a:gd name="T0" fmla="*/ 6 w 452"/>
                <a:gd name="T1" fmla="*/ 267 h 385"/>
                <a:gd name="T2" fmla="*/ 19 w 452"/>
                <a:gd name="T3" fmla="*/ 250 h 385"/>
                <a:gd name="T4" fmla="*/ 31 w 452"/>
                <a:gd name="T5" fmla="*/ 234 h 385"/>
                <a:gd name="T6" fmla="*/ 44 w 452"/>
                <a:gd name="T7" fmla="*/ 216 h 385"/>
                <a:gd name="T8" fmla="*/ 65 w 452"/>
                <a:gd name="T9" fmla="*/ 196 h 385"/>
                <a:gd name="T10" fmla="*/ 94 w 452"/>
                <a:gd name="T11" fmla="*/ 171 h 385"/>
                <a:gd name="T12" fmla="*/ 124 w 452"/>
                <a:gd name="T13" fmla="*/ 147 h 385"/>
                <a:gd name="T14" fmla="*/ 153 w 452"/>
                <a:gd name="T15" fmla="*/ 122 h 385"/>
                <a:gd name="T16" fmla="*/ 184 w 452"/>
                <a:gd name="T17" fmla="*/ 101 h 385"/>
                <a:gd name="T18" fmla="*/ 217 w 452"/>
                <a:gd name="T19" fmla="*/ 83 h 385"/>
                <a:gd name="T20" fmla="*/ 249 w 452"/>
                <a:gd name="T21" fmla="*/ 64 h 385"/>
                <a:gd name="T22" fmla="*/ 281 w 452"/>
                <a:gd name="T23" fmla="*/ 46 h 385"/>
                <a:gd name="T24" fmla="*/ 311 w 452"/>
                <a:gd name="T25" fmla="*/ 32 h 385"/>
                <a:gd name="T26" fmla="*/ 339 w 452"/>
                <a:gd name="T27" fmla="*/ 23 h 385"/>
                <a:gd name="T28" fmla="*/ 367 w 452"/>
                <a:gd name="T29" fmla="*/ 14 h 385"/>
                <a:gd name="T30" fmla="*/ 395 w 452"/>
                <a:gd name="T31" fmla="*/ 4 h 385"/>
                <a:gd name="T32" fmla="*/ 414 w 452"/>
                <a:gd name="T33" fmla="*/ 3 h 385"/>
                <a:gd name="T34" fmla="*/ 426 w 452"/>
                <a:gd name="T35" fmla="*/ 10 h 385"/>
                <a:gd name="T36" fmla="*/ 436 w 452"/>
                <a:gd name="T37" fmla="*/ 16 h 385"/>
                <a:gd name="T38" fmla="*/ 447 w 452"/>
                <a:gd name="T39" fmla="*/ 21 h 385"/>
                <a:gd name="T40" fmla="*/ 451 w 452"/>
                <a:gd name="T41" fmla="*/ 33 h 385"/>
                <a:gd name="T42" fmla="*/ 448 w 452"/>
                <a:gd name="T43" fmla="*/ 49 h 385"/>
                <a:gd name="T44" fmla="*/ 445 w 452"/>
                <a:gd name="T45" fmla="*/ 67 h 385"/>
                <a:gd name="T46" fmla="*/ 442 w 452"/>
                <a:gd name="T47" fmla="*/ 84 h 385"/>
                <a:gd name="T48" fmla="*/ 432 w 452"/>
                <a:gd name="T49" fmla="*/ 107 h 385"/>
                <a:gd name="T50" fmla="*/ 414 w 452"/>
                <a:gd name="T51" fmla="*/ 139 h 385"/>
                <a:gd name="T52" fmla="*/ 398 w 452"/>
                <a:gd name="T53" fmla="*/ 173 h 385"/>
                <a:gd name="T54" fmla="*/ 380 w 452"/>
                <a:gd name="T55" fmla="*/ 205 h 385"/>
                <a:gd name="T56" fmla="*/ 364 w 452"/>
                <a:gd name="T57" fmla="*/ 229 h 385"/>
                <a:gd name="T58" fmla="*/ 346 w 452"/>
                <a:gd name="T59" fmla="*/ 247 h 385"/>
                <a:gd name="T60" fmla="*/ 330 w 452"/>
                <a:gd name="T61" fmla="*/ 266 h 385"/>
                <a:gd name="T62" fmla="*/ 312 w 452"/>
                <a:gd name="T63" fmla="*/ 285 h 385"/>
                <a:gd name="T64" fmla="*/ 292 w 452"/>
                <a:gd name="T65" fmla="*/ 302 h 385"/>
                <a:gd name="T66" fmla="*/ 267 w 452"/>
                <a:gd name="T67" fmla="*/ 318 h 385"/>
                <a:gd name="T68" fmla="*/ 242 w 452"/>
                <a:gd name="T69" fmla="*/ 336 h 385"/>
                <a:gd name="T70" fmla="*/ 217 w 452"/>
                <a:gd name="T71" fmla="*/ 352 h 385"/>
                <a:gd name="T72" fmla="*/ 189 w 452"/>
                <a:gd name="T73" fmla="*/ 363 h 385"/>
                <a:gd name="T74" fmla="*/ 156 w 452"/>
                <a:gd name="T75" fmla="*/ 371 h 385"/>
                <a:gd name="T76" fmla="*/ 124 w 452"/>
                <a:gd name="T77" fmla="*/ 376 h 385"/>
                <a:gd name="T78" fmla="*/ 91 w 452"/>
                <a:gd name="T79" fmla="*/ 382 h 385"/>
                <a:gd name="T80" fmla="*/ 65 w 452"/>
                <a:gd name="T81" fmla="*/ 381 h 385"/>
                <a:gd name="T82" fmla="*/ 47 w 452"/>
                <a:gd name="T83" fmla="*/ 372 h 385"/>
                <a:gd name="T84" fmla="*/ 28 w 452"/>
                <a:gd name="T85" fmla="*/ 362 h 385"/>
                <a:gd name="T86" fmla="*/ 10 w 452"/>
                <a:gd name="T87" fmla="*/ 353 h 385"/>
                <a:gd name="T88" fmla="*/ 0 w 452"/>
                <a:gd name="T89" fmla="*/ 344 h 385"/>
                <a:gd name="T90" fmla="*/ 1 w 452"/>
                <a:gd name="T91" fmla="*/ 324 h 385"/>
                <a:gd name="T92" fmla="*/ 3 w 452"/>
                <a:gd name="T93" fmla="*/ 296 h 385"/>
                <a:gd name="T94" fmla="*/ 1 w 452"/>
                <a:gd name="T95" fmla="*/ 27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2" h="385">
                  <a:moveTo>
                    <a:pt x="0" y="275"/>
                  </a:moveTo>
                  <a:lnTo>
                    <a:pt x="6" y="267"/>
                  </a:lnTo>
                  <a:lnTo>
                    <a:pt x="13" y="259"/>
                  </a:lnTo>
                  <a:lnTo>
                    <a:pt x="19" y="250"/>
                  </a:lnTo>
                  <a:lnTo>
                    <a:pt x="25" y="241"/>
                  </a:lnTo>
                  <a:lnTo>
                    <a:pt x="31" y="234"/>
                  </a:lnTo>
                  <a:lnTo>
                    <a:pt x="37" y="225"/>
                  </a:lnTo>
                  <a:lnTo>
                    <a:pt x="44" y="216"/>
                  </a:lnTo>
                  <a:lnTo>
                    <a:pt x="50" y="208"/>
                  </a:lnTo>
                  <a:lnTo>
                    <a:pt x="65" y="196"/>
                  </a:lnTo>
                  <a:lnTo>
                    <a:pt x="79" y="183"/>
                  </a:lnTo>
                  <a:lnTo>
                    <a:pt x="94" y="171"/>
                  </a:lnTo>
                  <a:lnTo>
                    <a:pt x="109" y="160"/>
                  </a:lnTo>
                  <a:lnTo>
                    <a:pt x="124" y="147"/>
                  </a:lnTo>
                  <a:lnTo>
                    <a:pt x="138" y="135"/>
                  </a:lnTo>
                  <a:lnTo>
                    <a:pt x="153" y="122"/>
                  </a:lnTo>
                  <a:lnTo>
                    <a:pt x="168" y="110"/>
                  </a:lnTo>
                  <a:lnTo>
                    <a:pt x="184" y="101"/>
                  </a:lnTo>
                  <a:lnTo>
                    <a:pt x="200" y="91"/>
                  </a:lnTo>
                  <a:lnTo>
                    <a:pt x="217" y="83"/>
                  </a:lnTo>
                  <a:lnTo>
                    <a:pt x="233" y="74"/>
                  </a:lnTo>
                  <a:lnTo>
                    <a:pt x="249" y="64"/>
                  </a:lnTo>
                  <a:lnTo>
                    <a:pt x="265" y="55"/>
                  </a:lnTo>
                  <a:lnTo>
                    <a:pt x="281" y="46"/>
                  </a:lnTo>
                  <a:lnTo>
                    <a:pt x="298" y="37"/>
                  </a:lnTo>
                  <a:lnTo>
                    <a:pt x="311" y="32"/>
                  </a:lnTo>
                  <a:lnTo>
                    <a:pt x="326" y="27"/>
                  </a:lnTo>
                  <a:lnTo>
                    <a:pt x="339" y="23"/>
                  </a:lnTo>
                  <a:lnTo>
                    <a:pt x="354" y="19"/>
                  </a:lnTo>
                  <a:lnTo>
                    <a:pt x="367" y="14"/>
                  </a:lnTo>
                  <a:lnTo>
                    <a:pt x="382" y="10"/>
                  </a:lnTo>
                  <a:lnTo>
                    <a:pt x="395" y="4"/>
                  </a:lnTo>
                  <a:lnTo>
                    <a:pt x="410" y="0"/>
                  </a:lnTo>
                  <a:lnTo>
                    <a:pt x="414" y="3"/>
                  </a:lnTo>
                  <a:lnTo>
                    <a:pt x="420" y="7"/>
                  </a:lnTo>
                  <a:lnTo>
                    <a:pt x="426" y="10"/>
                  </a:lnTo>
                  <a:lnTo>
                    <a:pt x="430" y="13"/>
                  </a:lnTo>
                  <a:lnTo>
                    <a:pt x="436" y="16"/>
                  </a:lnTo>
                  <a:lnTo>
                    <a:pt x="442" y="19"/>
                  </a:lnTo>
                  <a:lnTo>
                    <a:pt x="447" y="21"/>
                  </a:lnTo>
                  <a:lnTo>
                    <a:pt x="452" y="24"/>
                  </a:lnTo>
                  <a:lnTo>
                    <a:pt x="451" y="33"/>
                  </a:lnTo>
                  <a:lnTo>
                    <a:pt x="449" y="42"/>
                  </a:lnTo>
                  <a:lnTo>
                    <a:pt x="448" y="49"/>
                  </a:lnTo>
                  <a:lnTo>
                    <a:pt x="447" y="58"/>
                  </a:lnTo>
                  <a:lnTo>
                    <a:pt x="445" y="67"/>
                  </a:lnTo>
                  <a:lnTo>
                    <a:pt x="444" y="75"/>
                  </a:lnTo>
                  <a:lnTo>
                    <a:pt x="442" y="84"/>
                  </a:lnTo>
                  <a:lnTo>
                    <a:pt x="441" y="91"/>
                  </a:lnTo>
                  <a:lnTo>
                    <a:pt x="432" y="107"/>
                  </a:lnTo>
                  <a:lnTo>
                    <a:pt x="423" y="123"/>
                  </a:lnTo>
                  <a:lnTo>
                    <a:pt x="414" y="139"/>
                  </a:lnTo>
                  <a:lnTo>
                    <a:pt x="407" y="155"/>
                  </a:lnTo>
                  <a:lnTo>
                    <a:pt x="398" y="173"/>
                  </a:lnTo>
                  <a:lnTo>
                    <a:pt x="389" y="189"/>
                  </a:lnTo>
                  <a:lnTo>
                    <a:pt x="380" y="205"/>
                  </a:lnTo>
                  <a:lnTo>
                    <a:pt x="371" y="221"/>
                  </a:lnTo>
                  <a:lnTo>
                    <a:pt x="364" y="229"/>
                  </a:lnTo>
                  <a:lnTo>
                    <a:pt x="355" y="238"/>
                  </a:lnTo>
                  <a:lnTo>
                    <a:pt x="346" y="247"/>
                  </a:lnTo>
                  <a:lnTo>
                    <a:pt x="337" y="257"/>
                  </a:lnTo>
                  <a:lnTo>
                    <a:pt x="330" y="266"/>
                  </a:lnTo>
                  <a:lnTo>
                    <a:pt x="321" y="275"/>
                  </a:lnTo>
                  <a:lnTo>
                    <a:pt x="312" y="285"/>
                  </a:lnTo>
                  <a:lnTo>
                    <a:pt x="304" y="293"/>
                  </a:lnTo>
                  <a:lnTo>
                    <a:pt x="292" y="302"/>
                  </a:lnTo>
                  <a:lnTo>
                    <a:pt x="278" y="311"/>
                  </a:lnTo>
                  <a:lnTo>
                    <a:pt x="267" y="318"/>
                  </a:lnTo>
                  <a:lnTo>
                    <a:pt x="255" y="327"/>
                  </a:lnTo>
                  <a:lnTo>
                    <a:pt x="242" y="336"/>
                  </a:lnTo>
                  <a:lnTo>
                    <a:pt x="230" y="344"/>
                  </a:lnTo>
                  <a:lnTo>
                    <a:pt x="217" y="352"/>
                  </a:lnTo>
                  <a:lnTo>
                    <a:pt x="205" y="360"/>
                  </a:lnTo>
                  <a:lnTo>
                    <a:pt x="189" y="363"/>
                  </a:lnTo>
                  <a:lnTo>
                    <a:pt x="172" y="366"/>
                  </a:lnTo>
                  <a:lnTo>
                    <a:pt x="156" y="371"/>
                  </a:lnTo>
                  <a:lnTo>
                    <a:pt x="140" y="373"/>
                  </a:lnTo>
                  <a:lnTo>
                    <a:pt x="124" y="376"/>
                  </a:lnTo>
                  <a:lnTo>
                    <a:pt x="107" y="379"/>
                  </a:lnTo>
                  <a:lnTo>
                    <a:pt x="91" y="382"/>
                  </a:lnTo>
                  <a:lnTo>
                    <a:pt x="75" y="385"/>
                  </a:lnTo>
                  <a:lnTo>
                    <a:pt x="65" y="381"/>
                  </a:lnTo>
                  <a:lnTo>
                    <a:pt x="56" y="376"/>
                  </a:lnTo>
                  <a:lnTo>
                    <a:pt x="47" y="372"/>
                  </a:lnTo>
                  <a:lnTo>
                    <a:pt x="37" y="366"/>
                  </a:lnTo>
                  <a:lnTo>
                    <a:pt x="28" y="362"/>
                  </a:lnTo>
                  <a:lnTo>
                    <a:pt x="19" y="357"/>
                  </a:lnTo>
                  <a:lnTo>
                    <a:pt x="10" y="353"/>
                  </a:lnTo>
                  <a:lnTo>
                    <a:pt x="0" y="349"/>
                  </a:lnTo>
                  <a:lnTo>
                    <a:pt x="0" y="344"/>
                  </a:lnTo>
                  <a:lnTo>
                    <a:pt x="1" y="336"/>
                  </a:lnTo>
                  <a:lnTo>
                    <a:pt x="1" y="324"/>
                  </a:lnTo>
                  <a:lnTo>
                    <a:pt x="3" y="309"/>
                  </a:lnTo>
                  <a:lnTo>
                    <a:pt x="3" y="296"/>
                  </a:lnTo>
                  <a:lnTo>
                    <a:pt x="3" y="285"/>
                  </a:lnTo>
                  <a:lnTo>
                    <a:pt x="1" y="276"/>
                  </a:lnTo>
                  <a:lnTo>
                    <a:pt x="0" y="2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83" name="Freeform 159">
              <a:extLst>
                <a:ext uri="{FF2B5EF4-FFF2-40B4-BE49-F238E27FC236}">
                  <a16:creationId xmlns:a16="http://schemas.microsoft.com/office/drawing/2014/main" xmlns="" id="{6D05BC5C-6E05-426C-A875-740D21C42E4C}"/>
                </a:ext>
              </a:extLst>
            </p:cNvPr>
            <p:cNvSpPr>
              <a:spLocks/>
            </p:cNvSpPr>
            <p:nvPr/>
          </p:nvSpPr>
          <p:spPr bwMode="auto">
            <a:xfrm>
              <a:off x="994" y="2783"/>
              <a:ext cx="135" cy="112"/>
            </a:xfrm>
            <a:custGeom>
              <a:avLst/>
              <a:gdLst>
                <a:gd name="T0" fmla="*/ 5 w 395"/>
                <a:gd name="T1" fmla="*/ 233 h 337"/>
                <a:gd name="T2" fmla="*/ 17 w 395"/>
                <a:gd name="T3" fmla="*/ 218 h 337"/>
                <a:gd name="T4" fmla="*/ 27 w 395"/>
                <a:gd name="T5" fmla="*/ 204 h 337"/>
                <a:gd name="T6" fmla="*/ 37 w 395"/>
                <a:gd name="T7" fmla="*/ 189 h 337"/>
                <a:gd name="T8" fmla="*/ 56 w 395"/>
                <a:gd name="T9" fmla="*/ 172 h 337"/>
                <a:gd name="T10" fmla="*/ 81 w 395"/>
                <a:gd name="T11" fmla="*/ 150 h 337"/>
                <a:gd name="T12" fmla="*/ 108 w 395"/>
                <a:gd name="T13" fmla="*/ 128 h 337"/>
                <a:gd name="T14" fmla="*/ 133 w 395"/>
                <a:gd name="T15" fmla="*/ 106 h 337"/>
                <a:gd name="T16" fmla="*/ 161 w 395"/>
                <a:gd name="T17" fmla="*/ 89 h 337"/>
                <a:gd name="T18" fmla="*/ 189 w 395"/>
                <a:gd name="T19" fmla="*/ 73 h 337"/>
                <a:gd name="T20" fmla="*/ 217 w 395"/>
                <a:gd name="T21" fmla="*/ 57 h 337"/>
                <a:gd name="T22" fmla="*/ 245 w 395"/>
                <a:gd name="T23" fmla="*/ 39 h 337"/>
                <a:gd name="T24" fmla="*/ 272 w 395"/>
                <a:gd name="T25" fmla="*/ 28 h 337"/>
                <a:gd name="T26" fmla="*/ 297 w 395"/>
                <a:gd name="T27" fmla="*/ 20 h 337"/>
                <a:gd name="T28" fmla="*/ 320 w 395"/>
                <a:gd name="T29" fmla="*/ 12 h 337"/>
                <a:gd name="T30" fmla="*/ 345 w 395"/>
                <a:gd name="T31" fmla="*/ 4 h 337"/>
                <a:gd name="T32" fmla="*/ 363 w 395"/>
                <a:gd name="T33" fmla="*/ 3 h 337"/>
                <a:gd name="T34" fmla="*/ 372 w 395"/>
                <a:gd name="T35" fmla="*/ 7 h 337"/>
                <a:gd name="T36" fmla="*/ 381 w 395"/>
                <a:gd name="T37" fmla="*/ 13 h 337"/>
                <a:gd name="T38" fmla="*/ 391 w 395"/>
                <a:gd name="T39" fmla="*/ 19 h 337"/>
                <a:gd name="T40" fmla="*/ 394 w 395"/>
                <a:gd name="T41" fmla="*/ 29 h 337"/>
                <a:gd name="T42" fmla="*/ 391 w 395"/>
                <a:gd name="T43" fmla="*/ 44 h 337"/>
                <a:gd name="T44" fmla="*/ 388 w 395"/>
                <a:gd name="T45" fmla="*/ 58 h 337"/>
                <a:gd name="T46" fmla="*/ 387 w 395"/>
                <a:gd name="T47" fmla="*/ 73 h 337"/>
                <a:gd name="T48" fmla="*/ 378 w 395"/>
                <a:gd name="T49" fmla="*/ 95 h 337"/>
                <a:gd name="T50" fmla="*/ 363 w 395"/>
                <a:gd name="T51" fmla="*/ 122 h 337"/>
                <a:gd name="T52" fmla="*/ 347 w 395"/>
                <a:gd name="T53" fmla="*/ 150 h 337"/>
                <a:gd name="T54" fmla="*/ 332 w 395"/>
                <a:gd name="T55" fmla="*/ 179 h 337"/>
                <a:gd name="T56" fmla="*/ 317 w 395"/>
                <a:gd name="T57" fmla="*/ 201 h 337"/>
                <a:gd name="T58" fmla="*/ 303 w 395"/>
                <a:gd name="T59" fmla="*/ 217 h 337"/>
                <a:gd name="T60" fmla="*/ 288 w 395"/>
                <a:gd name="T61" fmla="*/ 233 h 337"/>
                <a:gd name="T62" fmla="*/ 273 w 395"/>
                <a:gd name="T63" fmla="*/ 249 h 337"/>
                <a:gd name="T64" fmla="*/ 254 w 395"/>
                <a:gd name="T65" fmla="*/ 263 h 337"/>
                <a:gd name="T66" fmla="*/ 233 w 395"/>
                <a:gd name="T67" fmla="*/ 279 h 337"/>
                <a:gd name="T68" fmla="*/ 211 w 395"/>
                <a:gd name="T69" fmla="*/ 294 h 337"/>
                <a:gd name="T70" fmla="*/ 189 w 395"/>
                <a:gd name="T71" fmla="*/ 308 h 337"/>
                <a:gd name="T72" fmla="*/ 164 w 395"/>
                <a:gd name="T73" fmla="*/ 319 h 337"/>
                <a:gd name="T74" fmla="*/ 136 w 395"/>
                <a:gd name="T75" fmla="*/ 323 h 337"/>
                <a:gd name="T76" fmla="*/ 108 w 395"/>
                <a:gd name="T77" fmla="*/ 329 h 337"/>
                <a:gd name="T78" fmla="*/ 78 w 395"/>
                <a:gd name="T79" fmla="*/ 335 h 337"/>
                <a:gd name="T80" fmla="*/ 56 w 395"/>
                <a:gd name="T81" fmla="*/ 333 h 337"/>
                <a:gd name="T82" fmla="*/ 40 w 395"/>
                <a:gd name="T83" fmla="*/ 324 h 337"/>
                <a:gd name="T84" fmla="*/ 24 w 395"/>
                <a:gd name="T85" fmla="*/ 317 h 337"/>
                <a:gd name="T86" fmla="*/ 8 w 395"/>
                <a:gd name="T87" fmla="*/ 308 h 337"/>
                <a:gd name="T88" fmla="*/ 0 w 395"/>
                <a:gd name="T89" fmla="*/ 301 h 337"/>
                <a:gd name="T90" fmla="*/ 2 w 395"/>
                <a:gd name="T91" fmla="*/ 284 h 337"/>
                <a:gd name="T92" fmla="*/ 2 w 395"/>
                <a:gd name="T93" fmla="*/ 259 h 337"/>
                <a:gd name="T94" fmla="*/ 2 w 395"/>
                <a:gd name="T95" fmla="*/ 24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5" h="337">
                  <a:moveTo>
                    <a:pt x="0" y="240"/>
                  </a:moveTo>
                  <a:lnTo>
                    <a:pt x="5" y="233"/>
                  </a:lnTo>
                  <a:lnTo>
                    <a:pt x="11" y="225"/>
                  </a:lnTo>
                  <a:lnTo>
                    <a:pt x="17" y="218"/>
                  </a:lnTo>
                  <a:lnTo>
                    <a:pt x="21" y="211"/>
                  </a:lnTo>
                  <a:lnTo>
                    <a:pt x="27" y="204"/>
                  </a:lnTo>
                  <a:lnTo>
                    <a:pt x="33" y="196"/>
                  </a:lnTo>
                  <a:lnTo>
                    <a:pt x="37" y="189"/>
                  </a:lnTo>
                  <a:lnTo>
                    <a:pt x="43" y="182"/>
                  </a:lnTo>
                  <a:lnTo>
                    <a:pt x="56" y="172"/>
                  </a:lnTo>
                  <a:lnTo>
                    <a:pt x="68" y="160"/>
                  </a:lnTo>
                  <a:lnTo>
                    <a:pt x="81" y="150"/>
                  </a:lnTo>
                  <a:lnTo>
                    <a:pt x="95" y="138"/>
                  </a:lnTo>
                  <a:lnTo>
                    <a:pt x="108" y="128"/>
                  </a:lnTo>
                  <a:lnTo>
                    <a:pt x="120" y="118"/>
                  </a:lnTo>
                  <a:lnTo>
                    <a:pt x="133" y="106"/>
                  </a:lnTo>
                  <a:lnTo>
                    <a:pt x="146" y="96"/>
                  </a:lnTo>
                  <a:lnTo>
                    <a:pt x="161" y="89"/>
                  </a:lnTo>
                  <a:lnTo>
                    <a:pt x="174" y="80"/>
                  </a:lnTo>
                  <a:lnTo>
                    <a:pt x="189" y="73"/>
                  </a:lnTo>
                  <a:lnTo>
                    <a:pt x="204" y="64"/>
                  </a:lnTo>
                  <a:lnTo>
                    <a:pt x="217" y="57"/>
                  </a:lnTo>
                  <a:lnTo>
                    <a:pt x="232" y="48"/>
                  </a:lnTo>
                  <a:lnTo>
                    <a:pt x="245" y="39"/>
                  </a:lnTo>
                  <a:lnTo>
                    <a:pt x="260" y="32"/>
                  </a:lnTo>
                  <a:lnTo>
                    <a:pt x="272" y="28"/>
                  </a:lnTo>
                  <a:lnTo>
                    <a:pt x="285" y="23"/>
                  </a:lnTo>
                  <a:lnTo>
                    <a:pt x="297" y="20"/>
                  </a:lnTo>
                  <a:lnTo>
                    <a:pt x="308" y="16"/>
                  </a:lnTo>
                  <a:lnTo>
                    <a:pt x="320" y="12"/>
                  </a:lnTo>
                  <a:lnTo>
                    <a:pt x="333" y="7"/>
                  </a:lnTo>
                  <a:lnTo>
                    <a:pt x="345" y="4"/>
                  </a:lnTo>
                  <a:lnTo>
                    <a:pt x="357" y="0"/>
                  </a:lnTo>
                  <a:lnTo>
                    <a:pt x="363" y="3"/>
                  </a:lnTo>
                  <a:lnTo>
                    <a:pt x="367" y="6"/>
                  </a:lnTo>
                  <a:lnTo>
                    <a:pt x="372" y="7"/>
                  </a:lnTo>
                  <a:lnTo>
                    <a:pt x="376" y="10"/>
                  </a:lnTo>
                  <a:lnTo>
                    <a:pt x="381" y="13"/>
                  </a:lnTo>
                  <a:lnTo>
                    <a:pt x="387" y="16"/>
                  </a:lnTo>
                  <a:lnTo>
                    <a:pt x="391" y="19"/>
                  </a:lnTo>
                  <a:lnTo>
                    <a:pt x="395" y="22"/>
                  </a:lnTo>
                  <a:lnTo>
                    <a:pt x="394" y="29"/>
                  </a:lnTo>
                  <a:lnTo>
                    <a:pt x="392" y="36"/>
                  </a:lnTo>
                  <a:lnTo>
                    <a:pt x="391" y="44"/>
                  </a:lnTo>
                  <a:lnTo>
                    <a:pt x="389" y="51"/>
                  </a:lnTo>
                  <a:lnTo>
                    <a:pt x="388" y="58"/>
                  </a:lnTo>
                  <a:lnTo>
                    <a:pt x="388" y="65"/>
                  </a:lnTo>
                  <a:lnTo>
                    <a:pt x="387" y="73"/>
                  </a:lnTo>
                  <a:lnTo>
                    <a:pt x="385" y="80"/>
                  </a:lnTo>
                  <a:lnTo>
                    <a:pt x="378" y="95"/>
                  </a:lnTo>
                  <a:lnTo>
                    <a:pt x="370" y="108"/>
                  </a:lnTo>
                  <a:lnTo>
                    <a:pt x="363" y="122"/>
                  </a:lnTo>
                  <a:lnTo>
                    <a:pt x="354" y="137"/>
                  </a:lnTo>
                  <a:lnTo>
                    <a:pt x="347" y="150"/>
                  </a:lnTo>
                  <a:lnTo>
                    <a:pt x="339" y="164"/>
                  </a:lnTo>
                  <a:lnTo>
                    <a:pt x="332" y="179"/>
                  </a:lnTo>
                  <a:lnTo>
                    <a:pt x="325" y="192"/>
                  </a:lnTo>
                  <a:lnTo>
                    <a:pt x="317" y="201"/>
                  </a:lnTo>
                  <a:lnTo>
                    <a:pt x="310" y="208"/>
                  </a:lnTo>
                  <a:lnTo>
                    <a:pt x="303" y="217"/>
                  </a:lnTo>
                  <a:lnTo>
                    <a:pt x="295" y="224"/>
                  </a:lnTo>
                  <a:lnTo>
                    <a:pt x="288" y="233"/>
                  </a:lnTo>
                  <a:lnTo>
                    <a:pt x="280" y="240"/>
                  </a:lnTo>
                  <a:lnTo>
                    <a:pt x="273" y="249"/>
                  </a:lnTo>
                  <a:lnTo>
                    <a:pt x="266" y="256"/>
                  </a:lnTo>
                  <a:lnTo>
                    <a:pt x="254" y="263"/>
                  </a:lnTo>
                  <a:lnTo>
                    <a:pt x="244" y="271"/>
                  </a:lnTo>
                  <a:lnTo>
                    <a:pt x="233" y="279"/>
                  </a:lnTo>
                  <a:lnTo>
                    <a:pt x="221" y="287"/>
                  </a:lnTo>
                  <a:lnTo>
                    <a:pt x="211" y="294"/>
                  </a:lnTo>
                  <a:lnTo>
                    <a:pt x="201" y="301"/>
                  </a:lnTo>
                  <a:lnTo>
                    <a:pt x="189" y="308"/>
                  </a:lnTo>
                  <a:lnTo>
                    <a:pt x="179" y="316"/>
                  </a:lnTo>
                  <a:lnTo>
                    <a:pt x="164" y="319"/>
                  </a:lnTo>
                  <a:lnTo>
                    <a:pt x="151" y="321"/>
                  </a:lnTo>
                  <a:lnTo>
                    <a:pt x="136" y="323"/>
                  </a:lnTo>
                  <a:lnTo>
                    <a:pt x="121" y="326"/>
                  </a:lnTo>
                  <a:lnTo>
                    <a:pt x="108" y="329"/>
                  </a:lnTo>
                  <a:lnTo>
                    <a:pt x="93" y="332"/>
                  </a:lnTo>
                  <a:lnTo>
                    <a:pt x="78" y="335"/>
                  </a:lnTo>
                  <a:lnTo>
                    <a:pt x="65" y="337"/>
                  </a:lnTo>
                  <a:lnTo>
                    <a:pt x="56" y="333"/>
                  </a:lnTo>
                  <a:lnTo>
                    <a:pt x="49" y="329"/>
                  </a:lnTo>
                  <a:lnTo>
                    <a:pt x="40" y="324"/>
                  </a:lnTo>
                  <a:lnTo>
                    <a:pt x="33" y="320"/>
                  </a:lnTo>
                  <a:lnTo>
                    <a:pt x="24" y="317"/>
                  </a:lnTo>
                  <a:lnTo>
                    <a:pt x="17" y="313"/>
                  </a:lnTo>
                  <a:lnTo>
                    <a:pt x="8" y="308"/>
                  </a:lnTo>
                  <a:lnTo>
                    <a:pt x="0" y="304"/>
                  </a:lnTo>
                  <a:lnTo>
                    <a:pt x="0" y="301"/>
                  </a:lnTo>
                  <a:lnTo>
                    <a:pt x="0" y="294"/>
                  </a:lnTo>
                  <a:lnTo>
                    <a:pt x="2" y="284"/>
                  </a:lnTo>
                  <a:lnTo>
                    <a:pt x="2" y="271"/>
                  </a:lnTo>
                  <a:lnTo>
                    <a:pt x="2" y="259"/>
                  </a:lnTo>
                  <a:lnTo>
                    <a:pt x="2" y="249"/>
                  </a:lnTo>
                  <a:lnTo>
                    <a:pt x="2" y="241"/>
                  </a:lnTo>
                  <a:lnTo>
                    <a:pt x="0" y="24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84" name="Freeform 160">
              <a:extLst>
                <a:ext uri="{FF2B5EF4-FFF2-40B4-BE49-F238E27FC236}">
                  <a16:creationId xmlns:a16="http://schemas.microsoft.com/office/drawing/2014/main" xmlns="" id="{4EF9E52A-C301-4385-B351-C5C66ECCAA12}"/>
                </a:ext>
              </a:extLst>
            </p:cNvPr>
            <p:cNvSpPr>
              <a:spLocks/>
            </p:cNvSpPr>
            <p:nvPr/>
          </p:nvSpPr>
          <p:spPr bwMode="auto">
            <a:xfrm>
              <a:off x="1005" y="2793"/>
              <a:ext cx="113" cy="98"/>
            </a:xfrm>
            <a:custGeom>
              <a:avLst/>
              <a:gdLst>
                <a:gd name="T0" fmla="*/ 5 w 339"/>
                <a:gd name="T1" fmla="*/ 201 h 289"/>
                <a:gd name="T2" fmla="*/ 14 w 339"/>
                <a:gd name="T3" fmla="*/ 188 h 289"/>
                <a:gd name="T4" fmla="*/ 24 w 339"/>
                <a:gd name="T5" fmla="*/ 176 h 289"/>
                <a:gd name="T6" fmla="*/ 33 w 339"/>
                <a:gd name="T7" fmla="*/ 163 h 289"/>
                <a:gd name="T8" fmla="*/ 49 w 339"/>
                <a:gd name="T9" fmla="*/ 147 h 289"/>
                <a:gd name="T10" fmla="*/ 71 w 339"/>
                <a:gd name="T11" fmla="*/ 129 h 289"/>
                <a:gd name="T12" fmla="*/ 93 w 339"/>
                <a:gd name="T13" fmla="*/ 110 h 289"/>
                <a:gd name="T14" fmla="*/ 115 w 339"/>
                <a:gd name="T15" fmla="*/ 93 h 289"/>
                <a:gd name="T16" fmla="*/ 137 w 339"/>
                <a:gd name="T17" fmla="*/ 76 h 289"/>
                <a:gd name="T18" fmla="*/ 162 w 339"/>
                <a:gd name="T19" fmla="*/ 62 h 289"/>
                <a:gd name="T20" fmla="*/ 186 w 339"/>
                <a:gd name="T21" fmla="*/ 49 h 289"/>
                <a:gd name="T22" fmla="*/ 211 w 339"/>
                <a:gd name="T23" fmla="*/ 35 h 289"/>
                <a:gd name="T24" fmla="*/ 233 w 339"/>
                <a:gd name="T25" fmla="*/ 25 h 289"/>
                <a:gd name="T26" fmla="*/ 255 w 339"/>
                <a:gd name="T27" fmla="*/ 17 h 289"/>
                <a:gd name="T28" fmla="*/ 276 w 339"/>
                <a:gd name="T29" fmla="*/ 12 h 289"/>
                <a:gd name="T30" fmla="*/ 297 w 339"/>
                <a:gd name="T31" fmla="*/ 4 h 289"/>
                <a:gd name="T32" fmla="*/ 311 w 339"/>
                <a:gd name="T33" fmla="*/ 3 h 289"/>
                <a:gd name="T34" fmla="*/ 319 w 339"/>
                <a:gd name="T35" fmla="*/ 7 h 289"/>
                <a:gd name="T36" fmla="*/ 328 w 339"/>
                <a:gd name="T37" fmla="*/ 12 h 289"/>
                <a:gd name="T38" fmla="*/ 335 w 339"/>
                <a:gd name="T39" fmla="*/ 17 h 289"/>
                <a:gd name="T40" fmla="*/ 338 w 339"/>
                <a:gd name="T41" fmla="*/ 25 h 289"/>
                <a:gd name="T42" fmla="*/ 336 w 339"/>
                <a:gd name="T43" fmla="*/ 38 h 289"/>
                <a:gd name="T44" fmla="*/ 333 w 339"/>
                <a:gd name="T45" fmla="*/ 51 h 289"/>
                <a:gd name="T46" fmla="*/ 332 w 339"/>
                <a:gd name="T47" fmla="*/ 62 h 289"/>
                <a:gd name="T48" fmla="*/ 323 w 339"/>
                <a:gd name="T49" fmla="*/ 81 h 289"/>
                <a:gd name="T50" fmla="*/ 311 w 339"/>
                <a:gd name="T51" fmla="*/ 106 h 289"/>
                <a:gd name="T52" fmla="*/ 298 w 339"/>
                <a:gd name="T53" fmla="*/ 129 h 289"/>
                <a:gd name="T54" fmla="*/ 285 w 339"/>
                <a:gd name="T55" fmla="*/ 154 h 289"/>
                <a:gd name="T56" fmla="*/ 273 w 339"/>
                <a:gd name="T57" fmla="*/ 173 h 289"/>
                <a:gd name="T58" fmla="*/ 260 w 339"/>
                <a:gd name="T59" fmla="*/ 186 h 289"/>
                <a:gd name="T60" fmla="*/ 246 w 339"/>
                <a:gd name="T61" fmla="*/ 201 h 289"/>
                <a:gd name="T62" fmla="*/ 235 w 339"/>
                <a:gd name="T63" fmla="*/ 214 h 289"/>
                <a:gd name="T64" fmla="*/ 218 w 339"/>
                <a:gd name="T65" fmla="*/ 227 h 289"/>
                <a:gd name="T66" fmla="*/ 199 w 339"/>
                <a:gd name="T67" fmla="*/ 240 h 289"/>
                <a:gd name="T68" fmla="*/ 182 w 339"/>
                <a:gd name="T69" fmla="*/ 252 h 289"/>
                <a:gd name="T70" fmla="*/ 162 w 339"/>
                <a:gd name="T71" fmla="*/ 265 h 289"/>
                <a:gd name="T72" fmla="*/ 142 w 339"/>
                <a:gd name="T73" fmla="*/ 273 h 289"/>
                <a:gd name="T74" fmla="*/ 117 w 339"/>
                <a:gd name="T75" fmla="*/ 278 h 289"/>
                <a:gd name="T76" fmla="*/ 93 w 339"/>
                <a:gd name="T77" fmla="*/ 282 h 289"/>
                <a:gd name="T78" fmla="*/ 68 w 339"/>
                <a:gd name="T79" fmla="*/ 286 h 289"/>
                <a:gd name="T80" fmla="*/ 49 w 339"/>
                <a:gd name="T81" fmla="*/ 286 h 289"/>
                <a:gd name="T82" fmla="*/ 36 w 339"/>
                <a:gd name="T83" fmla="*/ 279 h 289"/>
                <a:gd name="T84" fmla="*/ 21 w 339"/>
                <a:gd name="T85" fmla="*/ 272 h 289"/>
                <a:gd name="T86" fmla="*/ 8 w 339"/>
                <a:gd name="T87" fmla="*/ 265 h 289"/>
                <a:gd name="T88" fmla="*/ 0 w 339"/>
                <a:gd name="T89" fmla="*/ 259 h 289"/>
                <a:gd name="T90" fmla="*/ 2 w 339"/>
                <a:gd name="T91" fmla="*/ 243 h 289"/>
                <a:gd name="T92" fmla="*/ 2 w 339"/>
                <a:gd name="T93" fmla="*/ 222 h 289"/>
                <a:gd name="T94" fmla="*/ 2 w 339"/>
                <a:gd name="T95" fmla="*/ 20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9" h="289">
                  <a:moveTo>
                    <a:pt x="0" y="206"/>
                  </a:moveTo>
                  <a:lnTo>
                    <a:pt x="5" y="201"/>
                  </a:lnTo>
                  <a:lnTo>
                    <a:pt x="9" y="195"/>
                  </a:lnTo>
                  <a:lnTo>
                    <a:pt x="14" y="188"/>
                  </a:lnTo>
                  <a:lnTo>
                    <a:pt x="19" y="182"/>
                  </a:lnTo>
                  <a:lnTo>
                    <a:pt x="24" y="176"/>
                  </a:lnTo>
                  <a:lnTo>
                    <a:pt x="28" y="169"/>
                  </a:lnTo>
                  <a:lnTo>
                    <a:pt x="33" y="163"/>
                  </a:lnTo>
                  <a:lnTo>
                    <a:pt x="37" y="157"/>
                  </a:lnTo>
                  <a:lnTo>
                    <a:pt x="49" y="147"/>
                  </a:lnTo>
                  <a:lnTo>
                    <a:pt x="59" y="138"/>
                  </a:lnTo>
                  <a:lnTo>
                    <a:pt x="71" y="129"/>
                  </a:lnTo>
                  <a:lnTo>
                    <a:pt x="81" y="119"/>
                  </a:lnTo>
                  <a:lnTo>
                    <a:pt x="93" y="110"/>
                  </a:lnTo>
                  <a:lnTo>
                    <a:pt x="103" y="102"/>
                  </a:lnTo>
                  <a:lnTo>
                    <a:pt x="115" y="93"/>
                  </a:lnTo>
                  <a:lnTo>
                    <a:pt x="126" y="83"/>
                  </a:lnTo>
                  <a:lnTo>
                    <a:pt x="137" y="76"/>
                  </a:lnTo>
                  <a:lnTo>
                    <a:pt x="151" y="70"/>
                  </a:lnTo>
                  <a:lnTo>
                    <a:pt x="162" y="62"/>
                  </a:lnTo>
                  <a:lnTo>
                    <a:pt x="174" y="55"/>
                  </a:lnTo>
                  <a:lnTo>
                    <a:pt x="186" y="49"/>
                  </a:lnTo>
                  <a:lnTo>
                    <a:pt x="199" y="42"/>
                  </a:lnTo>
                  <a:lnTo>
                    <a:pt x="211" y="35"/>
                  </a:lnTo>
                  <a:lnTo>
                    <a:pt x="223" y="28"/>
                  </a:lnTo>
                  <a:lnTo>
                    <a:pt x="233" y="25"/>
                  </a:lnTo>
                  <a:lnTo>
                    <a:pt x="243" y="22"/>
                  </a:lnTo>
                  <a:lnTo>
                    <a:pt x="255" y="17"/>
                  </a:lnTo>
                  <a:lnTo>
                    <a:pt x="266" y="14"/>
                  </a:lnTo>
                  <a:lnTo>
                    <a:pt x="276" y="12"/>
                  </a:lnTo>
                  <a:lnTo>
                    <a:pt x="286" y="7"/>
                  </a:lnTo>
                  <a:lnTo>
                    <a:pt x="297" y="4"/>
                  </a:lnTo>
                  <a:lnTo>
                    <a:pt x="307" y="0"/>
                  </a:lnTo>
                  <a:lnTo>
                    <a:pt x="311" y="3"/>
                  </a:lnTo>
                  <a:lnTo>
                    <a:pt x="314" y="6"/>
                  </a:lnTo>
                  <a:lnTo>
                    <a:pt x="319" y="7"/>
                  </a:lnTo>
                  <a:lnTo>
                    <a:pt x="323" y="10"/>
                  </a:lnTo>
                  <a:lnTo>
                    <a:pt x="328" y="12"/>
                  </a:lnTo>
                  <a:lnTo>
                    <a:pt x="332" y="14"/>
                  </a:lnTo>
                  <a:lnTo>
                    <a:pt x="335" y="17"/>
                  </a:lnTo>
                  <a:lnTo>
                    <a:pt x="339" y="19"/>
                  </a:lnTo>
                  <a:lnTo>
                    <a:pt x="338" y="25"/>
                  </a:lnTo>
                  <a:lnTo>
                    <a:pt x="336" y="32"/>
                  </a:lnTo>
                  <a:lnTo>
                    <a:pt x="336" y="38"/>
                  </a:lnTo>
                  <a:lnTo>
                    <a:pt x="335" y="44"/>
                  </a:lnTo>
                  <a:lnTo>
                    <a:pt x="333" y="51"/>
                  </a:lnTo>
                  <a:lnTo>
                    <a:pt x="332" y="57"/>
                  </a:lnTo>
                  <a:lnTo>
                    <a:pt x="332" y="62"/>
                  </a:lnTo>
                  <a:lnTo>
                    <a:pt x="330" y="70"/>
                  </a:lnTo>
                  <a:lnTo>
                    <a:pt x="323" y="81"/>
                  </a:lnTo>
                  <a:lnTo>
                    <a:pt x="317" y="93"/>
                  </a:lnTo>
                  <a:lnTo>
                    <a:pt x="311" y="106"/>
                  </a:lnTo>
                  <a:lnTo>
                    <a:pt x="304" y="118"/>
                  </a:lnTo>
                  <a:lnTo>
                    <a:pt x="298" y="129"/>
                  </a:lnTo>
                  <a:lnTo>
                    <a:pt x="292" y="141"/>
                  </a:lnTo>
                  <a:lnTo>
                    <a:pt x="285" y="154"/>
                  </a:lnTo>
                  <a:lnTo>
                    <a:pt x="279" y="166"/>
                  </a:lnTo>
                  <a:lnTo>
                    <a:pt x="273" y="173"/>
                  </a:lnTo>
                  <a:lnTo>
                    <a:pt x="266" y="179"/>
                  </a:lnTo>
                  <a:lnTo>
                    <a:pt x="260" y="186"/>
                  </a:lnTo>
                  <a:lnTo>
                    <a:pt x="254" y="193"/>
                  </a:lnTo>
                  <a:lnTo>
                    <a:pt x="246" y="201"/>
                  </a:lnTo>
                  <a:lnTo>
                    <a:pt x="241" y="206"/>
                  </a:lnTo>
                  <a:lnTo>
                    <a:pt x="235" y="214"/>
                  </a:lnTo>
                  <a:lnTo>
                    <a:pt x="227" y="221"/>
                  </a:lnTo>
                  <a:lnTo>
                    <a:pt x="218" y="227"/>
                  </a:lnTo>
                  <a:lnTo>
                    <a:pt x="210" y="233"/>
                  </a:lnTo>
                  <a:lnTo>
                    <a:pt x="199" y="240"/>
                  </a:lnTo>
                  <a:lnTo>
                    <a:pt x="190" y="246"/>
                  </a:lnTo>
                  <a:lnTo>
                    <a:pt x="182" y="252"/>
                  </a:lnTo>
                  <a:lnTo>
                    <a:pt x="173" y="259"/>
                  </a:lnTo>
                  <a:lnTo>
                    <a:pt x="162" y="265"/>
                  </a:lnTo>
                  <a:lnTo>
                    <a:pt x="154" y="270"/>
                  </a:lnTo>
                  <a:lnTo>
                    <a:pt x="142" y="273"/>
                  </a:lnTo>
                  <a:lnTo>
                    <a:pt x="129" y="276"/>
                  </a:lnTo>
                  <a:lnTo>
                    <a:pt x="117" y="278"/>
                  </a:lnTo>
                  <a:lnTo>
                    <a:pt x="105" y="281"/>
                  </a:lnTo>
                  <a:lnTo>
                    <a:pt x="93" y="282"/>
                  </a:lnTo>
                  <a:lnTo>
                    <a:pt x="80" y="285"/>
                  </a:lnTo>
                  <a:lnTo>
                    <a:pt x="68" y="286"/>
                  </a:lnTo>
                  <a:lnTo>
                    <a:pt x="56" y="289"/>
                  </a:lnTo>
                  <a:lnTo>
                    <a:pt x="49" y="286"/>
                  </a:lnTo>
                  <a:lnTo>
                    <a:pt x="42" y="282"/>
                  </a:lnTo>
                  <a:lnTo>
                    <a:pt x="36" y="279"/>
                  </a:lnTo>
                  <a:lnTo>
                    <a:pt x="28" y="276"/>
                  </a:lnTo>
                  <a:lnTo>
                    <a:pt x="21" y="272"/>
                  </a:lnTo>
                  <a:lnTo>
                    <a:pt x="14" y="269"/>
                  </a:lnTo>
                  <a:lnTo>
                    <a:pt x="8" y="265"/>
                  </a:lnTo>
                  <a:lnTo>
                    <a:pt x="0" y="262"/>
                  </a:lnTo>
                  <a:lnTo>
                    <a:pt x="0" y="259"/>
                  </a:lnTo>
                  <a:lnTo>
                    <a:pt x="0" y="253"/>
                  </a:lnTo>
                  <a:lnTo>
                    <a:pt x="2" y="243"/>
                  </a:lnTo>
                  <a:lnTo>
                    <a:pt x="2" y="233"/>
                  </a:lnTo>
                  <a:lnTo>
                    <a:pt x="2" y="222"/>
                  </a:lnTo>
                  <a:lnTo>
                    <a:pt x="2" y="214"/>
                  </a:lnTo>
                  <a:lnTo>
                    <a:pt x="2" y="208"/>
                  </a:lnTo>
                  <a:lnTo>
                    <a:pt x="0" y="20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85" name="Freeform 161">
              <a:extLst>
                <a:ext uri="{FF2B5EF4-FFF2-40B4-BE49-F238E27FC236}">
                  <a16:creationId xmlns:a16="http://schemas.microsoft.com/office/drawing/2014/main" xmlns="" id="{E2DA8856-E987-4EB6-978E-63135AB9A93B}"/>
                </a:ext>
              </a:extLst>
            </p:cNvPr>
            <p:cNvSpPr>
              <a:spLocks/>
            </p:cNvSpPr>
            <p:nvPr/>
          </p:nvSpPr>
          <p:spPr bwMode="auto">
            <a:xfrm>
              <a:off x="1015" y="2806"/>
              <a:ext cx="94" cy="81"/>
            </a:xfrm>
            <a:custGeom>
              <a:avLst/>
              <a:gdLst>
                <a:gd name="T0" fmla="*/ 5 w 283"/>
                <a:gd name="T1" fmla="*/ 168 h 242"/>
                <a:gd name="T2" fmla="*/ 12 w 283"/>
                <a:gd name="T3" fmla="*/ 156 h 242"/>
                <a:gd name="T4" fmla="*/ 19 w 283"/>
                <a:gd name="T5" fmla="*/ 146 h 242"/>
                <a:gd name="T6" fmla="*/ 28 w 283"/>
                <a:gd name="T7" fmla="*/ 136 h 242"/>
                <a:gd name="T8" fmla="*/ 42 w 283"/>
                <a:gd name="T9" fmla="*/ 122 h 242"/>
                <a:gd name="T10" fmla="*/ 59 w 283"/>
                <a:gd name="T11" fmla="*/ 108 h 242"/>
                <a:gd name="T12" fmla="*/ 77 w 283"/>
                <a:gd name="T13" fmla="*/ 92 h 242"/>
                <a:gd name="T14" fmla="*/ 96 w 283"/>
                <a:gd name="T15" fmla="*/ 77 h 242"/>
                <a:gd name="T16" fmla="*/ 115 w 283"/>
                <a:gd name="T17" fmla="*/ 63 h 242"/>
                <a:gd name="T18" fmla="*/ 136 w 283"/>
                <a:gd name="T19" fmla="*/ 53 h 242"/>
                <a:gd name="T20" fmla="*/ 156 w 283"/>
                <a:gd name="T21" fmla="*/ 41 h 242"/>
                <a:gd name="T22" fmla="*/ 176 w 283"/>
                <a:gd name="T23" fmla="*/ 29 h 242"/>
                <a:gd name="T24" fmla="*/ 195 w 283"/>
                <a:gd name="T25" fmla="*/ 21 h 242"/>
                <a:gd name="T26" fmla="*/ 212 w 283"/>
                <a:gd name="T27" fmla="*/ 15 h 242"/>
                <a:gd name="T28" fmla="*/ 230 w 283"/>
                <a:gd name="T29" fmla="*/ 9 h 242"/>
                <a:gd name="T30" fmla="*/ 248 w 283"/>
                <a:gd name="T31" fmla="*/ 3 h 242"/>
                <a:gd name="T32" fmla="*/ 260 w 283"/>
                <a:gd name="T33" fmla="*/ 2 h 242"/>
                <a:gd name="T34" fmla="*/ 267 w 283"/>
                <a:gd name="T35" fmla="*/ 6 h 242"/>
                <a:gd name="T36" fmla="*/ 273 w 283"/>
                <a:gd name="T37" fmla="*/ 10 h 242"/>
                <a:gd name="T38" fmla="*/ 280 w 283"/>
                <a:gd name="T39" fmla="*/ 13 h 242"/>
                <a:gd name="T40" fmla="*/ 282 w 283"/>
                <a:gd name="T41" fmla="*/ 21 h 242"/>
                <a:gd name="T42" fmla="*/ 280 w 283"/>
                <a:gd name="T43" fmla="*/ 31 h 242"/>
                <a:gd name="T44" fmla="*/ 279 w 283"/>
                <a:gd name="T45" fmla="*/ 42 h 242"/>
                <a:gd name="T46" fmla="*/ 276 w 283"/>
                <a:gd name="T47" fmla="*/ 53 h 242"/>
                <a:gd name="T48" fmla="*/ 270 w 283"/>
                <a:gd name="T49" fmla="*/ 67 h 242"/>
                <a:gd name="T50" fmla="*/ 260 w 283"/>
                <a:gd name="T51" fmla="*/ 88 h 242"/>
                <a:gd name="T52" fmla="*/ 249 w 283"/>
                <a:gd name="T53" fmla="*/ 108 h 242"/>
                <a:gd name="T54" fmla="*/ 238 w 283"/>
                <a:gd name="T55" fmla="*/ 128 h 242"/>
                <a:gd name="T56" fmla="*/ 227 w 283"/>
                <a:gd name="T57" fmla="*/ 144 h 242"/>
                <a:gd name="T58" fmla="*/ 217 w 283"/>
                <a:gd name="T59" fmla="*/ 154 h 242"/>
                <a:gd name="T60" fmla="*/ 207 w 283"/>
                <a:gd name="T61" fmla="*/ 166 h 242"/>
                <a:gd name="T62" fmla="*/ 196 w 283"/>
                <a:gd name="T63" fmla="*/ 178 h 242"/>
                <a:gd name="T64" fmla="*/ 183 w 283"/>
                <a:gd name="T65" fmla="*/ 189 h 242"/>
                <a:gd name="T66" fmla="*/ 167 w 283"/>
                <a:gd name="T67" fmla="*/ 200 h 242"/>
                <a:gd name="T68" fmla="*/ 152 w 283"/>
                <a:gd name="T69" fmla="*/ 210 h 242"/>
                <a:gd name="T70" fmla="*/ 136 w 283"/>
                <a:gd name="T71" fmla="*/ 220 h 242"/>
                <a:gd name="T72" fmla="*/ 118 w 283"/>
                <a:gd name="T73" fmla="*/ 227 h 242"/>
                <a:gd name="T74" fmla="*/ 98 w 283"/>
                <a:gd name="T75" fmla="*/ 232 h 242"/>
                <a:gd name="T76" fmla="*/ 77 w 283"/>
                <a:gd name="T77" fmla="*/ 236 h 242"/>
                <a:gd name="T78" fmla="*/ 58 w 283"/>
                <a:gd name="T79" fmla="*/ 239 h 242"/>
                <a:gd name="T80" fmla="*/ 42 w 283"/>
                <a:gd name="T81" fmla="*/ 239 h 242"/>
                <a:gd name="T82" fmla="*/ 30 w 283"/>
                <a:gd name="T83" fmla="*/ 233 h 242"/>
                <a:gd name="T84" fmla="*/ 18 w 283"/>
                <a:gd name="T85" fmla="*/ 227 h 242"/>
                <a:gd name="T86" fmla="*/ 6 w 283"/>
                <a:gd name="T87" fmla="*/ 221 h 242"/>
                <a:gd name="T88" fmla="*/ 0 w 283"/>
                <a:gd name="T89" fmla="*/ 216 h 242"/>
                <a:gd name="T90" fmla="*/ 2 w 283"/>
                <a:gd name="T91" fmla="*/ 202 h 242"/>
                <a:gd name="T92" fmla="*/ 2 w 283"/>
                <a:gd name="T93" fmla="*/ 185 h 242"/>
                <a:gd name="T94" fmla="*/ 2 w 283"/>
                <a:gd name="T95" fmla="*/ 17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3" h="242">
                  <a:moveTo>
                    <a:pt x="0" y="172"/>
                  </a:moveTo>
                  <a:lnTo>
                    <a:pt x="5" y="168"/>
                  </a:lnTo>
                  <a:lnTo>
                    <a:pt x="9" y="162"/>
                  </a:lnTo>
                  <a:lnTo>
                    <a:pt x="12" y="156"/>
                  </a:lnTo>
                  <a:lnTo>
                    <a:pt x="16" y="152"/>
                  </a:lnTo>
                  <a:lnTo>
                    <a:pt x="19" y="146"/>
                  </a:lnTo>
                  <a:lnTo>
                    <a:pt x="24" y="141"/>
                  </a:lnTo>
                  <a:lnTo>
                    <a:pt x="28" y="136"/>
                  </a:lnTo>
                  <a:lnTo>
                    <a:pt x="31" y="130"/>
                  </a:lnTo>
                  <a:lnTo>
                    <a:pt x="42" y="122"/>
                  </a:lnTo>
                  <a:lnTo>
                    <a:pt x="50" y="115"/>
                  </a:lnTo>
                  <a:lnTo>
                    <a:pt x="59" y="108"/>
                  </a:lnTo>
                  <a:lnTo>
                    <a:pt x="68" y="99"/>
                  </a:lnTo>
                  <a:lnTo>
                    <a:pt x="77" y="92"/>
                  </a:lnTo>
                  <a:lnTo>
                    <a:pt x="87" y="85"/>
                  </a:lnTo>
                  <a:lnTo>
                    <a:pt x="96" y="77"/>
                  </a:lnTo>
                  <a:lnTo>
                    <a:pt x="105" y="69"/>
                  </a:lnTo>
                  <a:lnTo>
                    <a:pt x="115" y="63"/>
                  </a:lnTo>
                  <a:lnTo>
                    <a:pt x="126" y="57"/>
                  </a:lnTo>
                  <a:lnTo>
                    <a:pt x="136" y="53"/>
                  </a:lnTo>
                  <a:lnTo>
                    <a:pt x="146" y="47"/>
                  </a:lnTo>
                  <a:lnTo>
                    <a:pt x="156" y="41"/>
                  </a:lnTo>
                  <a:lnTo>
                    <a:pt x="167" y="35"/>
                  </a:lnTo>
                  <a:lnTo>
                    <a:pt x="176" y="29"/>
                  </a:lnTo>
                  <a:lnTo>
                    <a:pt x="186" y="24"/>
                  </a:lnTo>
                  <a:lnTo>
                    <a:pt x="195" y="21"/>
                  </a:lnTo>
                  <a:lnTo>
                    <a:pt x="204" y="18"/>
                  </a:lnTo>
                  <a:lnTo>
                    <a:pt x="212" y="15"/>
                  </a:lnTo>
                  <a:lnTo>
                    <a:pt x="221" y="12"/>
                  </a:lnTo>
                  <a:lnTo>
                    <a:pt x="230" y="9"/>
                  </a:lnTo>
                  <a:lnTo>
                    <a:pt x="239" y="6"/>
                  </a:lnTo>
                  <a:lnTo>
                    <a:pt x="248" y="3"/>
                  </a:lnTo>
                  <a:lnTo>
                    <a:pt x="257" y="0"/>
                  </a:lnTo>
                  <a:lnTo>
                    <a:pt x="260" y="2"/>
                  </a:lnTo>
                  <a:lnTo>
                    <a:pt x="263" y="5"/>
                  </a:lnTo>
                  <a:lnTo>
                    <a:pt x="267" y="6"/>
                  </a:lnTo>
                  <a:lnTo>
                    <a:pt x="270" y="8"/>
                  </a:lnTo>
                  <a:lnTo>
                    <a:pt x="273" y="10"/>
                  </a:lnTo>
                  <a:lnTo>
                    <a:pt x="276" y="12"/>
                  </a:lnTo>
                  <a:lnTo>
                    <a:pt x="280" y="13"/>
                  </a:lnTo>
                  <a:lnTo>
                    <a:pt x="283" y="16"/>
                  </a:lnTo>
                  <a:lnTo>
                    <a:pt x="282" y="21"/>
                  </a:lnTo>
                  <a:lnTo>
                    <a:pt x="282" y="26"/>
                  </a:lnTo>
                  <a:lnTo>
                    <a:pt x="280" y="31"/>
                  </a:lnTo>
                  <a:lnTo>
                    <a:pt x="279" y="37"/>
                  </a:lnTo>
                  <a:lnTo>
                    <a:pt x="279" y="42"/>
                  </a:lnTo>
                  <a:lnTo>
                    <a:pt x="277" y="47"/>
                  </a:lnTo>
                  <a:lnTo>
                    <a:pt x="276" y="53"/>
                  </a:lnTo>
                  <a:lnTo>
                    <a:pt x="276" y="57"/>
                  </a:lnTo>
                  <a:lnTo>
                    <a:pt x="270" y="67"/>
                  </a:lnTo>
                  <a:lnTo>
                    <a:pt x="266" y="77"/>
                  </a:lnTo>
                  <a:lnTo>
                    <a:pt x="260" y="88"/>
                  </a:lnTo>
                  <a:lnTo>
                    <a:pt x="254" y="98"/>
                  </a:lnTo>
                  <a:lnTo>
                    <a:pt x="249" y="108"/>
                  </a:lnTo>
                  <a:lnTo>
                    <a:pt x="243" y="118"/>
                  </a:lnTo>
                  <a:lnTo>
                    <a:pt x="238" y="128"/>
                  </a:lnTo>
                  <a:lnTo>
                    <a:pt x="233" y="138"/>
                  </a:lnTo>
                  <a:lnTo>
                    <a:pt x="227" y="144"/>
                  </a:lnTo>
                  <a:lnTo>
                    <a:pt x="223" y="149"/>
                  </a:lnTo>
                  <a:lnTo>
                    <a:pt x="217" y="154"/>
                  </a:lnTo>
                  <a:lnTo>
                    <a:pt x="211" y="160"/>
                  </a:lnTo>
                  <a:lnTo>
                    <a:pt x="207" y="166"/>
                  </a:lnTo>
                  <a:lnTo>
                    <a:pt x="201" y="172"/>
                  </a:lnTo>
                  <a:lnTo>
                    <a:pt x="196" y="178"/>
                  </a:lnTo>
                  <a:lnTo>
                    <a:pt x="190" y="184"/>
                  </a:lnTo>
                  <a:lnTo>
                    <a:pt x="183" y="189"/>
                  </a:lnTo>
                  <a:lnTo>
                    <a:pt x="174" y="194"/>
                  </a:lnTo>
                  <a:lnTo>
                    <a:pt x="167" y="200"/>
                  </a:lnTo>
                  <a:lnTo>
                    <a:pt x="159" y="205"/>
                  </a:lnTo>
                  <a:lnTo>
                    <a:pt x="152" y="210"/>
                  </a:lnTo>
                  <a:lnTo>
                    <a:pt x="143" y="216"/>
                  </a:lnTo>
                  <a:lnTo>
                    <a:pt x="136" y="220"/>
                  </a:lnTo>
                  <a:lnTo>
                    <a:pt x="128" y="226"/>
                  </a:lnTo>
                  <a:lnTo>
                    <a:pt x="118" y="227"/>
                  </a:lnTo>
                  <a:lnTo>
                    <a:pt x="108" y="230"/>
                  </a:lnTo>
                  <a:lnTo>
                    <a:pt x="98" y="232"/>
                  </a:lnTo>
                  <a:lnTo>
                    <a:pt x="87" y="233"/>
                  </a:lnTo>
                  <a:lnTo>
                    <a:pt x="77" y="236"/>
                  </a:lnTo>
                  <a:lnTo>
                    <a:pt x="68" y="237"/>
                  </a:lnTo>
                  <a:lnTo>
                    <a:pt x="58" y="239"/>
                  </a:lnTo>
                  <a:lnTo>
                    <a:pt x="47" y="242"/>
                  </a:lnTo>
                  <a:lnTo>
                    <a:pt x="42" y="239"/>
                  </a:lnTo>
                  <a:lnTo>
                    <a:pt x="36" y="236"/>
                  </a:lnTo>
                  <a:lnTo>
                    <a:pt x="30" y="233"/>
                  </a:lnTo>
                  <a:lnTo>
                    <a:pt x="24" y="230"/>
                  </a:lnTo>
                  <a:lnTo>
                    <a:pt x="18" y="227"/>
                  </a:lnTo>
                  <a:lnTo>
                    <a:pt x="12" y="224"/>
                  </a:lnTo>
                  <a:lnTo>
                    <a:pt x="6" y="221"/>
                  </a:lnTo>
                  <a:lnTo>
                    <a:pt x="0" y="218"/>
                  </a:lnTo>
                  <a:lnTo>
                    <a:pt x="0" y="216"/>
                  </a:lnTo>
                  <a:lnTo>
                    <a:pt x="2" y="210"/>
                  </a:lnTo>
                  <a:lnTo>
                    <a:pt x="2" y="202"/>
                  </a:lnTo>
                  <a:lnTo>
                    <a:pt x="2" y="194"/>
                  </a:lnTo>
                  <a:lnTo>
                    <a:pt x="2" y="185"/>
                  </a:lnTo>
                  <a:lnTo>
                    <a:pt x="2" y="178"/>
                  </a:lnTo>
                  <a:lnTo>
                    <a:pt x="2" y="173"/>
                  </a:lnTo>
                  <a:lnTo>
                    <a:pt x="0" y="172"/>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86" name="Freeform 162">
              <a:extLst>
                <a:ext uri="{FF2B5EF4-FFF2-40B4-BE49-F238E27FC236}">
                  <a16:creationId xmlns:a16="http://schemas.microsoft.com/office/drawing/2014/main" xmlns="" id="{0565E8C9-D739-4C0D-BF43-0479D9E5D56C}"/>
                </a:ext>
              </a:extLst>
            </p:cNvPr>
            <p:cNvSpPr>
              <a:spLocks/>
            </p:cNvSpPr>
            <p:nvPr/>
          </p:nvSpPr>
          <p:spPr bwMode="auto">
            <a:xfrm>
              <a:off x="1026" y="2819"/>
              <a:ext cx="75" cy="64"/>
            </a:xfrm>
            <a:custGeom>
              <a:avLst/>
              <a:gdLst>
                <a:gd name="T0" fmla="*/ 0 w 225"/>
                <a:gd name="T1" fmla="*/ 136 h 192"/>
                <a:gd name="T2" fmla="*/ 23 w 225"/>
                <a:gd name="T3" fmla="*/ 103 h 192"/>
                <a:gd name="T4" fmla="*/ 82 w 225"/>
                <a:gd name="T5" fmla="*/ 53 h 192"/>
                <a:gd name="T6" fmla="*/ 147 w 225"/>
                <a:gd name="T7" fmla="*/ 17 h 192"/>
                <a:gd name="T8" fmla="*/ 203 w 225"/>
                <a:gd name="T9" fmla="*/ 0 h 192"/>
                <a:gd name="T10" fmla="*/ 225 w 225"/>
                <a:gd name="T11" fmla="*/ 11 h 192"/>
                <a:gd name="T12" fmla="*/ 219 w 225"/>
                <a:gd name="T13" fmla="*/ 45 h 192"/>
                <a:gd name="T14" fmla="*/ 185 w 225"/>
                <a:gd name="T15" fmla="*/ 109 h 192"/>
                <a:gd name="T16" fmla="*/ 151 w 225"/>
                <a:gd name="T17" fmla="*/ 145 h 192"/>
                <a:gd name="T18" fmla="*/ 101 w 225"/>
                <a:gd name="T19" fmla="*/ 180 h 192"/>
                <a:gd name="T20" fmla="*/ 37 w 225"/>
                <a:gd name="T21" fmla="*/ 192 h 192"/>
                <a:gd name="T22" fmla="*/ 0 w 225"/>
                <a:gd name="T23" fmla="*/ 173 h 192"/>
                <a:gd name="T24" fmla="*/ 0 w 225"/>
                <a:gd name="T25" fmla="*/ 171 h 192"/>
                <a:gd name="T26" fmla="*/ 0 w 225"/>
                <a:gd name="T27" fmla="*/ 167 h 192"/>
                <a:gd name="T28" fmla="*/ 0 w 225"/>
                <a:gd name="T29" fmla="*/ 161 h 192"/>
                <a:gd name="T30" fmla="*/ 0 w 225"/>
                <a:gd name="T31" fmla="*/ 154 h 192"/>
                <a:gd name="T32" fmla="*/ 1 w 225"/>
                <a:gd name="T33" fmla="*/ 147 h 192"/>
                <a:gd name="T34" fmla="*/ 0 w 225"/>
                <a:gd name="T35" fmla="*/ 141 h 192"/>
                <a:gd name="T36" fmla="*/ 0 w 225"/>
                <a:gd name="T37" fmla="*/ 138 h 192"/>
                <a:gd name="T38" fmla="*/ 0 w 225"/>
                <a:gd name="T39" fmla="*/ 13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5" h="192">
                  <a:moveTo>
                    <a:pt x="0" y="136"/>
                  </a:moveTo>
                  <a:lnTo>
                    <a:pt x="23" y="103"/>
                  </a:lnTo>
                  <a:lnTo>
                    <a:pt x="82" y="53"/>
                  </a:lnTo>
                  <a:lnTo>
                    <a:pt x="147" y="17"/>
                  </a:lnTo>
                  <a:lnTo>
                    <a:pt x="203" y="0"/>
                  </a:lnTo>
                  <a:lnTo>
                    <a:pt x="225" y="11"/>
                  </a:lnTo>
                  <a:lnTo>
                    <a:pt x="219" y="45"/>
                  </a:lnTo>
                  <a:lnTo>
                    <a:pt x="185" y="109"/>
                  </a:lnTo>
                  <a:lnTo>
                    <a:pt x="151" y="145"/>
                  </a:lnTo>
                  <a:lnTo>
                    <a:pt x="101" y="180"/>
                  </a:lnTo>
                  <a:lnTo>
                    <a:pt x="37" y="192"/>
                  </a:lnTo>
                  <a:lnTo>
                    <a:pt x="0" y="173"/>
                  </a:lnTo>
                  <a:lnTo>
                    <a:pt x="0" y="171"/>
                  </a:lnTo>
                  <a:lnTo>
                    <a:pt x="0" y="167"/>
                  </a:lnTo>
                  <a:lnTo>
                    <a:pt x="0" y="161"/>
                  </a:lnTo>
                  <a:lnTo>
                    <a:pt x="0" y="154"/>
                  </a:lnTo>
                  <a:lnTo>
                    <a:pt x="1" y="147"/>
                  </a:lnTo>
                  <a:lnTo>
                    <a:pt x="0" y="141"/>
                  </a:lnTo>
                  <a:lnTo>
                    <a:pt x="0" y="138"/>
                  </a:lnTo>
                  <a:lnTo>
                    <a:pt x="0" y="13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87" name="Freeform 163">
              <a:extLst>
                <a:ext uri="{FF2B5EF4-FFF2-40B4-BE49-F238E27FC236}">
                  <a16:creationId xmlns:a16="http://schemas.microsoft.com/office/drawing/2014/main" xmlns="" id="{30CF3B4E-F122-43E6-A4F9-6677B14DF9BA}"/>
                </a:ext>
              </a:extLst>
            </p:cNvPr>
            <p:cNvSpPr>
              <a:spLocks/>
            </p:cNvSpPr>
            <p:nvPr/>
          </p:nvSpPr>
          <p:spPr bwMode="auto">
            <a:xfrm>
              <a:off x="813" y="2921"/>
              <a:ext cx="143" cy="71"/>
            </a:xfrm>
            <a:custGeom>
              <a:avLst/>
              <a:gdLst>
                <a:gd name="T0" fmla="*/ 22 w 430"/>
                <a:gd name="T1" fmla="*/ 89 h 211"/>
                <a:gd name="T2" fmla="*/ 80 w 430"/>
                <a:gd name="T3" fmla="*/ 54 h 211"/>
                <a:gd name="T4" fmla="*/ 196 w 430"/>
                <a:gd name="T5" fmla="*/ 16 h 211"/>
                <a:gd name="T6" fmla="*/ 312 w 430"/>
                <a:gd name="T7" fmla="*/ 0 h 211"/>
                <a:gd name="T8" fmla="*/ 407 w 430"/>
                <a:gd name="T9" fmla="*/ 6 h 211"/>
                <a:gd name="T10" fmla="*/ 430 w 430"/>
                <a:gd name="T11" fmla="*/ 38 h 211"/>
                <a:gd name="T12" fmla="*/ 401 w 430"/>
                <a:gd name="T13" fmla="*/ 83 h 211"/>
                <a:gd name="T14" fmla="*/ 312 w 430"/>
                <a:gd name="T15" fmla="*/ 157 h 211"/>
                <a:gd name="T16" fmla="*/ 240 w 430"/>
                <a:gd name="T17" fmla="*/ 191 h 211"/>
                <a:gd name="T18" fmla="*/ 147 w 430"/>
                <a:gd name="T19" fmla="*/ 211 h 211"/>
                <a:gd name="T20" fmla="*/ 44 w 430"/>
                <a:gd name="T21" fmla="*/ 191 h 211"/>
                <a:gd name="T22" fmla="*/ 0 w 430"/>
                <a:gd name="T23" fmla="*/ 143 h 211"/>
                <a:gd name="T24" fmla="*/ 1 w 430"/>
                <a:gd name="T25" fmla="*/ 140 h 211"/>
                <a:gd name="T26" fmla="*/ 4 w 430"/>
                <a:gd name="T27" fmla="*/ 134 h 211"/>
                <a:gd name="T28" fmla="*/ 9 w 430"/>
                <a:gd name="T29" fmla="*/ 125 h 211"/>
                <a:gd name="T30" fmla="*/ 13 w 430"/>
                <a:gd name="T31" fmla="*/ 113 h 211"/>
                <a:gd name="T32" fmla="*/ 18 w 430"/>
                <a:gd name="T33" fmla="*/ 105 h 211"/>
                <a:gd name="T34" fmla="*/ 22 w 430"/>
                <a:gd name="T35" fmla="*/ 96 h 211"/>
                <a:gd name="T36" fmla="*/ 24 w 430"/>
                <a:gd name="T37" fmla="*/ 90 h 211"/>
                <a:gd name="T38" fmla="*/ 22 w 430"/>
                <a:gd name="T39" fmla="*/ 8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0" h="211">
                  <a:moveTo>
                    <a:pt x="22" y="89"/>
                  </a:moveTo>
                  <a:lnTo>
                    <a:pt x="80" y="54"/>
                  </a:lnTo>
                  <a:lnTo>
                    <a:pt x="196" y="16"/>
                  </a:lnTo>
                  <a:lnTo>
                    <a:pt x="312" y="0"/>
                  </a:lnTo>
                  <a:lnTo>
                    <a:pt x="407" y="6"/>
                  </a:lnTo>
                  <a:lnTo>
                    <a:pt x="430" y="38"/>
                  </a:lnTo>
                  <a:lnTo>
                    <a:pt x="401" y="83"/>
                  </a:lnTo>
                  <a:lnTo>
                    <a:pt x="312" y="157"/>
                  </a:lnTo>
                  <a:lnTo>
                    <a:pt x="240" y="191"/>
                  </a:lnTo>
                  <a:lnTo>
                    <a:pt x="147" y="211"/>
                  </a:lnTo>
                  <a:lnTo>
                    <a:pt x="44" y="191"/>
                  </a:lnTo>
                  <a:lnTo>
                    <a:pt x="0" y="143"/>
                  </a:lnTo>
                  <a:lnTo>
                    <a:pt x="1" y="140"/>
                  </a:lnTo>
                  <a:lnTo>
                    <a:pt x="4" y="134"/>
                  </a:lnTo>
                  <a:lnTo>
                    <a:pt x="9" y="125"/>
                  </a:lnTo>
                  <a:lnTo>
                    <a:pt x="13" y="113"/>
                  </a:lnTo>
                  <a:lnTo>
                    <a:pt x="18" y="105"/>
                  </a:lnTo>
                  <a:lnTo>
                    <a:pt x="22" y="96"/>
                  </a:lnTo>
                  <a:lnTo>
                    <a:pt x="24" y="90"/>
                  </a:lnTo>
                  <a:lnTo>
                    <a:pt x="22" y="8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88" name="Freeform 164">
              <a:extLst>
                <a:ext uri="{FF2B5EF4-FFF2-40B4-BE49-F238E27FC236}">
                  <a16:creationId xmlns:a16="http://schemas.microsoft.com/office/drawing/2014/main" xmlns="" id="{5D85114E-A972-40BA-A7CD-A8066E6D231C}"/>
                </a:ext>
              </a:extLst>
            </p:cNvPr>
            <p:cNvSpPr>
              <a:spLocks/>
            </p:cNvSpPr>
            <p:nvPr/>
          </p:nvSpPr>
          <p:spPr bwMode="auto">
            <a:xfrm>
              <a:off x="821" y="2928"/>
              <a:ext cx="127" cy="62"/>
            </a:xfrm>
            <a:custGeom>
              <a:avLst/>
              <a:gdLst>
                <a:gd name="T0" fmla="*/ 25 w 381"/>
                <a:gd name="T1" fmla="*/ 74 h 188"/>
                <a:gd name="T2" fmla="*/ 38 w 381"/>
                <a:gd name="T3" fmla="*/ 67 h 188"/>
                <a:gd name="T4" fmla="*/ 50 w 381"/>
                <a:gd name="T5" fmla="*/ 60 h 188"/>
                <a:gd name="T6" fmla="*/ 63 w 381"/>
                <a:gd name="T7" fmla="*/ 51 h 188"/>
                <a:gd name="T8" fmla="*/ 82 w 381"/>
                <a:gd name="T9" fmla="*/ 44 h 188"/>
                <a:gd name="T10" fmla="*/ 107 w 381"/>
                <a:gd name="T11" fmla="*/ 35 h 188"/>
                <a:gd name="T12" fmla="*/ 134 w 381"/>
                <a:gd name="T13" fmla="*/ 26 h 188"/>
                <a:gd name="T14" fmla="*/ 159 w 381"/>
                <a:gd name="T15" fmla="*/ 19 h 188"/>
                <a:gd name="T16" fmla="*/ 185 w 381"/>
                <a:gd name="T17" fmla="*/ 13 h 188"/>
                <a:gd name="T18" fmla="*/ 212 w 381"/>
                <a:gd name="T19" fmla="*/ 9 h 188"/>
                <a:gd name="T20" fmla="*/ 238 w 381"/>
                <a:gd name="T21" fmla="*/ 6 h 188"/>
                <a:gd name="T22" fmla="*/ 263 w 381"/>
                <a:gd name="T23" fmla="*/ 3 h 188"/>
                <a:gd name="T24" fmla="*/ 287 w 381"/>
                <a:gd name="T25" fmla="*/ 1 h 188"/>
                <a:gd name="T26" fmla="*/ 308 w 381"/>
                <a:gd name="T27" fmla="*/ 3 h 188"/>
                <a:gd name="T28" fmla="*/ 328 w 381"/>
                <a:gd name="T29" fmla="*/ 4 h 188"/>
                <a:gd name="T30" fmla="*/ 349 w 381"/>
                <a:gd name="T31" fmla="*/ 4 h 188"/>
                <a:gd name="T32" fmla="*/ 362 w 381"/>
                <a:gd name="T33" fmla="*/ 9 h 188"/>
                <a:gd name="T34" fmla="*/ 368 w 381"/>
                <a:gd name="T35" fmla="*/ 16 h 188"/>
                <a:gd name="T36" fmla="*/ 374 w 381"/>
                <a:gd name="T37" fmla="*/ 23 h 188"/>
                <a:gd name="T38" fmla="*/ 378 w 381"/>
                <a:gd name="T39" fmla="*/ 29 h 188"/>
                <a:gd name="T40" fmla="*/ 378 w 381"/>
                <a:gd name="T41" fmla="*/ 38 h 188"/>
                <a:gd name="T42" fmla="*/ 372 w 381"/>
                <a:gd name="T43" fmla="*/ 48 h 188"/>
                <a:gd name="T44" fmla="*/ 365 w 381"/>
                <a:gd name="T45" fmla="*/ 58 h 188"/>
                <a:gd name="T46" fmla="*/ 359 w 381"/>
                <a:gd name="T47" fmla="*/ 68 h 188"/>
                <a:gd name="T48" fmla="*/ 346 w 381"/>
                <a:gd name="T49" fmla="*/ 81 h 188"/>
                <a:gd name="T50" fmla="*/ 325 w 381"/>
                <a:gd name="T51" fmla="*/ 99 h 188"/>
                <a:gd name="T52" fmla="*/ 306 w 381"/>
                <a:gd name="T53" fmla="*/ 115 h 188"/>
                <a:gd name="T54" fmla="*/ 285 w 381"/>
                <a:gd name="T55" fmla="*/ 131 h 188"/>
                <a:gd name="T56" fmla="*/ 268 w 381"/>
                <a:gd name="T57" fmla="*/ 144 h 188"/>
                <a:gd name="T58" fmla="*/ 252 w 381"/>
                <a:gd name="T59" fmla="*/ 151 h 188"/>
                <a:gd name="T60" fmla="*/ 237 w 381"/>
                <a:gd name="T61" fmla="*/ 158 h 188"/>
                <a:gd name="T62" fmla="*/ 221 w 381"/>
                <a:gd name="T63" fmla="*/ 166 h 188"/>
                <a:gd name="T64" fmla="*/ 201 w 381"/>
                <a:gd name="T65" fmla="*/ 172 h 188"/>
                <a:gd name="T66" fmla="*/ 181 w 381"/>
                <a:gd name="T67" fmla="*/ 176 h 188"/>
                <a:gd name="T68" fmla="*/ 160 w 381"/>
                <a:gd name="T69" fmla="*/ 182 h 188"/>
                <a:gd name="T70" fmla="*/ 140 w 381"/>
                <a:gd name="T71" fmla="*/ 186 h 188"/>
                <a:gd name="T72" fmla="*/ 117 w 381"/>
                <a:gd name="T73" fmla="*/ 186 h 188"/>
                <a:gd name="T74" fmla="*/ 95 w 381"/>
                <a:gd name="T75" fmla="*/ 182 h 188"/>
                <a:gd name="T76" fmla="*/ 72 w 381"/>
                <a:gd name="T77" fmla="*/ 176 h 188"/>
                <a:gd name="T78" fmla="*/ 50 w 381"/>
                <a:gd name="T79" fmla="*/ 172 h 188"/>
                <a:gd name="T80" fmla="*/ 33 w 381"/>
                <a:gd name="T81" fmla="*/ 164 h 188"/>
                <a:gd name="T82" fmla="*/ 23 w 381"/>
                <a:gd name="T83" fmla="*/ 154 h 188"/>
                <a:gd name="T84" fmla="*/ 13 w 381"/>
                <a:gd name="T85" fmla="*/ 142 h 188"/>
                <a:gd name="T86" fmla="*/ 4 w 381"/>
                <a:gd name="T87" fmla="*/ 132 h 188"/>
                <a:gd name="T88" fmla="*/ 0 w 381"/>
                <a:gd name="T89" fmla="*/ 124 h 188"/>
                <a:gd name="T90" fmla="*/ 7 w 381"/>
                <a:gd name="T91" fmla="*/ 110 h 188"/>
                <a:gd name="T92" fmla="*/ 14 w 381"/>
                <a:gd name="T93" fmla="*/ 93 h 188"/>
                <a:gd name="T94" fmla="*/ 19 w 381"/>
                <a:gd name="T95" fmla="*/ 8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1" h="188">
                  <a:moveTo>
                    <a:pt x="19" y="78"/>
                  </a:moveTo>
                  <a:lnTo>
                    <a:pt x="25" y="74"/>
                  </a:lnTo>
                  <a:lnTo>
                    <a:pt x="30" y="71"/>
                  </a:lnTo>
                  <a:lnTo>
                    <a:pt x="38" y="67"/>
                  </a:lnTo>
                  <a:lnTo>
                    <a:pt x="44" y="62"/>
                  </a:lnTo>
                  <a:lnTo>
                    <a:pt x="50" y="60"/>
                  </a:lnTo>
                  <a:lnTo>
                    <a:pt x="57" y="55"/>
                  </a:lnTo>
                  <a:lnTo>
                    <a:pt x="63" y="51"/>
                  </a:lnTo>
                  <a:lnTo>
                    <a:pt x="69" y="48"/>
                  </a:lnTo>
                  <a:lnTo>
                    <a:pt x="82" y="44"/>
                  </a:lnTo>
                  <a:lnTo>
                    <a:pt x="95" y="39"/>
                  </a:lnTo>
                  <a:lnTo>
                    <a:pt x="107" y="35"/>
                  </a:lnTo>
                  <a:lnTo>
                    <a:pt x="120" y="30"/>
                  </a:lnTo>
                  <a:lnTo>
                    <a:pt x="134" y="26"/>
                  </a:lnTo>
                  <a:lnTo>
                    <a:pt x="147" y="23"/>
                  </a:lnTo>
                  <a:lnTo>
                    <a:pt x="159" y="19"/>
                  </a:lnTo>
                  <a:lnTo>
                    <a:pt x="172" y="14"/>
                  </a:lnTo>
                  <a:lnTo>
                    <a:pt x="185" y="13"/>
                  </a:lnTo>
                  <a:lnTo>
                    <a:pt x="199" y="10"/>
                  </a:lnTo>
                  <a:lnTo>
                    <a:pt x="212" y="9"/>
                  </a:lnTo>
                  <a:lnTo>
                    <a:pt x="225" y="7"/>
                  </a:lnTo>
                  <a:lnTo>
                    <a:pt x="238" y="6"/>
                  </a:lnTo>
                  <a:lnTo>
                    <a:pt x="252" y="4"/>
                  </a:lnTo>
                  <a:lnTo>
                    <a:pt x="263" y="3"/>
                  </a:lnTo>
                  <a:lnTo>
                    <a:pt x="277" y="0"/>
                  </a:lnTo>
                  <a:lnTo>
                    <a:pt x="287" y="1"/>
                  </a:lnTo>
                  <a:lnTo>
                    <a:pt x="297" y="1"/>
                  </a:lnTo>
                  <a:lnTo>
                    <a:pt x="308" y="3"/>
                  </a:lnTo>
                  <a:lnTo>
                    <a:pt x="318" y="3"/>
                  </a:lnTo>
                  <a:lnTo>
                    <a:pt x="328" y="4"/>
                  </a:lnTo>
                  <a:lnTo>
                    <a:pt x="339" y="4"/>
                  </a:lnTo>
                  <a:lnTo>
                    <a:pt x="349" y="4"/>
                  </a:lnTo>
                  <a:lnTo>
                    <a:pt x="359" y="6"/>
                  </a:lnTo>
                  <a:lnTo>
                    <a:pt x="362" y="9"/>
                  </a:lnTo>
                  <a:lnTo>
                    <a:pt x="365" y="13"/>
                  </a:lnTo>
                  <a:lnTo>
                    <a:pt x="368" y="16"/>
                  </a:lnTo>
                  <a:lnTo>
                    <a:pt x="371" y="19"/>
                  </a:lnTo>
                  <a:lnTo>
                    <a:pt x="374" y="23"/>
                  </a:lnTo>
                  <a:lnTo>
                    <a:pt x="375" y="26"/>
                  </a:lnTo>
                  <a:lnTo>
                    <a:pt x="378" y="29"/>
                  </a:lnTo>
                  <a:lnTo>
                    <a:pt x="381" y="33"/>
                  </a:lnTo>
                  <a:lnTo>
                    <a:pt x="378" y="38"/>
                  </a:lnTo>
                  <a:lnTo>
                    <a:pt x="375" y="44"/>
                  </a:lnTo>
                  <a:lnTo>
                    <a:pt x="372" y="48"/>
                  </a:lnTo>
                  <a:lnTo>
                    <a:pt x="368" y="54"/>
                  </a:lnTo>
                  <a:lnTo>
                    <a:pt x="365" y="58"/>
                  </a:lnTo>
                  <a:lnTo>
                    <a:pt x="362" y="64"/>
                  </a:lnTo>
                  <a:lnTo>
                    <a:pt x="359" y="68"/>
                  </a:lnTo>
                  <a:lnTo>
                    <a:pt x="355" y="74"/>
                  </a:lnTo>
                  <a:lnTo>
                    <a:pt x="346" y="81"/>
                  </a:lnTo>
                  <a:lnTo>
                    <a:pt x="336" y="90"/>
                  </a:lnTo>
                  <a:lnTo>
                    <a:pt x="325" y="99"/>
                  </a:lnTo>
                  <a:lnTo>
                    <a:pt x="316" y="106"/>
                  </a:lnTo>
                  <a:lnTo>
                    <a:pt x="306" y="115"/>
                  </a:lnTo>
                  <a:lnTo>
                    <a:pt x="296" y="124"/>
                  </a:lnTo>
                  <a:lnTo>
                    <a:pt x="285" y="131"/>
                  </a:lnTo>
                  <a:lnTo>
                    <a:pt x="277" y="140"/>
                  </a:lnTo>
                  <a:lnTo>
                    <a:pt x="268" y="144"/>
                  </a:lnTo>
                  <a:lnTo>
                    <a:pt x="260" y="147"/>
                  </a:lnTo>
                  <a:lnTo>
                    <a:pt x="252" y="151"/>
                  </a:lnTo>
                  <a:lnTo>
                    <a:pt x="244" y="154"/>
                  </a:lnTo>
                  <a:lnTo>
                    <a:pt x="237" y="158"/>
                  </a:lnTo>
                  <a:lnTo>
                    <a:pt x="228" y="163"/>
                  </a:lnTo>
                  <a:lnTo>
                    <a:pt x="221" y="166"/>
                  </a:lnTo>
                  <a:lnTo>
                    <a:pt x="212" y="170"/>
                  </a:lnTo>
                  <a:lnTo>
                    <a:pt x="201" y="172"/>
                  </a:lnTo>
                  <a:lnTo>
                    <a:pt x="191" y="174"/>
                  </a:lnTo>
                  <a:lnTo>
                    <a:pt x="181" y="176"/>
                  </a:lnTo>
                  <a:lnTo>
                    <a:pt x="171" y="179"/>
                  </a:lnTo>
                  <a:lnTo>
                    <a:pt x="160" y="182"/>
                  </a:lnTo>
                  <a:lnTo>
                    <a:pt x="150" y="183"/>
                  </a:lnTo>
                  <a:lnTo>
                    <a:pt x="140" y="186"/>
                  </a:lnTo>
                  <a:lnTo>
                    <a:pt x="129" y="188"/>
                  </a:lnTo>
                  <a:lnTo>
                    <a:pt x="117" y="186"/>
                  </a:lnTo>
                  <a:lnTo>
                    <a:pt x="106" y="183"/>
                  </a:lnTo>
                  <a:lnTo>
                    <a:pt x="95" y="182"/>
                  </a:lnTo>
                  <a:lnTo>
                    <a:pt x="84" y="179"/>
                  </a:lnTo>
                  <a:lnTo>
                    <a:pt x="72" y="176"/>
                  </a:lnTo>
                  <a:lnTo>
                    <a:pt x="60" y="174"/>
                  </a:lnTo>
                  <a:lnTo>
                    <a:pt x="50" y="172"/>
                  </a:lnTo>
                  <a:lnTo>
                    <a:pt x="38" y="170"/>
                  </a:lnTo>
                  <a:lnTo>
                    <a:pt x="33" y="164"/>
                  </a:lnTo>
                  <a:lnTo>
                    <a:pt x="28" y="158"/>
                  </a:lnTo>
                  <a:lnTo>
                    <a:pt x="23" y="154"/>
                  </a:lnTo>
                  <a:lnTo>
                    <a:pt x="19" y="148"/>
                  </a:lnTo>
                  <a:lnTo>
                    <a:pt x="13" y="142"/>
                  </a:lnTo>
                  <a:lnTo>
                    <a:pt x="8" y="137"/>
                  </a:lnTo>
                  <a:lnTo>
                    <a:pt x="4" y="132"/>
                  </a:lnTo>
                  <a:lnTo>
                    <a:pt x="0" y="126"/>
                  </a:lnTo>
                  <a:lnTo>
                    <a:pt x="0" y="124"/>
                  </a:lnTo>
                  <a:lnTo>
                    <a:pt x="2" y="119"/>
                  </a:lnTo>
                  <a:lnTo>
                    <a:pt x="7" y="110"/>
                  </a:lnTo>
                  <a:lnTo>
                    <a:pt x="11" y="102"/>
                  </a:lnTo>
                  <a:lnTo>
                    <a:pt x="14" y="93"/>
                  </a:lnTo>
                  <a:lnTo>
                    <a:pt x="17" y="84"/>
                  </a:lnTo>
                  <a:lnTo>
                    <a:pt x="19" y="80"/>
                  </a:lnTo>
                  <a:lnTo>
                    <a:pt x="19" y="7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89" name="Freeform 165">
              <a:extLst>
                <a:ext uri="{FF2B5EF4-FFF2-40B4-BE49-F238E27FC236}">
                  <a16:creationId xmlns:a16="http://schemas.microsoft.com/office/drawing/2014/main" xmlns="" id="{287A3F02-318B-458F-8C37-3A3EEBF9A9EB}"/>
                </a:ext>
              </a:extLst>
            </p:cNvPr>
            <p:cNvSpPr>
              <a:spLocks/>
            </p:cNvSpPr>
            <p:nvPr/>
          </p:nvSpPr>
          <p:spPr bwMode="auto">
            <a:xfrm>
              <a:off x="828" y="2935"/>
              <a:ext cx="110" cy="56"/>
            </a:xfrm>
            <a:custGeom>
              <a:avLst/>
              <a:gdLst>
                <a:gd name="T0" fmla="*/ 22 w 334"/>
                <a:gd name="T1" fmla="*/ 65 h 164"/>
                <a:gd name="T2" fmla="*/ 34 w 334"/>
                <a:gd name="T3" fmla="*/ 58 h 164"/>
                <a:gd name="T4" fmla="*/ 44 w 334"/>
                <a:gd name="T5" fmla="*/ 52 h 164"/>
                <a:gd name="T6" fmla="*/ 56 w 334"/>
                <a:gd name="T7" fmla="*/ 45 h 164"/>
                <a:gd name="T8" fmla="*/ 72 w 334"/>
                <a:gd name="T9" fmla="*/ 38 h 164"/>
                <a:gd name="T10" fmla="*/ 95 w 334"/>
                <a:gd name="T11" fmla="*/ 30 h 164"/>
                <a:gd name="T12" fmla="*/ 118 w 334"/>
                <a:gd name="T13" fmla="*/ 23 h 164"/>
                <a:gd name="T14" fmla="*/ 140 w 334"/>
                <a:gd name="T15" fmla="*/ 16 h 164"/>
                <a:gd name="T16" fmla="*/ 163 w 334"/>
                <a:gd name="T17" fmla="*/ 11 h 164"/>
                <a:gd name="T18" fmla="*/ 185 w 334"/>
                <a:gd name="T19" fmla="*/ 9 h 164"/>
                <a:gd name="T20" fmla="*/ 209 w 334"/>
                <a:gd name="T21" fmla="*/ 4 h 164"/>
                <a:gd name="T22" fmla="*/ 231 w 334"/>
                <a:gd name="T23" fmla="*/ 1 h 164"/>
                <a:gd name="T24" fmla="*/ 252 w 334"/>
                <a:gd name="T25" fmla="*/ 1 h 164"/>
                <a:gd name="T26" fmla="*/ 269 w 334"/>
                <a:gd name="T27" fmla="*/ 1 h 164"/>
                <a:gd name="T28" fmla="*/ 289 w 334"/>
                <a:gd name="T29" fmla="*/ 3 h 164"/>
                <a:gd name="T30" fmla="*/ 306 w 334"/>
                <a:gd name="T31" fmla="*/ 4 h 164"/>
                <a:gd name="T32" fmla="*/ 318 w 334"/>
                <a:gd name="T33" fmla="*/ 9 h 164"/>
                <a:gd name="T34" fmla="*/ 322 w 334"/>
                <a:gd name="T35" fmla="*/ 14 h 164"/>
                <a:gd name="T36" fmla="*/ 327 w 334"/>
                <a:gd name="T37" fmla="*/ 20 h 164"/>
                <a:gd name="T38" fmla="*/ 331 w 334"/>
                <a:gd name="T39" fmla="*/ 26 h 164"/>
                <a:gd name="T40" fmla="*/ 331 w 334"/>
                <a:gd name="T41" fmla="*/ 33 h 164"/>
                <a:gd name="T42" fmla="*/ 325 w 334"/>
                <a:gd name="T43" fmla="*/ 42 h 164"/>
                <a:gd name="T44" fmla="*/ 319 w 334"/>
                <a:gd name="T45" fmla="*/ 51 h 164"/>
                <a:gd name="T46" fmla="*/ 314 w 334"/>
                <a:gd name="T47" fmla="*/ 59 h 164"/>
                <a:gd name="T48" fmla="*/ 303 w 334"/>
                <a:gd name="T49" fmla="*/ 71 h 164"/>
                <a:gd name="T50" fmla="*/ 286 w 334"/>
                <a:gd name="T51" fmla="*/ 86 h 164"/>
                <a:gd name="T52" fmla="*/ 268 w 334"/>
                <a:gd name="T53" fmla="*/ 100 h 164"/>
                <a:gd name="T54" fmla="*/ 250 w 334"/>
                <a:gd name="T55" fmla="*/ 115 h 164"/>
                <a:gd name="T56" fmla="*/ 235 w 334"/>
                <a:gd name="T57" fmla="*/ 125 h 164"/>
                <a:gd name="T58" fmla="*/ 221 w 334"/>
                <a:gd name="T59" fmla="*/ 132 h 164"/>
                <a:gd name="T60" fmla="*/ 207 w 334"/>
                <a:gd name="T61" fmla="*/ 138 h 164"/>
                <a:gd name="T62" fmla="*/ 193 w 334"/>
                <a:gd name="T63" fmla="*/ 145 h 164"/>
                <a:gd name="T64" fmla="*/ 177 w 334"/>
                <a:gd name="T65" fmla="*/ 151 h 164"/>
                <a:gd name="T66" fmla="*/ 159 w 334"/>
                <a:gd name="T67" fmla="*/ 154 h 164"/>
                <a:gd name="T68" fmla="*/ 141 w 334"/>
                <a:gd name="T69" fmla="*/ 158 h 164"/>
                <a:gd name="T70" fmla="*/ 122 w 334"/>
                <a:gd name="T71" fmla="*/ 163 h 164"/>
                <a:gd name="T72" fmla="*/ 103 w 334"/>
                <a:gd name="T73" fmla="*/ 163 h 164"/>
                <a:gd name="T74" fmla="*/ 84 w 334"/>
                <a:gd name="T75" fmla="*/ 158 h 164"/>
                <a:gd name="T76" fmla="*/ 63 w 334"/>
                <a:gd name="T77" fmla="*/ 154 h 164"/>
                <a:gd name="T78" fmla="*/ 44 w 334"/>
                <a:gd name="T79" fmla="*/ 151 h 164"/>
                <a:gd name="T80" fmla="*/ 29 w 334"/>
                <a:gd name="T81" fmla="*/ 144 h 164"/>
                <a:gd name="T82" fmla="*/ 20 w 334"/>
                <a:gd name="T83" fmla="*/ 134 h 164"/>
                <a:gd name="T84" fmla="*/ 13 w 334"/>
                <a:gd name="T85" fmla="*/ 125 h 164"/>
                <a:gd name="T86" fmla="*/ 4 w 334"/>
                <a:gd name="T87" fmla="*/ 115 h 164"/>
                <a:gd name="T88" fmla="*/ 1 w 334"/>
                <a:gd name="T89" fmla="*/ 109 h 164"/>
                <a:gd name="T90" fmla="*/ 6 w 334"/>
                <a:gd name="T91" fmla="*/ 97 h 164"/>
                <a:gd name="T92" fmla="*/ 13 w 334"/>
                <a:gd name="T93" fmla="*/ 81 h 164"/>
                <a:gd name="T94" fmla="*/ 17 w 334"/>
                <a:gd name="T95" fmla="*/ 7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4" h="164">
                  <a:moveTo>
                    <a:pt x="17" y="68"/>
                  </a:moveTo>
                  <a:lnTo>
                    <a:pt x="22" y="65"/>
                  </a:lnTo>
                  <a:lnTo>
                    <a:pt x="28" y="62"/>
                  </a:lnTo>
                  <a:lnTo>
                    <a:pt x="34" y="58"/>
                  </a:lnTo>
                  <a:lnTo>
                    <a:pt x="39" y="55"/>
                  </a:lnTo>
                  <a:lnTo>
                    <a:pt x="44" y="52"/>
                  </a:lnTo>
                  <a:lnTo>
                    <a:pt x="50" y="48"/>
                  </a:lnTo>
                  <a:lnTo>
                    <a:pt x="56" y="45"/>
                  </a:lnTo>
                  <a:lnTo>
                    <a:pt x="62" y="42"/>
                  </a:lnTo>
                  <a:lnTo>
                    <a:pt x="72" y="38"/>
                  </a:lnTo>
                  <a:lnTo>
                    <a:pt x="84" y="35"/>
                  </a:lnTo>
                  <a:lnTo>
                    <a:pt x="95" y="30"/>
                  </a:lnTo>
                  <a:lnTo>
                    <a:pt x="106" y="27"/>
                  </a:lnTo>
                  <a:lnTo>
                    <a:pt x="118" y="23"/>
                  </a:lnTo>
                  <a:lnTo>
                    <a:pt x="129" y="20"/>
                  </a:lnTo>
                  <a:lnTo>
                    <a:pt x="140" y="16"/>
                  </a:lnTo>
                  <a:lnTo>
                    <a:pt x="151" y="13"/>
                  </a:lnTo>
                  <a:lnTo>
                    <a:pt x="163" y="11"/>
                  </a:lnTo>
                  <a:lnTo>
                    <a:pt x="174" y="10"/>
                  </a:lnTo>
                  <a:lnTo>
                    <a:pt x="185" y="9"/>
                  </a:lnTo>
                  <a:lnTo>
                    <a:pt x="197" y="6"/>
                  </a:lnTo>
                  <a:lnTo>
                    <a:pt x="209" y="4"/>
                  </a:lnTo>
                  <a:lnTo>
                    <a:pt x="219" y="3"/>
                  </a:lnTo>
                  <a:lnTo>
                    <a:pt x="231" y="1"/>
                  </a:lnTo>
                  <a:lnTo>
                    <a:pt x="243" y="0"/>
                  </a:lnTo>
                  <a:lnTo>
                    <a:pt x="252" y="1"/>
                  </a:lnTo>
                  <a:lnTo>
                    <a:pt x="261" y="1"/>
                  </a:lnTo>
                  <a:lnTo>
                    <a:pt x="269" y="1"/>
                  </a:lnTo>
                  <a:lnTo>
                    <a:pt x="280" y="3"/>
                  </a:lnTo>
                  <a:lnTo>
                    <a:pt x="289" y="3"/>
                  </a:lnTo>
                  <a:lnTo>
                    <a:pt x="297" y="4"/>
                  </a:lnTo>
                  <a:lnTo>
                    <a:pt x="306" y="4"/>
                  </a:lnTo>
                  <a:lnTo>
                    <a:pt x="315" y="4"/>
                  </a:lnTo>
                  <a:lnTo>
                    <a:pt x="318" y="9"/>
                  </a:lnTo>
                  <a:lnTo>
                    <a:pt x="319" y="11"/>
                  </a:lnTo>
                  <a:lnTo>
                    <a:pt x="322" y="14"/>
                  </a:lnTo>
                  <a:lnTo>
                    <a:pt x="325" y="17"/>
                  </a:lnTo>
                  <a:lnTo>
                    <a:pt x="327" y="20"/>
                  </a:lnTo>
                  <a:lnTo>
                    <a:pt x="330" y="23"/>
                  </a:lnTo>
                  <a:lnTo>
                    <a:pt x="331" y="26"/>
                  </a:lnTo>
                  <a:lnTo>
                    <a:pt x="334" y="29"/>
                  </a:lnTo>
                  <a:lnTo>
                    <a:pt x="331" y="33"/>
                  </a:lnTo>
                  <a:lnTo>
                    <a:pt x="328" y="38"/>
                  </a:lnTo>
                  <a:lnTo>
                    <a:pt x="325" y="42"/>
                  </a:lnTo>
                  <a:lnTo>
                    <a:pt x="322" y="46"/>
                  </a:lnTo>
                  <a:lnTo>
                    <a:pt x="319" y="51"/>
                  </a:lnTo>
                  <a:lnTo>
                    <a:pt x="317" y="55"/>
                  </a:lnTo>
                  <a:lnTo>
                    <a:pt x="314" y="59"/>
                  </a:lnTo>
                  <a:lnTo>
                    <a:pt x="312" y="64"/>
                  </a:lnTo>
                  <a:lnTo>
                    <a:pt x="303" y="71"/>
                  </a:lnTo>
                  <a:lnTo>
                    <a:pt x="294" y="78"/>
                  </a:lnTo>
                  <a:lnTo>
                    <a:pt x="286" y="86"/>
                  </a:lnTo>
                  <a:lnTo>
                    <a:pt x="277" y="93"/>
                  </a:lnTo>
                  <a:lnTo>
                    <a:pt x="268" y="100"/>
                  </a:lnTo>
                  <a:lnTo>
                    <a:pt x="259" y="107"/>
                  </a:lnTo>
                  <a:lnTo>
                    <a:pt x="250" y="115"/>
                  </a:lnTo>
                  <a:lnTo>
                    <a:pt x="243" y="122"/>
                  </a:lnTo>
                  <a:lnTo>
                    <a:pt x="235" y="125"/>
                  </a:lnTo>
                  <a:lnTo>
                    <a:pt x="228" y="129"/>
                  </a:lnTo>
                  <a:lnTo>
                    <a:pt x="221" y="132"/>
                  </a:lnTo>
                  <a:lnTo>
                    <a:pt x="215" y="135"/>
                  </a:lnTo>
                  <a:lnTo>
                    <a:pt x="207" y="138"/>
                  </a:lnTo>
                  <a:lnTo>
                    <a:pt x="200" y="142"/>
                  </a:lnTo>
                  <a:lnTo>
                    <a:pt x="193" y="145"/>
                  </a:lnTo>
                  <a:lnTo>
                    <a:pt x="185" y="148"/>
                  </a:lnTo>
                  <a:lnTo>
                    <a:pt x="177" y="151"/>
                  </a:lnTo>
                  <a:lnTo>
                    <a:pt x="168" y="153"/>
                  </a:lnTo>
                  <a:lnTo>
                    <a:pt x="159" y="154"/>
                  </a:lnTo>
                  <a:lnTo>
                    <a:pt x="150" y="157"/>
                  </a:lnTo>
                  <a:lnTo>
                    <a:pt x="141" y="158"/>
                  </a:lnTo>
                  <a:lnTo>
                    <a:pt x="132" y="160"/>
                  </a:lnTo>
                  <a:lnTo>
                    <a:pt x="122" y="163"/>
                  </a:lnTo>
                  <a:lnTo>
                    <a:pt x="113" y="164"/>
                  </a:lnTo>
                  <a:lnTo>
                    <a:pt x="103" y="163"/>
                  </a:lnTo>
                  <a:lnTo>
                    <a:pt x="94" y="160"/>
                  </a:lnTo>
                  <a:lnTo>
                    <a:pt x="84" y="158"/>
                  </a:lnTo>
                  <a:lnTo>
                    <a:pt x="73" y="157"/>
                  </a:lnTo>
                  <a:lnTo>
                    <a:pt x="63" y="154"/>
                  </a:lnTo>
                  <a:lnTo>
                    <a:pt x="53" y="153"/>
                  </a:lnTo>
                  <a:lnTo>
                    <a:pt x="44" y="151"/>
                  </a:lnTo>
                  <a:lnTo>
                    <a:pt x="34" y="148"/>
                  </a:lnTo>
                  <a:lnTo>
                    <a:pt x="29" y="144"/>
                  </a:lnTo>
                  <a:lnTo>
                    <a:pt x="25" y="139"/>
                  </a:lnTo>
                  <a:lnTo>
                    <a:pt x="20" y="134"/>
                  </a:lnTo>
                  <a:lnTo>
                    <a:pt x="16" y="129"/>
                  </a:lnTo>
                  <a:lnTo>
                    <a:pt x="13" y="125"/>
                  </a:lnTo>
                  <a:lnTo>
                    <a:pt x="8" y="121"/>
                  </a:lnTo>
                  <a:lnTo>
                    <a:pt x="4" y="115"/>
                  </a:lnTo>
                  <a:lnTo>
                    <a:pt x="0" y="110"/>
                  </a:lnTo>
                  <a:lnTo>
                    <a:pt x="1" y="109"/>
                  </a:lnTo>
                  <a:lnTo>
                    <a:pt x="3" y="103"/>
                  </a:lnTo>
                  <a:lnTo>
                    <a:pt x="6" y="97"/>
                  </a:lnTo>
                  <a:lnTo>
                    <a:pt x="10" y="89"/>
                  </a:lnTo>
                  <a:lnTo>
                    <a:pt x="13" y="81"/>
                  </a:lnTo>
                  <a:lnTo>
                    <a:pt x="16" y="74"/>
                  </a:lnTo>
                  <a:lnTo>
                    <a:pt x="17" y="70"/>
                  </a:lnTo>
                  <a:lnTo>
                    <a:pt x="17" y="6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90" name="Freeform 166">
              <a:extLst>
                <a:ext uri="{FF2B5EF4-FFF2-40B4-BE49-F238E27FC236}">
                  <a16:creationId xmlns:a16="http://schemas.microsoft.com/office/drawing/2014/main" xmlns="" id="{715C90DD-5FB4-4C0E-B924-2DCFDE7F6FAB}"/>
                </a:ext>
              </a:extLst>
            </p:cNvPr>
            <p:cNvSpPr>
              <a:spLocks/>
            </p:cNvSpPr>
            <p:nvPr/>
          </p:nvSpPr>
          <p:spPr bwMode="auto">
            <a:xfrm>
              <a:off x="835" y="2940"/>
              <a:ext cx="96" cy="47"/>
            </a:xfrm>
            <a:custGeom>
              <a:avLst/>
              <a:gdLst>
                <a:gd name="T0" fmla="*/ 19 w 287"/>
                <a:gd name="T1" fmla="*/ 55 h 141"/>
                <a:gd name="T2" fmla="*/ 29 w 287"/>
                <a:gd name="T3" fmla="*/ 49 h 141"/>
                <a:gd name="T4" fmla="*/ 38 w 287"/>
                <a:gd name="T5" fmla="*/ 43 h 141"/>
                <a:gd name="T6" fmla="*/ 48 w 287"/>
                <a:gd name="T7" fmla="*/ 39 h 141"/>
                <a:gd name="T8" fmla="*/ 63 w 287"/>
                <a:gd name="T9" fmla="*/ 32 h 141"/>
                <a:gd name="T10" fmla="*/ 82 w 287"/>
                <a:gd name="T11" fmla="*/ 26 h 141"/>
                <a:gd name="T12" fmla="*/ 101 w 287"/>
                <a:gd name="T13" fmla="*/ 20 h 141"/>
                <a:gd name="T14" fmla="*/ 121 w 287"/>
                <a:gd name="T15" fmla="*/ 14 h 141"/>
                <a:gd name="T16" fmla="*/ 140 w 287"/>
                <a:gd name="T17" fmla="*/ 10 h 141"/>
                <a:gd name="T18" fmla="*/ 159 w 287"/>
                <a:gd name="T19" fmla="*/ 7 h 141"/>
                <a:gd name="T20" fmla="*/ 180 w 287"/>
                <a:gd name="T21" fmla="*/ 4 h 141"/>
                <a:gd name="T22" fmla="*/ 199 w 287"/>
                <a:gd name="T23" fmla="*/ 1 h 141"/>
                <a:gd name="T24" fmla="*/ 216 w 287"/>
                <a:gd name="T25" fmla="*/ 1 h 141"/>
                <a:gd name="T26" fmla="*/ 233 w 287"/>
                <a:gd name="T27" fmla="*/ 1 h 141"/>
                <a:gd name="T28" fmla="*/ 247 w 287"/>
                <a:gd name="T29" fmla="*/ 3 h 141"/>
                <a:gd name="T30" fmla="*/ 264 w 287"/>
                <a:gd name="T31" fmla="*/ 4 h 141"/>
                <a:gd name="T32" fmla="*/ 272 w 287"/>
                <a:gd name="T33" fmla="*/ 7 h 141"/>
                <a:gd name="T34" fmla="*/ 277 w 287"/>
                <a:gd name="T35" fmla="*/ 11 h 141"/>
                <a:gd name="T36" fmla="*/ 281 w 287"/>
                <a:gd name="T37" fmla="*/ 17 h 141"/>
                <a:gd name="T38" fmla="*/ 286 w 287"/>
                <a:gd name="T39" fmla="*/ 22 h 141"/>
                <a:gd name="T40" fmla="*/ 284 w 287"/>
                <a:gd name="T41" fmla="*/ 29 h 141"/>
                <a:gd name="T42" fmla="*/ 280 w 287"/>
                <a:gd name="T43" fmla="*/ 36 h 141"/>
                <a:gd name="T44" fmla="*/ 275 w 287"/>
                <a:gd name="T45" fmla="*/ 43 h 141"/>
                <a:gd name="T46" fmla="*/ 269 w 287"/>
                <a:gd name="T47" fmla="*/ 51 h 141"/>
                <a:gd name="T48" fmla="*/ 261 w 287"/>
                <a:gd name="T49" fmla="*/ 61 h 141"/>
                <a:gd name="T50" fmla="*/ 246 w 287"/>
                <a:gd name="T51" fmla="*/ 74 h 141"/>
                <a:gd name="T52" fmla="*/ 231 w 287"/>
                <a:gd name="T53" fmla="*/ 86 h 141"/>
                <a:gd name="T54" fmla="*/ 215 w 287"/>
                <a:gd name="T55" fmla="*/ 99 h 141"/>
                <a:gd name="T56" fmla="*/ 202 w 287"/>
                <a:gd name="T57" fmla="*/ 107 h 141"/>
                <a:gd name="T58" fmla="*/ 190 w 287"/>
                <a:gd name="T59" fmla="*/ 113 h 141"/>
                <a:gd name="T60" fmla="*/ 178 w 287"/>
                <a:gd name="T61" fmla="*/ 119 h 141"/>
                <a:gd name="T62" fmla="*/ 166 w 287"/>
                <a:gd name="T63" fmla="*/ 125 h 141"/>
                <a:gd name="T64" fmla="*/ 152 w 287"/>
                <a:gd name="T65" fmla="*/ 129 h 141"/>
                <a:gd name="T66" fmla="*/ 137 w 287"/>
                <a:gd name="T67" fmla="*/ 132 h 141"/>
                <a:gd name="T68" fmla="*/ 121 w 287"/>
                <a:gd name="T69" fmla="*/ 135 h 141"/>
                <a:gd name="T70" fmla="*/ 106 w 287"/>
                <a:gd name="T71" fmla="*/ 139 h 141"/>
                <a:gd name="T72" fmla="*/ 90 w 287"/>
                <a:gd name="T73" fmla="*/ 139 h 141"/>
                <a:gd name="T74" fmla="*/ 72 w 287"/>
                <a:gd name="T75" fmla="*/ 135 h 141"/>
                <a:gd name="T76" fmla="*/ 54 w 287"/>
                <a:gd name="T77" fmla="*/ 132 h 141"/>
                <a:gd name="T78" fmla="*/ 38 w 287"/>
                <a:gd name="T79" fmla="*/ 129 h 141"/>
                <a:gd name="T80" fmla="*/ 25 w 287"/>
                <a:gd name="T81" fmla="*/ 123 h 141"/>
                <a:gd name="T82" fmla="*/ 19 w 287"/>
                <a:gd name="T83" fmla="*/ 115 h 141"/>
                <a:gd name="T84" fmla="*/ 12 w 287"/>
                <a:gd name="T85" fmla="*/ 107 h 141"/>
                <a:gd name="T86" fmla="*/ 4 w 287"/>
                <a:gd name="T87" fmla="*/ 99 h 141"/>
                <a:gd name="T88" fmla="*/ 1 w 287"/>
                <a:gd name="T89" fmla="*/ 93 h 141"/>
                <a:gd name="T90" fmla="*/ 6 w 287"/>
                <a:gd name="T91" fmla="*/ 83 h 141"/>
                <a:gd name="T92" fmla="*/ 12 w 287"/>
                <a:gd name="T93" fmla="*/ 70 h 141"/>
                <a:gd name="T94" fmla="*/ 16 w 287"/>
                <a:gd name="T95" fmla="*/ 5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 h="141">
                  <a:moveTo>
                    <a:pt x="14" y="58"/>
                  </a:moveTo>
                  <a:lnTo>
                    <a:pt x="19" y="55"/>
                  </a:lnTo>
                  <a:lnTo>
                    <a:pt x="25" y="52"/>
                  </a:lnTo>
                  <a:lnTo>
                    <a:pt x="29" y="49"/>
                  </a:lnTo>
                  <a:lnTo>
                    <a:pt x="34" y="46"/>
                  </a:lnTo>
                  <a:lnTo>
                    <a:pt x="38" y="43"/>
                  </a:lnTo>
                  <a:lnTo>
                    <a:pt x="44" y="42"/>
                  </a:lnTo>
                  <a:lnTo>
                    <a:pt x="48" y="39"/>
                  </a:lnTo>
                  <a:lnTo>
                    <a:pt x="53" y="36"/>
                  </a:lnTo>
                  <a:lnTo>
                    <a:pt x="63" y="32"/>
                  </a:lnTo>
                  <a:lnTo>
                    <a:pt x="72" y="29"/>
                  </a:lnTo>
                  <a:lnTo>
                    <a:pt x="82" y="26"/>
                  </a:lnTo>
                  <a:lnTo>
                    <a:pt x="91" y="23"/>
                  </a:lnTo>
                  <a:lnTo>
                    <a:pt x="101" y="20"/>
                  </a:lnTo>
                  <a:lnTo>
                    <a:pt x="110" y="17"/>
                  </a:lnTo>
                  <a:lnTo>
                    <a:pt x="121" y="14"/>
                  </a:lnTo>
                  <a:lnTo>
                    <a:pt x="131" y="10"/>
                  </a:lnTo>
                  <a:lnTo>
                    <a:pt x="140" y="10"/>
                  </a:lnTo>
                  <a:lnTo>
                    <a:pt x="150" y="8"/>
                  </a:lnTo>
                  <a:lnTo>
                    <a:pt x="159" y="7"/>
                  </a:lnTo>
                  <a:lnTo>
                    <a:pt x="169" y="6"/>
                  </a:lnTo>
                  <a:lnTo>
                    <a:pt x="180" y="4"/>
                  </a:lnTo>
                  <a:lnTo>
                    <a:pt x="188" y="3"/>
                  </a:lnTo>
                  <a:lnTo>
                    <a:pt x="199" y="1"/>
                  </a:lnTo>
                  <a:lnTo>
                    <a:pt x="209" y="0"/>
                  </a:lnTo>
                  <a:lnTo>
                    <a:pt x="216" y="1"/>
                  </a:lnTo>
                  <a:lnTo>
                    <a:pt x="224" y="1"/>
                  </a:lnTo>
                  <a:lnTo>
                    <a:pt x="233" y="1"/>
                  </a:lnTo>
                  <a:lnTo>
                    <a:pt x="240" y="3"/>
                  </a:lnTo>
                  <a:lnTo>
                    <a:pt x="247" y="3"/>
                  </a:lnTo>
                  <a:lnTo>
                    <a:pt x="255" y="3"/>
                  </a:lnTo>
                  <a:lnTo>
                    <a:pt x="264" y="4"/>
                  </a:lnTo>
                  <a:lnTo>
                    <a:pt x="271" y="4"/>
                  </a:lnTo>
                  <a:lnTo>
                    <a:pt x="272" y="7"/>
                  </a:lnTo>
                  <a:lnTo>
                    <a:pt x="275" y="10"/>
                  </a:lnTo>
                  <a:lnTo>
                    <a:pt x="277" y="11"/>
                  </a:lnTo>
                  <a:lnTo>
                    <a:pt x="278" y="14"/>
                  </a:lnTo>
                  <a:lnTo>
                    <a:pt x="281" y="17"/>
                  </a:lnTo>
                  <a:lnTo>
                    <a:pt x="283" y="20"/>
                  </a:lnTo>
                  <a:lnTo>
                    <a:pt x="286" y="22"/>
                  </a:lnTo>
                  <a:lnTo>
                    <a:pt x="287" y="24"/>
                  </a:lnTo>
                  <a:lnTo>
                    <a:pt x="284" y="29"/>
                  </a:lnTo>
                  <a:lnTo>
                    <a:pt x="283" y="32"/>
                  </a:lnTo>
                  <a:lnTo>
                    <a:pt x="280" y="36"/>
                  </a:lnTo>
                  <a:lnTo>
                    <a:pt x="277" y="40"/>
                  </a:lnTo>
                  <a:lnTo>
                    <a:pt x="275" y="43"/>
                  </a:lnTo>
                  <a:lnTo>
                    <a:pt x="272" y="48"/>
                  </a:lnTo>
                  <a:lnTo>
                    <a:pt x="269" y="51"/>
                  </a:lnTo>
                  <a:lnTo>
                    <a:pt x="268" y="55"/>
                  </a:lnTo>
                  <a:lnTo>
                    <a:pt x="261" y="61"/>
                  </a:lnTo>
                  <a:lnTo>
                    <a:pt x="253" y="68"/>
                  </a:lnTo>
                  <a:lnTo>
                    <a:pt x="246" y="74"/>
                  </a:lnTo>
                  <a:lnTo>
                    <a:pt x="239" y="80"/>
                  </a:lnTo>
                  <a:lnTo>
                    <a:pt x="231" y="86"/>
                  </a:lnTo>
                  <a:lnTo>
                    <a:pt x="222" y="93"/>
                  </a:lnTo>
                  <a:lnTo>
                    <a:pt x="215" y="99"/>
                  </a:lnTo>
                  <a:lnTo>
                    <a:pt x="208" y="104"/>
                  </a:lnTo>
                  <a:lnTo>
                    <a:pt x="202" y="107"/>
                  </a:lnTo>
                  <a:lnTo>
                    <a:pt x="196" y="110"/>
                  </a:lnTo>
                  <a:lnTo>
                    <a:pt x="190" y="113"/>
                  </a:lnTo>
                  <a:lnTo>
                    <a:pt x="184" y="116"/>
                  </a:lnTo>
                  <a:lnTo>
                    <a:pt x="178" y="119"/>
                  </a:lnTo>
                  <a:lnTo>
                    <a:pt x="172" y="122"/>
                  </a:lnTo>
                  <a:lnTo>
                    <a:pt x="166" y="125"/>
                  </a:lnTo>
                  <a:lnTo>
                    <a:pt x="160" y="128"/>
                  </a:lnTo>
                  <a:lnTo>
                    <a:pt x="152" y="129"/>
                  </a:lnTo>
                  <a:lnTo>
                    <a:pt x="144" y="131"/>
                  </a:lnTo>
                  <a:lnTo>
                    <a:pt x="137" y="132"/>
                  </a:lnTo>
                  <a:lnTo>
                    <a:pt x="129" y="134"/>
                  </a:lnTo>
                  <a:lnTo>
                    <a:pt x="121" y="135"/>
                  </a:lnTo>
                  <a:lnTo>
                    <a:pt x="113" y="138"/>
                  </a:lnTo>
                  <a:lnTo>
                    <a:pt x="106" y="139"/>
                  </a:lnTo>
                  <a:lnTo>
                    <a:pt x="98" y="141"/>
                  </a:lnTo>
                  <a:lnTo>
                    <a:pt x="90" y="139"/>
                  </a:lnTo>
                  <a:lnTo>
                    <a:pt x="81" y="138"/>
                  </a:lnTo>
                  <a:lnTo>
                    <a:pt x="72" y="135"/>
                  </a:lnTo>
                  <a:lnTo>
                    <a:pt x="63" y="134"/>
                  </a:lnTo>
                  <a:lnTo>
                    <a:pt x="54" y="132"/>
                  </a:lnTo>
                  <a:lnTo>
                    <a:pt x="47" y="131"/>
                  </a:lnTo>
                  <a:lnTo>
                    <a:pt x="38" y="129"/>
                  </a:lnTo>
                  <a:lnTo>
                    <a:pt x="29" y="128"/>
                  </a:lnTo>
                  <a:lnTo>
                    <a:pt x="25" y="123"/>
                  </a:lnTo>
                  <a:lnTo>
                    <a:pt x="22" y="119"/>
                  </a:lnTo>
                  <a:lnTo>
                    <a:pt x="19" y="115"/>
                  </a:lnTo>
                  <a:lnTo>
                    <a:pt x="14" y="110"/>
                  </a:lnTo>
                  <a:lnTo>
                    <a:pt x="12" y="107"/>
                  </a:lnTo>
                  <a:lnTo>
                    <a:pt x="7" y="103"/>
                  </a:lnTo>
                  <a:lnTo>
                    <a:pt x="4" y="99"/>
                  </a:lnTo>
                  <a:lnTo>
                    <a:pt x="0" y="94"/>
                  </a:lnTo>
                  <a:lnTo>
                    <a:pt x="1" y="93"/>
                  </a:lnTo>
                  <a:lnTo>
                    <a:pt x="3" y="88"/>
                  </a:lnTo>
                  <a:lnTo>
                    <a:pt x="6" y="83"/>
                  </a:lnTo>
                  <a:lnTo>
                    <a:pt x="9" y="75"/>
                  </a:lnTo>
                  <a:lnTo>
                    <a:pt x="12" y="70"/>
                  </a:lnTo>
                  <a:lnTo>
                    <a:pt x="14" y="64"/>
                  </a:lnTo>
                  <a:lnTo>
                    <a:pt x="16" y="59"/>
                  </a:lnTo>
                  <a:lnTo>
                    <a:pt x="14" y="5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91" name="Freeform 167">
              <a:extLst>
                <a:ext uri="{FF2B5EF4-FFF2-40B4-BE49-F238E27FC236}">
                  <a16:creationId xmlns:a16="http://schemas.microsoft.com/office/drawing/2014/main" xmlns="" id="{303611A7-E131-4577-9FB5-377F34037A2D}"/>
                </a:ext>
              </a:extLst>
            </p:cNvPr>
            <p:cNvSpPr>
              <a:spLocks/>
            </p:cNvSpPr>
            <p:nvPr/>
          </p:nvSpPr>
          <p:spPr bwMode="auto">
            <a:xfrm>
              <a:off x="844" y="2947"/>
              <a:ext cx="81" cy="38"/>
            </a:xfrm>
            <a:custGeom>
              <a:avLst/>
              <a:gdLst>
                <a:gd name="T0" fmla="*/ 17 w 239"/>
                <a:gd name="T1" fmla="*/ 46 h 117"/>
                <a:gd name="T2" fmla="*/ 24 w 239"/>
                <a:gd name="T3" fmla="*/ 42 h 117"/>
                <a:gd name="T4" fmla="*/ 31 w 239"/>
                <a:gd name="T5" fmla="*/ 36 h 117"/>
                <a:gd name="T6" fmla="*/ 40 w 239"/>
                <a:gd name="T7" fmla="*/ 32 h 117"/>
                <a:gd name="T8" fmla="*/ 52 w 239"/>
                <a:gd name="T9" fmla="*/ 27 h 117"/>
                <a:gd name="T10" fmla="*/ 68 w 239"/>
                <a:gd name="T11" fmla="*/ 21 h 117"/>
                <a:gd name="T12" fmla="*/ 84 w 239"/>
                <a:gd name="T13" fmla="*/ 17 h 117"/>
                <a:gd name="T14" fmla="*/ 101 w 239"/>
                <a:gd name="T15" fmla="*/ 11 h 117"/>
                <a:gd name="T16" fmla="*/ 117 w 239"/>
                <a:gd name="T17" fmla="*/ 7 h 117"/>
                <a:gd name="T18" fmla="*/ 133 w 239"/>
                <a:gd name="T19" fmla="*/ 5 h 117"/>
                <a:gd name="T20" fmla="*/ 149 w 239"/>
                <a:gd name="T21" fmla="*/ 4 h 117"/>
                <a:gd name="T22" fmla="*/ 165 w 239"/>
                <a:gd name="T23" fmla="*/ 1 h 117"/>
                <a:gd name="T24" fmla="*/ 180 w 239"/>
                <a:gd name="T25" fmla="*/ 1 h 117"/>
                <a:gd name="T26" fmla="*/ 193 w 239"/>
                <a:gd name="T27" fmla="*/ 1 h 117"/>
                <a:gd name="T28" fmla="*/ 207 w 239"/>
                <a:gd name="T29" fmla="*/ 3 h 117"/>
                <a:gd name="T30" fmla="*/ 218 w 239"/>
                <a:gd name="T31" fmla="*/ 3 h 117"/>
                <a:gd name="T32" fmla="*/ 227 w 239"/>
                <a:gd name="T33" fmla="*/ 5 h 117"/>
                <a:gd name="T34" fmla="*/ 230 w 239"/>
                <a:gd name="T35" fmla="*/ 10 h 117"/>
                <a:gd name="T36" fmla="*/ 233 w 239"/>
                <a:gd name="T37" fmla="*/ 14 h 117"/>
                <a:gd name="T38" fmla="*/ 238 w 239"/>
                <a:gd name="T39" fmla="*/ 19 h 117"/>
                <a:gd name="T40" fmla="*/ 238 w 239"/>
                <a:gd name="T41" fmla="*/ 23 h 117"/>
                <a:gd name="T42" fmla="*/ 233 w 239"/>
                <a:gd name="T43" fmla="*/ 30 h 117"/>
                <a:gd name="T44" fmla="*/ 229 w 239"/>
                <a:gd name="T45" fmla="*/ 36 h 117"/>
                <a:gd name="T46" fmla="*/ 224 w 239"/>
                <a:gd name="T47" fmla="*/ 43 h 117"/>
                <a:gd name="T48" fmla="*/ 217 w 239"/>
                <a:gd name="T49" fmla="*/ 51 h 117"/>
                <a:gd name="T50" fmla="*/ 204 w 239"/>
                <a:gd name="T51" fmla="*/ 61 h 117"/>
                <a:gd name="T52" fmla="*/ 192 w 239"/>
                <a:gd name="T53" fmla="*/ 71 h 117"/>
                <a:gd name="T54" fmla="*/ 179 w 239"/>
                <a:gd name="T55" fmla="*/ 83 h 117"/>
                <a:gd name="T56" fmla="*/ 168 w 239"/>
                <a:gd name="T57" fmla="*/ 90 h 117"/>
                <a:gd name="T58" fmla="*/ 158 w 239"/>
                <a:gd name="T59" fmla="*/ 94 h 117"/>
                <a:gd name="T60" fmla="*/ 148 w 239"/>
                <a:gd name="T61" fmla="*/ 99 h 117"/>
                <a:gd name="T62" fmla="*/ 137 w 239"/>
                <a:gd name="T63" fmla="*/ 103 h 117"/>
                <a:gd name="T64" fmla="*/ 127 w 239"/>
                <a:gd name="T65" fmla="*/ 107 h 117"/>
                <a:gd name="T66" fmla="*/ 114 w 239"/>
                <a:gd name="T67" fmla="*/ 110 h 117"/>
                <a:gd name="T68" fmla="*/ 101 w 239"/>
                <a:gd name="T69" fmla="*/ 113 h 117"/>
                <a:gd name="T70" fmla="*/ 87 w 239"/>
                <a:gd name="T71" fmla="*/ 116 h 117"/>
                <a:gd name="T72" fmla="*/ 74 w 239"/>
                <a:gd name="T73" fmla="*/ 116 h 117"/>
                <a:gd name="T74" fmla="*/ 59 w 239"/>
                <a:gd name="T75" fmla="*/ 113 h 117"/>
                <a:gd name="T76" fmla="*/ 46 w 239"/>
                <a:gd name="T77" fmla="*/ 110 h 117"/>
                <a:gd name="T78" fmla="*/ 31 w 239"/>
                <a:gd name="T79" fmla="*/ 107 h 117"/>
                <a:gd name="T80" fmla="*/ 21 w 239"/>
                <a:gd name="T81" fmla="*/ 103 h 117"/>
                <a:gd name="T82" fmla="*/ 15 w 239"/>
                <a:gd name="T83" fmla="*/ 96 h 117"/>
                <a:gd name="T84" fmla="*/ 9 w 239"/>
                <a:gd name="T85" fmla="*/ 88 h 117"/>
                <a:gd name="T86" fmla="*/ 3 w 239"/>
                <a:gd name="T87" fmla="*/ 83 h 117"/>
                <a:gd name="T88" fmla="*/ 0 w 239"/>
                <a:gd name="T89" fmla="*/ 77 h 117"/>
                <a:gd name="T90" fmla="*/ 5 w 239"/>
                <a:gd name="T91" fmla="*/ 69 h 117"/>
                <a:gd name="T92" fmla="*/ 9 w 239"/>
                <a:gd name="T93" fmla="*/ 58 h 117"/>
                <a:gd name="T94" fmla="*/ 12 w 239"/>
                <a:gd name="T95" fmla="*/ 4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9" h="117">
                  <a:moveTo>
                    <a:pt x="12" y="49"/>
                  </a:moveTo>
                  <a:lnTo>
                    <a:pt x="17" y="46"/>
                  </a:lnTo>
                  <a:lnTo>
                    <a:pt x="19" y="43"/>
                  </a:lnTo>
                  <a:lnTo>
                    <a:pt x="24" y="42"/>
                  </a:lnTo>
                  <a:lnTo>
                    <a:pt x="28" y="39"/>
                  </a:lnTo>
                  <a:lnTo>
                    <a:pt x="31" y="36"/>
                  </a:lnTo>
                  <a:lnTo>
                    <a:pt x="36" y="35"/>
                  </a:lnTo>
                  <a:lnTo>
                    <a:pt x="40" y="32"/>
                  </a:lnTo>
                  <a:lnTo>
                    <a:pt x="43" y="29"/>
                  </a:lnTo>
                  <a:lnTo>
                    <a:pt x="52" y="27"/>
                  </a:lnTo>
                  <a:lnTo>
                    <a:pt x="59" y="24"/>
                  </a:lnTo>
                  <a:lnTo>
                    <a:pt x="68" y="21"/>
                  </a:lnTo>
                  <a:lnTo>
                    <a:pt x="75" y="19"/>
                  </a:lnTo>
                  <a:lnTo>
                    <a:pt x="84" y="17"/>
                  </a:lnTo>
                  <a:lnTo>
                    <a:pt x="92" y="14"/>
                  </a:lnTo>
                  <a:lnTo>
                    <a:pt x="101" y="11"/>
                  </a:lnTo>
                  <a:lnTo>
                    <a:pt x="108" y="8"/>
                  </a:lnTo>
                  <a:lnTo>
                    <a:pt x="117" y="7"/>
                  </a:lnTo>
                  <a:lnTo>
                    <a:pt x="124" y="7"/>
                  </a:lnTo>
                  <a:lnTo>
                    <a:pt x="133" y="5"/>
                  </a:lnTo>
                  <a:lnTo>
                    <a:pt x="140" y="4"/>
                  </a:lnTo>
                  <a:lnTo>
                    <a:pt x="149" y="4"/>
                  </a:lnTo>
                  <a:lnTo>
                    <a:pt x="157" y="3"/>
                  </a:lnTo>
                  <a:lnTo>
                    <a:pt x="165" y="1"/>
                  </a:lnTo>
                  <a:lnTo>
                    <a:pt x="174" y="0"/>
                  </a:lnTo>
                  <a:lnTo>
                    <a:pt x="180" y="1"/>
                  </a:lnTo>
                  <a:lnTo>
                    <a:pt x="186" y="1"/>
                  </a:lnTo>
                  <a:lnTo>
                    <a:pt x="193" y="1"/>
                  </a:lnTo>
                  <a:lnTo>
                    <a:pt x="199" y="1"/>
                  </a:lnTo>
                  <a:lnTo>
                    <a:pt x="207" y="3"/>
                  </a:lnTo>
                  <a:lnTo>
                    <a:pt x="213" y="3"/>
                  </a:lnTo>
                  <a:lnTo>
                    <a:pt x="218" y="3"/>
                  </a:lnTo>
                  <a:lnTo>
                    <a:pt x="226" y="4"/>
                  </a:lnTo>
                  <a:lnTo>
                    <a:pt x="227" y="5"/>
                  </a:lnTo>
                  <a:lnTo>
                    <a:pt x="229" y="7"/>
                  </a:lnTo>
                  <a:lnTo>
                    <a:pt x="230" y="10"/>
                  </a:lnTo>
                  <a:lnTo>
                    <a:pt x="232" y="11"/>
                  </a:lnTo>
                  <a:lnTo>
                    <a:pt x="233" y="14"/>
                  </a:lnTo>
                  <a:lnTo>
                    <a:pt x="236" y="16"/>
                  </a:lnTo>
                  <a:lnTo>
                    <a:pt x="238" y="19"/>
                  </a:lnTo>
                  <a:lnTo>
                    <a:pt x="239" y="20"/>
                  </a:lnTo>
                  <a:lnTo>
                    <a:pt x="238" y="23"/>
                  </a:lnTo>
                  <a:lnTo>
                    <a:pt x="235" y="27"/>
                  </a:lnTo>
                  <a:lnTo>
                    <a:pt x="233" y="30"/>
                  </a:lnTo>
                  <a:lnTo>
                    <a:pt x="230" y="33"/>
                  </a:lnTo>
                  <a:lnTo>
                    <a:pt x="229" y="36"/>
                  </a:lnTo>
                  <a:lnTo>
                    <a:pt x="227" y="39"/>
                  </a:lnTo>
                  <a:lnTo>
                    <a:pt x="224" y="43"/>
                  </a:lnTo>
                  <a:lnTo>
                    <a:pt x="223" y="46"/>
                  </a:lnTo>
                  <a:lnTo>
                    <a:pt x="217" y="51"/>
                  </a:lnTo>
                  <a:lnTo>
                    <a:pt x="210" y="56"/>
                  </a:lnTo>
                  <a:lnTo>
                    <a:pt x="204" y="61"/>
                  </a:lnTo>
                  <a:lnTo>
                    <a:pt x="198" y="67"/>
                  </a:lnTo>
                  <a:lnTo>
                    <a:pt x="192" y="71"/>
                  </a:lnTo>
                  <a:lnTo>
                    <a:pt x="186" y="77"/>
                  </a:lnTo>
                  <a:lnTo>
                    <a:pt x="179" y="83"/>
                  </a:lnTo>
                  <a:lnTo>
                    <a:pt x="173" y="87"/>
                  </a:lnTo>
                  <a:lnTo>
                    <a:pt x="168" y="90"/>
                  </a:lnTo>
                  <a:lnTo>
                    <a:pt x="162" y="91"/>
                  </a:lnTo>
                  <a:lnTo>
                    <a:pt x="158" y="94"/>
                  </a:lnTo>
                  <a:lnTo>
                    <a:pt x="154" y="97"/>
                  </a:lnTo>
                  <a:lnTo>
                    <a:pt x="148" y="99"/>
                  </a:lnTo>
                  <a:lnTo>
                    <a:pt x="143" y="101"/>
                  </a:lnTo>
                  <a:lnTo>
                    <a:pt x="137" y="103"/>
                  </a:lnTo>
                  <a:lnTo>
                    <a:pt x="133" y="106"/>
                  </a:lnTo>
                  <a:lnTo>
                    <a:pt x="127" y="107"/>
                  </a:lnTo>
                  <a:lnTo>
                    <a:pt x="120" y="109"/>
                  </a:lnTo>
                  <a:lnTo>
                    <a:pt x="114" y="110"/>
                  </a:lnTo>
                  <a:lnTo>
                    <a:pt x="106" y="112"/>
                  </a:lnTo>
                  <a:lnTo>
                    <a:pt x="101" y="113"/>
                  </a:lnTo>
                  <a:lnTo>
                    <a:pt x="95" y="115"/>
                  </a:lnTo>
                  <a:lnTo>
                    <a:pt x="87" y="116"/>
                  </a:lnTo>
                  <a:lnTo>
                    <a:pt x="81" y="117"/>
                  </a:lnTo>
                  <a:lnTo>
                    <a:pt x="74" y="116"/>
                  </a:lnTo>
                  <a:lnTo>
                    <a:pt x="67" y="115"/>
                  </a:lnTo>
                  <a:lnTo>
                    <a:pt x="59" y="113"/>
                  </a:lnTo>
                  <a:lnTo>
                    <a:pt x="52" y="112"/>
                  </a:lnTo>
                  <a:lnTo>
                    <a:pt x="46" y="110"/>
                  </a:lnTo>
                  <a:lnTo>
                    <a:pt x="39" y="109"/>
                  </a:lnTo>
                  <a:lnTo>
                    <a:pt x="31" y="107"/>
                  </a:lnTo>
                  <a:lnTo>
                    <a:pt x="24" y="106"/>
                  </a:lnTo>
                  <a:lnTo>
                    <a:pt x="21" y="103"/>
                  </a:lnTo>
                  <a:lnTo>
                    <a:pt x="18" y="99"/>
                  </a:lnTo>
                  <a:lnTo>
                    <a:pt x="15" y="96"/>
                  </a:lnTo>
                  <a:lnTo>
                    <a:pt x="12" y="93"/>
                  </a:lnTo>
                  <a:lnTo>
                    <a:pt x="9" y="88"/>
                  </a:lnTo>
                  <a:lnTo>
                    <a:pt x="6" y="85"/>
                  </a:lnTo>
                  <a:lnTo>
                    <a:pt x="3" y="83"/>
                  </a:lnTo>
                  <a:lnTo>
                    <a:pt x="0" y="78"/>
                  </a:lnTo>
                  <a:lnTo>
                    <a:pt x="0" y="77"/>
                  </a:lnTo>
                  <a:lnTo>
                    <a:pt x="2" y="74"/>
                  </a:lnTo>
                  <a:lnTo>
                    <a:pt x="5" y="69"/>
                  </a:lnTo>
                  <a:lnTo>
                    <a:pt x="8" y="64"/>
                  </a:lnTo>
                  <a:lnTo>
                    <a:pt x="9" y="58"/>
                  </a:lnTo>
                  <a:lnTo>
                    <a:pt x="12" y="53"/>
                  </a:lnTo>
                  <a:lnTo>
                    <a:pt x="12" y="49"/>
                  </a:lnTo>
                  <a:lnTo>
                    <a:pt x="12" y="4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92" name="Freeform 168">
              <a:extLst>
                <a:ext uri="{FF2B5EF4-FFF2-40B4-BE49-F238E27FC236}">
                  <a16:creationId xmlns:a16="http://schemas.microsoft.com/office/drawing/2014/main" xmlns="" id="{68D5549D-8A38-41E1-AB11-1DB1475D9084}"/>
                </a:ext>
              </a:extLst>
            </p:cNvPr>
            <p:cNvSpPr>
              <a:spLocks/>
            </p:cNvSpPr>
            <p:nvPr/>
          </p:nvSpPr>
          <p:spPr bwMode="auto">
            <a:xfrm>
              <a:off x="851" y="2952"/>
              <a:ext cx="63" cy="32"/>
            </a:xfrm>
            <a:custGeom>
              <a:avLst/>
              <a:gdLst>
                <a:gd name="T0" fmla="*/ 11 w 192"/>
                <a:gd name="T1" fmla="*/ 39 h 94"/>
                <a:gd name="T2" fmla="*/ 36 w 192"/>
                <a:gd name="T3" fmla="*/ 23 h 94"/>
                <a:gd name="T4" fmla="*/ 87 w 192"/>
                <a:gd name="T5" fmla="*/ 7 h 94"/>
                <a:gd name="T6" fmla="*/ 139 w 192"/>
                <a:gd name="T7" fmla="*/ 0 h 94"/>
                <a:gd name="T8" fmla="*/ 180 w 192"/>
                <a:gd name="T9" fmla="*/ 2 h 94"/>
                <a:gd name="T10" fmla="*/ 192 w 192"/>
                <a:gd name="T11" fmla="*/ 16 h 94"/>
                <a:gd name="T12" fmla="*/ 179 w 192"/>
                <a:gd name="T13" fmla="*/ 36 h 94"/>
                <a:gd name="T14" fmla="*/ 139 w 192"/>
                <a:gd name="T15" fmla="*/ 69 h 94"/>
                <a:gd name="T16" fmla="*/ 107 w 192"/>
                <a:gd name="T17" fmla="*/ 84 h 94"/>
                <a:gd name="T18" fmla="*/ 65 w 192"/>
                <a:gd name="T19" fmla="*/ 94 h 94"/>
                <a:gd name="T20" fmla="*/ 20 w 192"/>
                <a:gd name="T21" fmla="*/ 84 h 94"/>
                <a:gd name="T22" fmla="*/ 0 w 192"/>
                <a:gd name="T23" fmla="*/ 64 h 94"/>
                <a:gd name="T24" fmla="*/ 0 w 192"/>
                <a:gd name="T25" fmla="*/ 62 h 94"/>
                <a:gd name="T26" fmla="*/ 2 w 192"/>
                <a:gd name="T27" fmla="*/ 59 h 94"/>
                <a:gd name="T28" fmla="*/ 5 w 192"/>
                <a:gd name="T29" fmla="*/ 55 h 94"/>
                <a:gd name="T30" fmla="*/ 6 w 192"/>
                <a:gd name="T31" fmla="*/ 50 h 94"/>
                <a:gd name="T32" fmla="*/ 8 w 192"/>
                <a:gd name="T33" fmla="*/ 46 h 94"/>
                <a:gd name="T34" fmla="*/ 9 w 192"/>
                <a:gd name="T35" fmla="*/ 42 h 94"/>
                <a:gd name="T36" fmla="*/ 11 w 192"/>
                <a:gd name="T37" fmla="*/ 40 h 94"/>
                <a:gd name="T38" fmla="*/ 11 w 192"/>
                <a:gd name="T3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94">
                  <a:moveTo>
                    <a:pt x="11" y="39"/>
                  </a:moveTo>
                  <a:lnTo>
                    <a:pt x="36" y="23"/>
                  </a:lnTo>
                  <a:lnTo>
                    <a:pt x="87" y="7"/>
                  </a:lnTo>
                  <a:lnTo>
                    <a:pt x="139" y="0"/>
                  </a:lnTo>
                  <a:lnTo>
                    <a:pt x="180" y="2"/>
                  </a:lnTo>
                  <a:lnTo>
                    <a:pt x="192" y="16"/>
                  </a:lnTo>
                  <a:lnTo>
                    <a:pt x="179" y="36"/>
                  </a:lnTo>
                  <a:lnTo>
                    <a:pt x="139" y="69"/>
                  </a:lnTo>
                  <a:lnTo>
                    <a:pt x="107" y="84"/>
                  </a:lnTo>
                  <a:lnTo>
                    <a:pt x="65" y="94"/>
                  </a:lnTo>
                  <a:lnTo>
                    <a:pt x="20" y="84"/>
                  </a:lnTo>
                  <a:lnTo>
                    <a:pt x="0" y="64"/>
                  </a:lnTo>
                  <a:lnTo>
                    <a:pt x="0" y="62"/>
                  </a:lnTo>
                  <a:lnTo>
                    <a:pt x="2" y="59"/>
                  </a:lnTo>
                  <a:lnTo>
                    <a:pt x="5" y="55"/>
                  </a:lnTo>
                  <a:lnTo>
                    <a:pt x="6" y="50"/>
                  </a:lnTo>
                  <a:lnTo>
                    <a:pt x="8" y="46"/>
                  </a:lnTo>
                  <a:lnTo>
                    <a:pt x="9" y="42"/>
                  </a:lnTo>
                  <a:lnTo>
                    <a:pt x="11" y="40"/>
                  </a:lnTo>
                  <a:lnTo>
                    <a:pt x="11" y="3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93" name="Freeform 169">
              <a:extLst>
                <a:ext uri="{FF2B5EF4-FFF2-40B4-BE49-F238E27FC236}">
                  <a16:creationId xmlns:a16="http://schemas.microsoft.com/office/drawing/2014/main" xmlns="" id="{C9693C23-AC73-4BF2-A580-76ED00198152}"/>
                </a:ext>
              </a:extLst>
            </p:cNvPr>
            <p:cNvSpPr>
              <a:spLocks/>
            </p:cNvSpPr>
            <p:nvPr/>
          </p:nvSpPr>
          <p:spPr bwMode="auto">
            <a:xfrm>
              <a:off x="688" y="2708"/>
              <a:ext cx="468" cy="262"/>
            </a:xfrm>
            <a:custGeom>
              <a:avLst/>
              <a:gdLst>
                <a:gd name="T0" fmla="*/ 1403 w 1403"/>
                <a:gd name="T1" fmla="*/ 54 h 785"/>
                <a:gd name="T2" fmla="*/ 1279 w 1403"/>
                <a:gd name="T3" fmla="*/ 90 h 785"/>
                <a:gd name="T4" fmla="*/ 1008 w 1403"/>
                <a:gd name="T5" fmla="*/ 180 h 785"/>
                <a:gd name="T6" fmla="*/ 896 w 1403"/>
                <a:gd name="T7" fmla="*/ 262 h 785"/>
                <a:gd name="T8" fmla="*/ 827 w 1403"/>
                <a:gd name="T9" fmla="*/ 345 h 785"/>
                <a:gd name="T10" fmla="*/ 715 w 1403"/>
                <a:gd name="T11" fmla="*/ 461 h 785"/>
                <a:gd name="T12" fmla="*/ 584 w 1403"/>
                <a:gd name="T13" fmla="*/ 489 h 785"/>
                <a:gd name="T14" fmla="*/ 436 w 1403"/>
                <a:gd name="T15" fmla="*/ 524 h 785"/>
                <a:gd name="T16" fmla="*/ 311 w 1403"/>
                <a:gd name="T17" fmla="*/ 599 h 785"/>
                <a:gd name="T18" fmla="*/ 165 w 1403"/>
                <a:gd name="T19" fmla="*/ 710 h 785"/>
                <a:gd name="T20" fmla="*/ 28 w 1403"/>
                <a:gd name="T21" fmla="*/ 784 h 785"/>
                <a:gd name="T22" fmla="*/ 25 w 1403"/>
                <a:gd name="T23" fmla="*/ 783 h 785"/>
                <a:gd name="T24" fmla="*/ 3 w 1403"/>
                <a:gd name="T25" fmla="*/ 785 h 785"/>
                <a:gd name="T26" fmla="*/ 0 w 1403"/>
                <a:gd name="T27" fmla="*/ 783 h 785"/>
                <a:gd name="T28" fmla="*/ 178 w 1403"/>
                <a:gd name="T29" fmla="*/ 601 h 785"/>
                <a:gd name="T30" fmla="*/ 228 w 1403"/>
                <a:gd name="T31" fmla="*/ 566 h 785"/>
                <a:gd name="T32" fmla="*/ 251 w 1403"/>
                <a:gd name="T33" fmla="*/ 535 h 785"/>
                <a:gd name="T34" fmla="*/ 343 w 1403"/>
                <a:gd name="T35" fmla="*/ 487 h 785"/>
                <a:gd name="T36" fmla="*/ 398 w 1403"/>
                <a:gd name="T37" fmla="*/ 471 h 785"/>
                <a:gd name="T38" fmla="*/ 436 w 1403"/>
                <a:gd name="T39" fmla="*/ 449 h 785"/>
                <a:gd name="T40" fmla="*/ 519 w 1403"/>
                <a:gd name="T41" fmla="*/ 400 h 785"/>
                <a:gd name="T42" fmla="*/ 631 w 1403"/>
                <a:gd name="T43" fmla="*/ 324 h 785"/>
                <a:gd name="T44" fmla="*/ 705 w 1403"/>
                <a:gd name="T45" fmla="*/ 292 h 785"/>
                <a:gd name="T46" fmla="*/ 755 w 1403"/>
                <a:gd name="T47" fmla="*/ 279 h 785"/>
                <a:gd name="T48" fmla="*/ 828 w 1403"/>
                <a:gd name="T49" fmla="*/ 257 h 785"/>
                <a:gd name="T50" fmla="*/ 964 w 1403"/>
                <a:gd name="T51" fmla="*/ 201 h 785"/>
                <a:gd name="T52" fmla="*/ 993 w 1403"/>
                <a:gd name="T53" fmla="*/ 163 h 785"/>
                <a:gd name="T54" fmla="*/ 1007 w 1403"/>
                <a:gd name="T55" fmla="*/ 148 h 785"/>
                <a:gd name="T56" fmla="*/ 1004 w 1403"/>
                <a:gd name="T57" fmla="*/ 130 h 785"/>
                <a:gd name="T58" fmla="*/ 993 w 1403"/>
                <a:gd name="T59" fmla="*/ 119 h 785"/>
                <a:gd name="T60" fmla="*/ 963 w 1403"/>
                <a:gd name="T61" fmla="*/ 119 h 785"/>
                <a:gd name="T62" fmla="*/ 1114 w 1403"/>
                <a:gd name="T63" fmla="*/ 66 h 785"/>
                <a:gd name="T64" fmla="*/ 1229 w 1403"/>
                <a:gd name="T65" fmla="*/ 38 h 785"/>
                <a:gd name="T66" fmla="*/ 1402 w 1403"/>
                <a:gd name="T67" fmla="*/ 0 h 785"/>
                <a:gd name="T68" fmla="*/ 1402 w 1403"/>
                <a:gd name="T69" fmla="*/ 16 h 785"/>
                <a:gd name="T70" fmla="*/ 1396 w 1403"/>
                <a:gd name="T71" fmla="*/ 22 h 785"/>
                <a:gd name="T72" fmla="*/ 1403 w 1403"/>
                <a:gd name="T73" fmla="*/ 5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3" h="785">
                  <a:moveTo>
                    <a:pt x="1403" y="54"/>
                  </a:moveTo>
                  <a:lnTo>
                    <a:pt x="1279" y="90"/>
                  </a:lnTo>
                  <a:lnTo>
                    <a:pt x="1008" y="180"/>
                  </a:lnTo>
                  <a:lnTo>
                    <a:pt x="896" y="262"/>
                  </a:lnTo>
                  <a:lnTo>
                    <a:pt x="827" y="345"/>
                  </a:lnTo>
                  <a:lnTo>
                    <a:pt x="715" y="461"/>
                  </a:lnTo>
                  <a:lnTo>
                    <a:pt x="584" y="489"/>
                  </a:lnTo>
                  <a:lnTo>
                    <a:pt x="436" y="524"/>
                  </a:lnTo>
                  <a:lnTo>
                    <a:pt x="311" y="599"/>
                  </a:lnTo>
                  <a:lnTo>
                    <a:pt x="165" y="710"/>
                  </a:lnTo>
                  <a:lnTo>
                    <a:pt x="28" y="784"/>
                  </a:lnTo>
                  <a:lnTo>
                    <a:pt x="25" y="783"/>
                  </a:lnTo>
                  <a:lnTo>
                    <a:pt x="3" y="785"/>
                  </a:lnTo>
                  <a:lnTo>
                    <a:pt x="0" y="783"/>
                  </a:lnTo>
                  <a:lnTo>
                    <a:pt x="178" y="601"/>
                  </a:lnTo>
                  <a:lnTo>
                    <a:pt x="228" y="566"/>
                  </a:lnTo>
                  <a:lnTo>
                    <a:pt x="251" y="535"/>
                  </a:lnTo>
                  <a:lnTo>
                    <a:pt x="343" y="487"/>
                  </a:lnTo>
                  <a:lnTo>
                    <a:pt x="398" y="471"/>
                  </a:lnTo>
                  <a:lnTo>
                    <a:pt x="436" y="449"/>
                  </a:lnTo>
                  <a:lnTo>
                    <a:pt x="519" y="400"/>
                  </a:lnTo>
                  <a:lnTo>
                    <a:pt x="631" y="324"/>
                  </a:lnTo>
                  <a:lnTo>
                    <a:pt x="705" y="292"/>
                  </a:lnTo>
                  <a:lnTo>
                    <a:pt x="755" y="279"/>
                  </a:lnTo>
                  <a:lnTo>
                    <a:pt x="828" y="257"/>
                  </a:lnTo>
                  <a:lnTo>
                    <a:pt x="964" y="201"/>
                  </a:lnTo>
                  <a:lnTo>
                    <a:pt x="993" y="163"/>
                  </a:lnTo>
                  <a:lnTo>
                    <a:pt x="1007" y="148"/>
                  </a:lnTo>
                  <a:lnTo>
                    <a:pt x="1004" y="130"/>
                  </a:lnTo>
                  <a:lnTo>
                    <a:pt x="993" y="119"/>
                  </a:lnTo>
                  <a:lnTo>
                    <a:pt x="963" y="119"/>
                  </a:lnTo>
                  <a:lnTo>
                    <a:pt x="1114" y="66"/>
                  </a:lnTo>
                  <a:lnTo>
                    <a:pt x="1229" y="38"/>
                  </a:lnTo>
                  <a:lnTo>
                    <a:pt x="1402" y="0"/>
                  </a:lnTo>
                  <a:lnTo>
                    <a:pt x="1402" y="16"/>
                  </a:lnTo>
                  <a:lnTo>
                    <a:pt x="1396" y="22"/>
                  </a:lnTo>
                  <a:lnTo>
                    <a:pt x="1403" y="5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94" name="Freeform 170">
              <a:extLst>
                <a:ext uri="{FF2B5EF4-FFF2-40B4-BE49-F238E27FC236}">
                  <a16:creationId xmlns:a16="http://schemas.microsoft.com/office/drawing/2014/main" xmlns="" id="{EEADE2B9-F740-4C30-8AE2-3F266D63E34D}"/>
                </a:ext>
              </a:extLst>
            </p:cNvPr>
            <p:cNvSpPr>
              <a:spLocks/>
            </p:cNvSpPr>
            <p:nvPr/>
          </p:nvSpPr>
          <p:spPr bwMode="auto">
            <a:xfrm>
              <a:off x="688" y="2708"/>
              <a:ext cx="468" cy="262"/>
            </a:xfrm>
            <a:custGeom>
              <a:avLst/>
              <a:gdLst>
                <a:gd name="T0" fmla="*/ 1307 w 1402"/>
                <a:gd name="T1" fmla="*/ 58 h 785"/>
                <a:gd name="T2" fmla="*/ 1194 w 1402"/>
                <a:gd name="T3" fmla="*/ 99 h 785"/>
                <a:gd name="T4" fmla="*/ 1061 w 1402"/>
                <a:gd name="T5" fmla="*/ 157 h 785"/>
                <a:gd name="T6" fmla="*/ 965 w 1402"/>
                <a:gd name="T7" fmla="*/ 207 h 785"/>
                <a:gd name="T8" fmla="*/ 893 w 1402"/>
                <a:gd name="T9" fmla="*/ 252 h 785"/>
                <a:gd name="T10" fmla="*/ 843 w 1402"/>
                <a:gd name="T11" fmla="*/ 297 h 785"/>
                <a:gd name="T12" fmla="*/ 786 w 1402"/>
                <a:gd name="T13" fmla="*/ 345 h 785"/>
                <a:gd name="T14" fmla="*/ 715 w 1402"/>
                <a:gd name="T15" fmla="*/ 397 h 785"/>
                <a:gd name="T16" fmla="*/ 644 w 1402"/>
                <a:gd name="T17" fmla="*/ 431 h 785"/>
                <a:gd name="T18" fmla="*/ 569 w 1402"/>
                <a:gd name="T19" fmla="*/ 460 h 785"/>
                <a:gd name="T20" fmla="*/ 479 w 1402"/>
                <a:gd name="T21" fmla="*/ 486 h 785"/>
                <a:gd name="T22" fmla="*/ 386 w 1402"/>
                <a:gd name="T23" fmla="*/ 528 h 785"/>
                <a:gd name="T24" fmla="*/ 290 w 1402"/>
                <a:gd name="T25" fmla="*/ 582 h 785"/>
                <a:gd name="T26" fmla="*/ 199 w 1402"/>
                <a:gd name="T27" fmla="*/ 659 h 785"/>
                <a:gd name="T28" fmla="*/ 115 w 1402"/>
                <a:gd name="T29" fmla="*/ 726 h 785"/>
                <a:gd name="T30" fmla="*/ 43 w 1402"/>
                <a:gd name="T31" fmla="*/ 775 h 785"/>
                <a:gd name="T32" fmla="*/ 27 w 1402"/>
                <a:gd name="T33" fmla="*/ 784 h 785"/>
                <a:gd name="T34" fmla="*/ 22 w 1402"/>
                <a:gd name="T35" fmla="*/ 784 h 785"/>
                <a:gd name="T36" fmla="*/ 9 w 1402"/>
                <a:gd name="T37" fmla="*/ 785 h 785"/>
                <a:gd name="T38" fmla="*/ 1 w 1402"/>
                <a:gd name="T39" fmla="*/ 785 h 785"/>
                <a:gd name="T40" fmla="*/ 0 w 1402"/>
                <a:gd name="T41" fmla="*/ 783 h 785"/>
                <a:gd name="T42" fmla="*/ 111 w 1402"/>
                <a:gd name="T43" fmla="*/ 669 h 785"/>
                <a:gd name="T44" fmla="*/ 190 w 1402"/>
                <a:gd name="T45" fmla="*/ 592 h 785"/>
                <a:gd name="T46" fmla="*/ 223 w 1402"/>
                <a:gd name="T47" fmla="*/ 570 h 785"/>
                <a:gd name="T48" fmla="*/ 240 w 1402"/>
                <a:gd name="T49" fmla="*/ 550 h 785"/>
                <a:gd name="T50" fmla="*/ 262 w 1402"/>
                <a:gd name="T51" fmla="*/ 529 h 785"/>
                <a:gd name="T52" fmla="*/ 321 w 1402"/>
                <a:gd name="T53" fmla="*/ 499 h 785"/>
                <a:gd name="T54" fmla="*/ 364 w 1402"/>
                <a:gd name="T55" fmla="*/ 481 h 785"/>
                <a:gd name="T56" fmla="*/ 398 w 1402"/>
                <a:gd name="T57" fmla="*/ 471 h 785"/>
                <a:gd name="T58" fmla="*/ 422 w 1402"/>
                <a:gd name="T59" fmla="*/ 458 h 785"/>
                <a:gd name="T60" fmla="*/ 457 w 1402"/>
                <a:gd name="T61" fmla="*/ 438 h 785"/>
                <a:gd name="T62" fmla="*/ 509 w 1402"/>
                <a:gd name="T63" fmla="*/ 406 h 785"/>
                <a:gd name="T64" fmla="*/ 575 w 1402"/>
                <a:gd name="T65" fmla="*/ 362 h 785"/>
                <a:gd name="T66" fmla="*/ 640 w 1402"/>
                <a:gd name="T67" fmla="*/ 320 h 785"/>
                <a:gd name="T68" fmla="*/ 685 w 1402"/>
                <a:gd name="T69" fmla="*/ 301 h 785"/>
                <a:gd name="T70" fmla="*/ 724 w 1402"/>
                <a:gd name="T71" fmla="*/ 288 h 785"/>
                <a:gd name="T72" fmla="*/ 755 w 1402"/>
                <a:gd name="T73" fmla="*/ 279 h 785"/>
                <a:gd name="T74" fmla="*/ 800 w 1402"/>
                <a:gd name="T75" fmla="*/ 266 h 785"/>
                <a:gd name="T76" fmla="*/ 859 w 1402"/>
                <a:gd name="T77" fmla="*/ 244 h 785"/>
                <a:gd name="T78" fmla="*/ 937 w 1402"/>
                <a:gd name="T79" fmla="*/ 208 h 785"/>
                <a:gd name="T80" fmla="*/ 974 w 1402"/>
                <a:gd name="T81" fmla="*/ 182 h 785"/>
                <a:gd name="T82" fmla="*/ 995 w 1402"/>
                <a:gd name="T83" fmla="*/ 162 h 785"/>
                <a:gd name="T84" fmla="*/ 1004 w 1402"/>
                <a:gd name="T85" fmla="*/ 151 h 785"/>
                <a:gd name="T86" fmla="*/ 1005 w 1402"/>
                <a:gd name="T87" fmla="*/ 141 h 785"/>
                <a:gd name="T88" fmla="*/ 1004 w 1402"/>
                <a:gd name="T89" fmla="*/ 130 h 785"/>
                <a:gd name="T90" fmla="*/ 998 w 1402"/>
                <a:gd name="T91" fmla="*/ 124 h 785"/>
                <a:gd name="T92" fmla="*/ 986 w 1402"/>
                <a:gd name="T93" fmla="*/ 119 h 785"/>
                <a:gd name="T94" fmla="*/ 965 w 1402"/>
                <a:gd name="T95" fmla="*/ 119 h 785"/>
                <a:gd name="T96" fmla="*/ 1038 w 1402"/>
                <a:gd name="T97" fmla="*/ 93 h 785"/>
                <a:gd name="T98" fmla="*/ 1129 w 1402"/>
                <a:gd name="T99" fmla="*/ 63 h 785"/>
                <a:gd name="T100" fmla="*/ 1201 w 1402"/>
                <a:gd name="T101" fmla="*/ 45 h 785"/>
                <a:gd name="T102" fmla="*/ 1294 w 1402"/>
                <a:gd name="T103" fmla="*/ 23 h 785"/>
                <a:gd name="T104" fmla="*/ 1402 w 1402"/>
                <a:gd name="T105" fmla="*/ 0 h 785"/>
                <a:gd name="T106" fmla="*/ 1402 w 1402"/>
                <a:gd name="T107" fmla="*/ 10 h 785"/>
                <a:gd name="T108" fmla="*/ 1400 w 1402"/>
                <a:gd name="T109" fmla="*/ 18 h 785"/>
                <a:gd name="T110" fmla="*/ 1396 w 1402"/>
                <a:gd name="T111" fmla="*/ 22 h 785"/>
                <a:gd name="T112" fmla="*/ 1396 w 1402"/>
                <a:gd name="T113" fmla="*/ 26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02" h="785">
                  <a:moveTo>
                    <a:pt x="1396" y="29"/>
                  </a:moveTo>
                  <a:lnTo>
                    <a:pt x="1374" y="36"/>
                  </a:lnTo>
                  <a:lnTo>
                    <a:pt x="1352" y="44"/>
                  </a:lnTo>
                  <a:lnTo>
                    <a:pt x="1330" y="51"/>
                  </a:lnTo>
                  <a:lnTo>
                    <a:pt x="1307" y="58"/>
                  </a:lnTo>
                  <a:lnTo>
                    <a:pt x="1287" y="66"/>
                  </a:lnTo>
                  <a:lnTo>
                    <a:pt x="1265" y="73"/>
                  </a:lnTo>
                  <a:lnTo>
                    <a:pt x="1243" y="80"/>
                  </a:lnTo>
                  <a:lnTo>
                    <a:pt x="1221" y="87"/>
                  </a:lnTo>
                  <a:lnTo>
                    <a:pt x="1194" y="99"/>
                  </a:lnTo>
                  <a:lnTo>
                    <a:pt x="1167" y="111"/>
                  </a:lnTo>
                  <a:lnTo>
                    <a:pt x="1141" y="122"/>
                  </a:lnTo>
                  <a:lnTo>
                    <a:pt x="1114" y="134"/>
                  </a:lnTo>
                  <a:lnTo>
                    <a:pt x="1088" y="146"/>
                  </a:lnTo>
                  <a:lnTo>
                    <a:pt x="1061" y="157"/>
                  </a:lnTo>
                  <a:lnTo>
                    <a:pt x="1035" y="169"/>
                  </a:lnTo>
                  <a:lnTo>
                    <a:pt x="1008" y="180"/>
                  </a:lnTo>
                  <a:lnTo>
                    <a:pt x="993" y="189"/>
                  </a:lnTo>
                  <a:lnTo>
                    <a:pt x="979" y="198"/>
                  </a:lnTo>
                  <a:lnTo>
                    <a:pt x="965" y="207"/>
                  </a:lnTo>
                  <a:lnTo>
                    <a:pt x="951" y="215"/>
                  </a:lnTo>
                  <a:lnTo>
                    <a:pt x="936" y="225"/>
                  </a:lnTo>
                  <a:lnTo>
                    <a:pt x="921" y="234"/>
                  </a:lnTo>
                  <a:lnTo>
                    <a:pt x="908" y="243"/>
                  </a:lnTo>
                  <a:lnTo>
                    <a:pt x="893" y="252"/>
                  </a:lnTo>
                  <a:lnTo>
                    <a:pt x="883" y="260"/>
                  </a:lnTo>
                  <a:lnTo>
                    <a:pt x="873" y="271"/>
                  </a:lnTo>
                  <a:lnTo>
                    <a:pt x="864" y="279"/>
                  </a:lnTo>
                  <a:lnTo>
                    <a:pt x="853" y="288"/>
                  </a:lnTo>
                  <a:lnTo>
                    <a:pt x="843" y="297"/>
                  </a:lnTo>
                  <a:lnTo>
                    <a:pt x="833" y="307"/>
                  </a:lnTo>
                  <a:lnTo>
                    <a:pt x="823" y="316"/>
                  </a:lnTo>
                  <a:lnTo>
                    <a:pt x="814" y="324"/>
                  </a:lnTo>
                  <a:lnTo>
                    <a:pt x="799" y="335"/>
                  </a:lnTo>
                  <a:lnTo>
                    <a:pt x="786" y="345"/>
                  </a:lnTo>
                  <a:lnTo>
                    <a:pt x="771" y="355"/>
                  </a:lnTo>
                  <a:lnTo>
                    <a:pt x="758" y="365"/>
                  </a:lnTo>
                  <a:lnTo>
                    <a:pt x="743" y="375"/>
                  </a:lnTo>
                  <a:lnTo>
                    <a:pt x="730" y="385"/>
                  </a:lnTo>
                  <a:lnTo>
                    <a:pt x="715" y="397"/>
                  </a:lnTo>
                  <a:lnTo>
                    <a:pt x="702" y="407"/>
                  </a:lnTo>
                  <a:lnTo>
                    <a:pt x="687" y="413"/>
                  </a:lnTo>
                  <a:lnTo>
                    <a:pt x="672" y="419"/>
                  </a:lnTo>
                  <a:lnTo>
                    <a:pt x="659" y="425"/>
                  </a:lnTo>
                  <a:lnTo>
                    <a:pt x="644" y="431"/>
                  </a:lnTo>
                  <a:lnTo>
                    <a:pt x="629" y="436"/>
                  </a:lnTo>
                  <a:lnTo>
                    <a:pt x="615" y="442"/>
                  </a:lnTo>
                  <a:lnTo>
                    <a:pt x="601" y="449"/>
                  </a:lnTo>
                  <a:lnTo>
                    <a:pt x="587" y="455"/>
                  </a:lnTo>
                  <a:lnTo>
                    <a:pt x="569" y="460"/>
                  </a:lnTo>
                  <a:lnTo>
                    <a:pt x="551" y="465"/>
                  </a:lnTo>
                  <a:lnTo>
                    <a:pt x="534" y="470"/>
                  </a:lnTo>
                  <a:lnTo>
                    <a:pt x="514" y="476"/>
                  </a:lnTo>
                  <a:lnTo>
                    <a:pt x="497" y="480"/>
                  </a:lnTo>
                  <a:lnTo>
                    <a:pt x="479" y="486"/>
                  </a:lnTo>
                  <a:lnTo>
                    <a:pt x="461" y="492"/>
                  </a:lnTo>
                  <a:lnTo>
                    <a:pt x="444" y="496"/>
                  </a:lnTo>
                  <a:lnTo>
                    <a:pt x="425" y="506"/>
                  </a:lnTo>
                  <a:lnTo>
                    <a:pt x="405" y="518"/>
                  </a:lnTo>
                  <a:lnTo>
                    <a:pt x="386" y="528"/>
                  </a:lnTo>
                  <a:lnTo>
                    <a:pt x="367" y="540"/>
                  </a:lnTo>
                  <a:lnTo>
                    <a:pt x="348" y="550"/>
                  </a:lnTo>
                  <a:lnTo>
                    <a:pt x="329" y="560"/>
                  </a:lnTo>
                  <a:lnTo>
                    <a:pt x="310" y="572"/>
                  </a:lnTo>
                  <a:lnTo>
                    <a:pt x="290" y="582"/>
                  </a:lnTo>
                  <a:lnTo>
                    <a:pt x="273" y="598"/>
                  </a:lnTo>
                  <a:lnTo>
                    <a:pt x="254" y="612"/>
                  </a:lnTo>
                  <a:lnTo>
                    <a:pt x="236" y="628"/>
                  </a:lnTo>
                  <a:lnTo>
                    <a:pt x="217" y="644"/>
                  </a:lnTo>
                  <a:lnTo>
                    <a:pt x="199" y="659"/>
                  </a:lnTo>
                  <a:lnTo>
                    <a:pt x="181" y="675"/>
                  </a:lnTo>
                  <a:lnTo>
                    <a:pt x="162" y="691"/>
                  </a:lnTo>
                  <a:lnTo>
                    <a:pt x="144" y="705"/>
                  </a:lnTo>
                  <a:lnTo>
                    <a:pt x="130" y="716"/>
                  </a:lnTo>
                  <a:lnTo>
                    <a:pt x="115" y="726"/>
                  </a:lnTo>
                  <a:lnTo>
                    <a:pt x="100" y="736"/>
                  </a:lnTo>
                  <a:lnTo>
                    <a:pt x="87" y="745"/>
                  </a:lnTo>
                  <a:lnTo>
                    <a:pt x="72" y="755"/>
                  </a:lnTo>
                  <a:lnTo>
                    <a:pt x="57" y="765"/>
                  </a:lnTo>
                  <a:lnTo>
                    <a:pt x="43" y="775"/>
                  </a:lnTo>
                  <a:lnTo>
                    <a:pt x="28" y="784"/>
                  </a:lnTo>
                  <a:lnTo>
                    <a:pt x="28" y="784"/>
                  </a:lnTo>
                  <a:lnTo>
                    <a:pt x="28" y="784"/>
                  </a:lnTo>
                  <a:lnTo>
                    <a:pt x="28" y="784"/>
                  </a:lnTo>
                  <a:lnTo>
                    <a:pt x="27" y="784"/>
                  </a:lnTo>
                  <a:lnTo>
                    <a:pt x="27" y="784"/>
                  </a:lnTo>
                  <a:lnTo>
                    <a:pt x="27" y="784"/>
                  </a:lnTo>
                  <a:lnTo>
                    <a:pt x="25" y="784"/>
                  </a:lnTo>
                  <a:lnTo>
                    <a:pt x="25" y="783"/>
                  </a:lnTo>
                  <a:lnTo>
                    <a:pt x="22" y="784"/>
                  </a:lnTo>
                  <a:lnTo>
                    <a:pt x="19" y="784"/>
                  </a:lnTo>
                  <a:lnTo>
                    <a:pt x="16" y="784"/>
                  </a:lnTo>
                  <a:lnTo>
                    <a:pt x="15" y="784"/>
                  </a:lnTo>
                  <a:lnTo>
                    <a:pt x="12" y="785"/>
                  </a:lnTo>
                  <a:lnTo>
                    <a:pt x="9" y="785"/>
                  </a:lnTo>
                  <a:lnTo>
                    <a:pt x="6" y="785"/>
                  </a:lnTo>
                  <a:lnTo>
                    <a:pt x="3" y="785"/>
                  </a:lnTo>
                  <a:lnTo>
                    <a:pt x="3" y="785"/>
                  </a:lnTo>
                  <a:lnTo>
                    <a:pt x="1" y="785"/>
                  </a:lnTo>
                  <a:lnTo>
                    <a:pt x="1" y="785"/>
                  </a:lnTo>
                  <a:lnTo>
                    <a:pt x="1" y="784"/>
                  </a:lnTo>
                  <a:lnTo>
                    <a:pt x="1" y="784"/>
                  </a:lnTo>
                  <a:lnTo>
                    <a:pt x="0" y="784"/>
                  </a:lnTo>
                  <a:lnTo>
                    <a:pt x="0" y="784"/>
                  </a:lnTo>
                  <a:lnTo>
                    <a:pt x="0" y="783"/>
                  </a:lnTo>
                  <a:lnTo>
                    <a:pt x="22" y="761"/>
                  </a:lnTo>
                  <a:lnTo>
                    <a:pt x="44" y="737"/>
                  </a:lnTo>
                  <a:lnTo>
                    <a:pt x="66" y="714"/>
                  </a:lnTo>
                  <a:lnTo>
                    <a:pt x="88" y="692"/>
                  </a:lnTo>
                  <a:lnTo>
                    <a:pt x="111" y="669"/>
                  </a:lnTo>
                  <a:lnTo>
                    <a:pt x="133" y="646"/>
                  </a:lnTo>
                  <a:lnTo>
                    <a:pt x="156" y="624"/>
                  </a:lnTo>
                  <a:lnTo>
                    <a:pt x="178" y="601"/>
                  </a:lnTo>
                  <a:lnTo>
                    <a:pt x="184" y="596"/>
                  </a:lnTo>
                  <a:lnTo>
                    <a:pt x="190" y="592"/>
                  </a:lnTo>
                  <a:lnTo>
                    <a:pt x="198" y="588"/>
                  </a:lnTo>
                  <a:lnTo>
                    <a:pt x="203" y="583"/>
                  </a:lnTo>
                  <a:lnTo>
                    <a:pt x="209" y="579"/>
                  </a:lnTo>
                  <a:lnTo>
                    <a:pt x="217" y="575"/>
                  </a:lnTo>
                  <a:lnTo>
                    <a:pt x="223" y="570"/>
                  </a:lnTo>
                  <a:lnTo>
                    <a:pt x="228" y="566"/>
                  </a:lnTo>
                  <a:lnTo>
                    <a:pt x="231" y="561"/>
                  </a:lnTo>
                  <a:lnTo>
                    <a:pt x="234" y="559"/>
                  </a:lnTo>
                  <a:lnTo>
                    <a:pt x="237" y="554"/>
                  </a:lnTo>
                  <a:lnTo>
                    <a:pt x="240" y="550"/>
                  </a:lnTo>
                  <a:lnTo>
                    <a:pt x="243" y="547"/>
                  </a:lnTo>
                  <a:lnTo>
                    <a:pt x="246" y="543"/>
                  </a:lnTo>
                  <a:lnTo>
                    <a:pt x="248" y="538"/>
                  </a:lnTo>
                  <a:lnTo>
                    <a:pt x="251" y="535"/>
                  </a:lnTo>
                  <a:lnTo>
                    <a:pt x="262" y="529"/>
                  </a:lnTo>
                  <a:lnTo>
                    <a:pt x="274" y="524"/>
                  </a:lnTo>
                  <a:lnTo>
                    <a:pt x="286" y="518"/>
                  </a:lnTo>
                  <a:lnTo>
                    <a:pt x="298" y="511"/>
                  </a:lnTo>
                  <a:lnTo>
                    <a:pt x="310" y="505"/>
                  </a:lnTo>
                  <a:lnTo>
                    <a:pt x="321" y="499"/>
                  </a:lnTo>
                  <a:lnTo>
                    <a:pt x="332" y="493"/>
                  </a:lnTo>
                  <a:lnTo>
                    <a:pt x="343" y="487"/>
                  </a:lnTo>
                  <a:lnTo>
                    <a:pt x="351" y="486"/>
                  </a:lnTo>
                  <a:lnTo>
                    <a:pt x="357" y="483"/>
                  </a:lnTo>
                  <a:lnTo>
                    <a:pt x="364" y="481"/>
                  </a:lnTo>
                  <a:lnTo>
                    <a:pt x="371" y="480"/>
                  </a:lnTo>
                  <a:lnTo>
                    <a:pt x="377" y="477"/>
                  </a:lnTo>
                  <a:lnTo>
                    <a:pt x="385" y="476"/>
                  </a:lnTo>
                  <a:lnTo>
                    <a:pt x="392" y="474"/>
                  </a:lnTo>
                  <a:lnTo>
                    <a:pt x="398" y="471"/>
                  </a:lnTo>
                  <a:lnTo>
                    <a:pt x="402" y="468"/>
                  </a:lnTo>
                  <a:lnTo>
                    <a:pt x="408" y="465"/>
                  </a:lnTo>
                  <a:lnTo>
                    <a:pt x="413" y="464"/>
                  </a:lnTo>
                  <a:lnTo>
                    <a:pt x="417" y="461"/>
                  </a:lnTo>
                  <a:lnTo>
                    <a:pt x="422" y="458"/>
                  </a:lnTo>
                  <a:lnTo>
                    <a:pt x="427" y="455"/>
                  </a:lnTo>
                  <a:lnTo>
                    <a:pt x="432" y="452"/>
                  </a:lnTo>
                  <a:lnTo>
                    <a:pt x="436" y="449"/>
                  </a:lnTo>
                  <a:lnTo>
                    <a:pt x="447" y="444"/>
                  </a:lnTo>
                  <a:lnTo>
                    <a:pt x="457" y="438"/>
                  </a:lnTo>
                  <a:lnTo>
                    <a:pt x="467" y="431"/>
                  </a:lnTo>
                  <a:lnTo>
                    <a:pt x="478" y="425"/>
                  </a:lnTo>
                  <a:lnTo>
                    <a:pt x="488" y="419"/>
                  </a:lnTo>
                  <a:lnTo>
                    <a:pt x="498" y="412"/>
                  </a:lnTo>
                  <a:lnTo>
                    <a:pt x="509" y="406"/>
                  </a:lnTo>
                  <a:lnTo>
                    <a:pt x="519" y="400"/>
                  </a:lnTo>
                  <a:lnTo>
                    <a:pt x="534" y="390"/>
                  </a:lnTo>
                  <a:lnTo>
                    <a:pt x="547" y="381"/>
                  </a:lnTo>
                  <a:lnTo>
                    <a:pt x="562" y="371"/>
                  </a:lnTo>
                  <a:lnTo>
                    <a:pt x="575" y="362"/>
                  </a:lnTo>
                  <a:lnTo>
                    <a:pt x="590" y="352"/>
                  </a:lnTo>
                  <a:lnTo>
                    <a:pt x="603" y="343"/>
                  </a:lnTo>
                  <a:lnTo>
                    <a:pt x="618" y="333"/>
                  </a:lnTo>
                  <a:lnTo>
                    <a:pt x="631" y="324"/>
                  </a:lnTo>
                  <a:lnTo>
                    <a:pt x="640" y="320"/>
                  </a:lnTo>
                  <a:lnTo>
                    <a:pt x="649" y="316"/>
                  </a:lnTo>
                  <a:lnTo>
                    <a:pt x="659" y="313"/>
                  </a:lnTo>
                  <a:lnTo>
                    <a:pt x="668" y="308"/>
                  </a:lnTo>
                  <a:lnTo>
                    <a:pt x="677" y="304"/>
                  </a:lnTo>
                  <a:lnTo>
                    <a:pt x="685" y="301"/>
                  </a:lnTo>
                  <a:lnTo>
                    <a:pt x="696" y="297"/>
                  </a:lnTo>
                  <a:lnTo>
                    <a:pt x="705" y="292"/>
                  </a:lnTo>
                  <a:lnTo>
                    <a:pt x="710" y="291"/>
                  </a:lnTo>
                  <a:lnTo>
                    <a:pt x="716" y="289"/>
                  </a:lnTo>
                  <a:lnTo>
                    <a:pt x="724" y="288"/>
                  </a:lnTo>
                  <a:lnTo>
                    <a:pt x="730" y="287"/>
                  </a:lnTo>
                  <a:lnTo>
                    <a:pt x="736" y="285"/>
                  </a:lnTo>
                  <a:lnTo>
                    <a:pt x="743" y="284"/>
                  </a:lnTo>
                  <a:lnTo>
                    <a:pt x="749" y="281"/>
                  </a:lnTo>
                  <a:lnTo>
                    <a:pt x="755" y="279"/>
                  </a:lnTo>
                  <a:lnTo>
                    <a:pt x="764" y="276"/>
                  </a:lnTo>
                  <a:lnTo>
                    <a:pt x="774" y="275"/>
                  </a:lnTo>
                  <a:lnTo>
                    <a:pt x="783" y="272"/>
                  </a:lnTo>
                  <a:lnTo>
                    <a:pt x="792" y="269"/>
                  </a:lnTo>
                  <a:lnTo>
                    <a:pt x="800" y="266"/>
                  </a:lnTo>
                  <a:lnTo>
                    <a:pt x="809" y="263"/>
                  </a:lnTo>
                  <a:lnTo>
                    <a:pt x="820" y="260"/>
                  </a:lnTo>
                  <a:lnTo>
                    <a:pt x="828" y="257"/>
                  </a:lnTo>
                  <a:lnTo>
                    <a:pt x="845" y="250"/>
                  </a:lnTo>
                  <a:lnTo>
                    <a:pt x="859" y="244"/>
                  </a:lnTo>
                  <a:lnTo>
                    <a:pt x="876" y="237"/>
                  </a:lnTo>
                  <a:lnTo>
                    <a:pt x="890" y="230"/>
                  </a:lnTo>
                  <a:lnTo>
                    <a:pt x="907" y="223"/>
                  </a:lnTo>
                  <a:lnTo>
                    <a:pt x="923" y="215"/>
                  </a:lnTo>
                  <a:lnTo>
                    <a:pt x="937" y="208"/>
                  </a:lnTo>
                  <a:lnTo>
                    <a:pt x="954" y="201"/>
                  </a:lnTo>
                  <a:lnTo>
                    <a:pt x="958" y="196"/>
                  </a:lnTo>
                  <a:lnTo>
                    <a:pt x="964" y="192"/>
                  </a:lnTo>
                  <a:lnTo>
                    <a:pt x="968" y="188"/>
                  </a:lnTo>
                  <a:lnTo>
                    <a:pt x="974" y="182"/>
                  </a:lnTo>
                  <a:lnTo>
                    <a:pt x="979" y="178"/>
                  </a:lnTo>
                  <a:lnTo>
                    <a:pt x="985" y="173"/>
                  </a:lnTo>
                  <a:lnTo>
                    <a:pt x="989" y="169"/>
                  </a:lnTo>
                  <a:lnTo>
                    <a:pt x="993" y="163"/>
                  </a:lnTo>
                  <a:lnTo>
                    <a:pt x="995" y="162"/>
                  </a:lnTo>
                  <a:lnTo>
                    <a:pt x="998" y="160"/>
                  </a:lnTo>
                  <a:lnTo>
                    <a:pt x="999" y="157"/>
                  </a:lnTo>
                  <a:lnTo>
                    <a:pt x="1001" y="156"/>
                  </a:lnTo>
                  <a:lnTo>
                    <a:pt x="1002" y="154"/>
                  </a:lnTo>
                  <a:lnTo>
                    <a:pt x="1004" y="151"/>
                  </a:lnTo>
                  <a:lnTo>
                    <a:pt x="1005" y="150"/>
                  </a:lnTo>
                  <a:lnTo>
                    <a:pt x="1007" y="148"/>
                  </a:lnTo>
                  <a:lnTo>
                    <a:pt x="1007" y="146"/>
                  </a:lnTo>
                  <a:lnTo>
                    <a:pt x="1005" y="143"/>
                  </a:lnTo>
                  <a:lnTo>
                    <a:pt x="1005" y="141"/>
                  </a:lnTo>
                  <a:lnTo>
                    <a:pt x="1005" y="138"/>
                  </a:lnTo>
                  <a:lnTo>
                    <a:pt x="1004" y="137"/>
                  </a:lnTo>
                  <a:lnTo>
                    <a:pt x="1004" y="134"/>
                  </a:lnTo>
                  <a:lnTo>
                    <a:pt x="1004" y="131"/>
                  </a:lnTo>
                  <a:lnTo>
                    <a:pt x="1004" y="130"/>
                  </a:lnTo>
                  <a:lnTo>
                    <a:pt x="1002" y="128"/>
                  </a:lnTo>
                  <a:lnTo>
                    <a:pt x="1001" y="127"/>
                  </a:lnTo>
                  <a:lnTo>
                    <a:pt x="999" y="125"/>
                  </a:lnTo>
                  <a:lnTo>
                    <a:pt x="999" y="125"/>
                  </a:lnTo>
                  <a:lnTo>
                    <a:pt x="998" y="124"/>
                  </a:lnTo>
                  <a:lnTo>
                    <a:pt x="996" y="122"/>
                  </a:lnTo>
                  <a:lnTo>
                    <a:pt x="995" y="121"/>
                  </a:lnTo>
                  <a:lnTo>
                    <a:pt x="993" y="119"/>
                  </a:lnTo>
                  <a:lnTo>
                    <a:pt x="991" y="119"/>
                  </a:lnTo>
                  <a:lnTo>
                    <a:pt x="986" y="119"/>
                  </a:lnTo>
                  <a:lnTo>
                    <a:pt x="982" y="119"/>
                  </a:lnTo>
                  <a:lnTo>
                    <a:pt x="979" y="119"/>
                  </a:lnTo>
                  <a:lnTo>
                    <a:pt x="974" y="119"/>
                  </a:lnTo>
                  <a:lnTo>
                    <a:pt x="970" y="119"/>
                  </a:lnTo>
                  <a:lnTo>
                    <a:pt x="965" y="119"/>
                  </a:lnTo>
                  <a:lnTo>
                    <a:pt x="963" y="119"/>
                  </a:lnTo>
                  <a:lnTo>
                    <a:pt x="982" y="114"/>
                  </a:lnTo>
                  <a:lnTo>
                    <a:pt x="1001" y="106"/>
                  </a:lnTo>
                  <a:lnTo>
                    <a:pt x="1020" y="99"/>
                  </a:lnTo>
                  <a:lnTo>
                    <a:pt x="1038" y="93"/>
                  </a:lnTo>
                  <a:lnTo>
                    <a:pt x="1057" y="86"/>
                  </a:lnTo>
                  <a:lnTo>
                    <a:pt x="1076" y="80"/>
                  </a:lnTo>
                  <a:lnTo>
                    <a:pt x="1095" y="73"/>
                  </a:lnTo>
                  <a:lnTo>
                    <a:pt x="1114" y="66"/>
                  </a:lnTo>
                  <a:lnTo>
                    <a:pt x="1129" y="63"/>
                  </a:lnTo>
                  <a:lnTo>
                    <a:pt x="1144" y="58"/>
                  </a:lnTo>
                  <a:lnTo>
                    <a:pt x="1157" y="55"/>
                  </a:lnTo>
                  <a:lnTo>
                    <a:pt x="1172" y="52"/>
                  </a:lnTo>
                  <a:lnTo>
                    <a:pt x="1187" y="48"/>
                  </a:lnTo>
                  <a:lnTo>
                    <a:pt x="1201" y="45"/>
                  </a:lnTo>
                  <a:lnTo>
                    <a:pt x="1215" y="41"/>
                  </a:lnTo>
                  <a:lnTo>
                    <a:pt x="1229" y="38"/>
                  </a:lnTo>
                  <a:lnTo>
                    <a:pt x="1251" y="34"/>
                  </a:lnTo>
                  <a:lnTo>
                    <a:pt x="1272" y="28"/>
                  </a:lnTo>
                  <a:lnTo>
                    <a:pt x="1294" y="23"/>
                  </a:lnTo>
                  <a:lnTo>
                    <a:pt x="1316" y="19"/>
                  </a:lnTo>
                  <a:lnTo>
                    <a:pt x="1337" y="15"/>
                  </a:lnTo>
                  <a:lnTo>
                    <a:pt x="1359" y="9"/>
                  </a:lnTo>
                  <a:lnTo>
                    <a:pt x="1380" y="4"/>
                  </a:lnTo>
                  <a:lnTo>
                    <a:pt x="1402" y="0"/>
                  </a:lnTo>
                  <a:lnTo>
                    <a:pt x="1402" y="2"/>
                  </a:lnTo>
                  <a:lnTo>
                    <a:pt x="1402" y="4"/>
                  </a:lnTo>
                  <a:lnTo>
                    <a:pt x="1402" y="6"/>
                  </a:lnTo>
                  <a:lnTo>
                    <a:pt x="1402" y="7"/>
                  </a:lnTo>
                  <a:lnTo>
                    <a:pt x="1402" y="10"/>
                  </a:lnTo>
                  <a:lnTo>
                    <a:pt x="1402" y="12"/>
                  </a:lnTo>
                  <a:lnTo>
                    <a:pt x="1402" y="13"/>
                  </a:lnTo>
                  <a:lnTo>
                    <a:pt x="1402" y="16"/>
                  </a:lnTo>
                  <a:lnTo>
                    <a:pt x="1402" y="16"/>
                  </a:lnTo>
                  <a:lnTo>
                    <a:pt x="1400" y="18"/>
                  </a:lnTo>
                  <a:lnTo>
                    <a:pt x="1399" y="18"/>
                  </a:lnTo>
                  <a:lnTo>
                    <a:pt x="1399" y="19"/>
                  </a:lnTo>
                  <a:lnTo>
                    <a:pt x="1397" y="19"/>
                  </a:lnTo>
                  <a:lnTo>
                    <a:pt x="1397" y="20"/>
                  </a:lnTo>
                  <a:lnTo>
                    <a:pt x="1396" y="22"/>
                  </a:lnTo>
                  <a:lnTo>
                    <a:pt x="1396" y="22"/>
                  </a:lnTo>
                  <a:lnTo>
                    <a:pt x="1396" y="23"/>
                  </a:lnTo>
                  <a:lnTo>
                    <a:pt x="1396" y="23"/>
                  </a:lnTo>
                  <a:lnTo>
                    <a:pt x="1396" y="25"/>
                  </a:lnTo>
                  <a:lnTo>
                    <a:pt x="1396" y="26"/>
                  </a:lnTo>
                  <a:lnTo>
                    <a:pt x="1396" y="26"/>
                  </a:lnTo>
                  <a:lnTo>
                    <a:pt x="1396" y="28"/>
                  </a:lnTo>
                  <a:lnTo>
                    <a:pt x="1396" y="29"/>
                  </a:lnTo>
                  <a:lnTo>
                    <a:pt x="1396" y="2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95" name="Freeform 171">
              <a:extLst>
                <a:ext uri="{FF2B5EF4-FFF2-40B4-BE49-F238E27FC236}">
                  <a16:creationId xmlns:a16="http://schemas.microsoft.com/office/drawing/2014/main" xmlns="" id="{FEE482FD-0A01-4BA7-AB50-3CB0738302C6}"/>
                </a:ext>
              </a:extLst>
            </p:cNvPr>
            <p:cNvSpPr>
              <a:spLocks/>
            </p:cNvSpPr>
            <p:nvPr/>
          </p:nvSpPr>
          <p:spPr bwMode="auto">
            <a:xfrm>
              <a:off x="688" y="2708"/>
              <a:ext cx="468" cy="262"/>
            </a:xfrm>
            <a:custGeom>
              <a:avLst/>
              <a:gdLst>
                <a:gd name="T0" fmla="*/ 1389 w 1402"/>
                <a:gd name="T1" fmla="*/ 6 h 785"/>
                <a:gd name="T2" fmla="*/ 1162 w 1402"/>
                <a:gd name="T3" fmla="*/ 83 h 785"/>
                <a:gd name="T4" fmla="*/ 1008 w 1402"/>
                <a:gd name="T5" fmla="*/ 180 h 785"/>
                <a:gd name="T6" fmla="*/ 890 w 1402"/>
                <a:gd name="T7" fmla="*/ 241 h 785"/>
                <a:gd name="T8" fmla="*/ 799 w 1402"/>
                <a:gd name="T9" fmla="*/ 304 h 785"/>
                <a:gd name="T10" fmla="*/ 687 w 1402"/>
                <a:gd name="T11" fmla="*/ 352 h 785"/>
                <a:gd name="T12" fmla="*/ 590 w 1402"/>
                <a:gd name="T13" fmla="*/ 420 h 785"/>
                <a:gd name="T14" fmla="*/ 451 w 1402"/>
                <a:gd name="T15" fmla="*/ 468 h 785"/>
                <a:gd name="T16" fmla="*/ 270 w 1402"/>
                <a:gd name="T17" fmla="*/ 564 h 785"/>
                <a:gd name="T18" fmla="*/ 124 w 1402"/>
                <a:gd name="T19" fmla="*/ 703 h 785"/>
                <a:gd name="T20" fmla="*/ 28 w 1402"/>
                <a:gd name="T21" fmla="*/ 784 h 785"/>
                <a:gd name="T22" fmla="*/ 25 w 1402"/>
                <a:gd name="T23" fmla="*/ 783 h 785"/>
                <a:gd name="T24" fmla="*/ 3 w 1402"/>
                <a:gd name="T25" fmla="*/ 785 h 785"/>
                <a:gd name="T26" fmla="*/ 0 w 1402"/>
                <a:gd name="T27" fmla="*/ 783 h 785"/>
                <a:gd name="T28" fmla="*/ 178 w 1402"/>
                <a:gd name="T29" fmla="*/ 601 h 785"/>
                <a:gd name="T30" fmla="*/ 228 w 1402"/>
                <a:gd name="T31" fmla="*/ 566 h 785"/>
                <a:gd name="T32" fmla="*/ 251 w 1402"/>
                <a:gd name="T33" fmla="*/ 535 h 785"/>
                <a:gd name="T34" fmla="*/ 343 w 1402"/>
                <a:gd name="T35" fmla="*/ 487 h 785"/>
                <a:gd name="T36" fmla="*/ 398 w 1402"/>
                <a:gd name="T37" fmla="*/ 471 h 785"/>
                <a:gd name="T38" fmla="*/ 436 w 1402"/>
                <a:gd name="T39" fmla="*/ 449 h 785"/>
                <a:gd name="T40" fmla="*/ 519 w 1402"/>
                <a:gd name="T41" fmla="*/ 400 h 785"/>
                <a:gd name="T42" fmla="*/ 631 w 1402"/>
                <a:gd name="T43" fmla="*/ 324 h 785"/>
                <a:gd name="T44" fmla="*/ 705 w 1402"/>
                <a:gd name="T45" fmla="*/ 292 h 785"/>
                <a:gd name="T46" fmla="*/ 755 w 1402"/>
                <a:gd name="T47" fmla="*/ 279 h 785"/>
                <a:gd name="T48" fmla="*/ 828 w 1402"/>
                <a:gd name="T49" fmla="*/ 257 h 785"/>
                <a:gd name="T50" fmla="*/ 943 w 1402"/>
                <a:gd name="T51" fmla="*/ 201 h 785"/>
                <a:gd name="T52" fmla="*/ 993 w 1402"/>
                <a:gd name="T53" fmla="*/ 163 h 785"/>
                <a:gd name="T54" fmla="*/ 1007 w 1402"/>
                <a:gd name="T55" fmla="*/ 148 h 785"/>
                <a:gd name="T56" fmla="*/ 1004 w 1402"/>
                <a:gd name="T57" fmla="*/ 130 h 785"/>
                <a:gd name="T58" fmla="*/ 993 w 1402"/>
                <a:gd name="T59" fmla="*/ 119 h 785"/>
                <a:gd name="T60" fmla="*/ 963 w 1402"/>
                <a:gd name="T61" fmla="*/ 119 h 785"/>
                <a:gd name="T62" fmla="*/ 1114 w 1402"/>
                <a:gd name="T63" fmla="*/ 66 h 785"/>
                <a:gd name="T64" fmla="*/ 1229 w 1402"/>
                <a:gd name="T65" fmla="*/ 38 h 785"/>
                <a:gd name="T66" fmla="*/ 1402 w 1402"/>
                <a:gd name="T67" fmla="*/ 0 h 785"/>
                <a:gd name="T68" fmla="*/ 1402 w 1402"/>
                <a:gd name="T69" fmla="*/ 16 h 785"/>
                <a:gd name="T70" fmla="*/ 1396 w 1402"/>
                <a:gd name="T71" fmla="*/ 22 h 785"/>
                <a:gd name="T72" fmla="*/ 1389 w 1402"/>
                <a:gd name="T73" fmla="*/ 6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2" h="785">
                  <a:moveTo>
                    <a:pt x="1389" y="6"/>
                  </a:moveTo>
                  <a:lnTo>
                    <a:pt x="1162" y="83"/>
                  </a:lnTo>
                  <a:lnTo>
                    <a:pt x="1008" y="180"/>
                  </a:lnTo>
                  <a:lnTo>
                    <a:pt x="890" y="241"/>
                  </a:lnTo>
                  <a:lnTo>
                    <a:pt x="799" y="304"/>
                  </a:lnTo>
                  <a:lnTo>
                    <a:pt x="687" y="352"/>
                  </a:lnTo>
                  <a:lnTo>
                    <a:pt x="590" y="420"/>
                  </a:lnTo>
                  <a:lnTo>
                    <a:pt x="451" y="468"/>
                  </a:lnTo>
                  <a:lnTo>
                    <a:pt x="270" y="564"/>
                  </a:lnTo>
                  <a:lnTo>
                    <a:pt x="124" y="703"/>
                  </a:lnTo>
                  <a:lnTo>
                    <a:pt x="28" y="784"/>
                  </a:lnTo>
                  <a:lnTo>
                    <a:pt x="25" y="783"/>
                  </a:lnTo>
                  <a:lnTo>
                    <a:pt x="3" y="785"/>
                  </a:lnTo>
                  <a:lnTo>
                    <a:pt x="0" y="783"/>
                  </a:lnTo>
                  <a:lnTo>
                    <a:pt x="178" y="601"/>
                  </a:lnTo>
                  <a:lnTo>
                    <a:pt x="228" y="566"/>
                  </a:lnTo>
                  <a:lnTo>
                    <a:pt x="251" y="535"/>
                  </a:lnTo>
                  <a:lnTo>
                    <a:pt x="343" y="487"/>
                  </a:lnTo>
                  <a:lnTo>
                    <a:pt x="398" y="471"/>
                  </a:lnTo>
                  <a:lnTo>
                    <a:pt x="436" y="449"/>
                  </a:lnTo>
                  <a:lnTo>
                    <a:pt x="519" y="400"/>
                  </a:lnTo>
                  <a:lnTo>
                    <a:pt x="631" y="324"/>
                  </a:lnTo>
                  <a:lnTo>
                    <a:pt x="705" y="292"/>
                  </a:lnTo>
                  <a:lnTo>
                    <a:pt x="755" y="279"/>
                  </a:lnTo>
                  <a:lnTo>
                    <a:pt x="828" y="257"/>
                  </a:lnTo>
                  <a:lnTo>
                    <a:pt x="943" y="201"/>
                  </a:lnTo>
                  <a:lnTo>
                    <a:pt x="993" y="163"/>
                  </a:lnTo>
                  <a:lnTo>
                    <a:pt x="1007" y="148"/>
                  </a:lnTo>
                  <a:lnTo>
                    <a:pt x="1004" y="130"/>
                  </a:lnTo>
                  <a:lnTo>
                    <a:pt x="993" y="119"/>
                  </a:lnTo>
                  <a:lnTo>
                    <a:pt x="963" y="119"/>
                  </a:lnTo>
                  <a:lnTo>
                    <a:pt x="1114" y="66"/>
                  </a:lnTo>
                  <a:lnTo>
                    <a:pt x="1229" y="38"/>
                  </a:lnTo>
                  <a:lnTo>
                    <a:pt x="1402" y="0"/>
                  </a:lnTo>
                  <a:lnTo>
                    <a:pt x="1402" y="16"/>
                  </a:lnTo>
                  <a:lnTo>
                    <a:pt x="1396" y="22"/>
                  </a:lnTo>
                  <a:lnTo>
                    <a:pt x="1389" y="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96" name="Freeform 172">
              <a:extLst>
                <a:ext uri="{FF2B5EF4-FFF2-40B4-BE49-F238E27FC236}">
                  <a16:creationId xmlns:a16="http://schemas.microsoft.com/office/drawing/2014/main" xmlns="" id="{EA59F2B3-738F-4E9B-A6AD-1DC5827F864C}"/>
                </a:ext>
              </a:extLst>
            </p:cNvPr>
            <p:cNvSpPr>
              <a:spLocks noEditPoints="1"/>
            </p:cNvSpPr>
            <p:nvPr/>
          </p:nvSpPr>
          <p:spPr bwMode="auto">
            <a:xfrm>
              <a:off x="628" y="2974"/>
              <a:ext cx="164" cy="78"/>
            </a:xfrm>
            <a:custGeom>
              <a:avLst/>
              <a:gdLst>
                <a:gd name="T0" fmla="*/ 221 w 493"/>
                <a:gd name="T1" fmla="*/ 0 h 229"/>
                <a:gd name="T2" fmla="*/ 172 w 493"/>
                <a:gd name="T3" fmla="*/ 48 h 229"/>
                <a:gd name="T4" fmla="*/ 157 w 493"/>
                <a:gd name="T5" fmla="*/ 90 h 229"/>
                <a:gd name="T6" fmla="*/ 193 w 493"/>
                <a:gd name="T7" fmla="*/ 96 h 229"/>
                <a:gd name="T8" fmla="*/ 157 w 493"/>
                <a:gd name="T9" fmla="*/ 151 h 229"/>
                <a:gd name="T10" fmla="*/ 228 w 493"/>
                <a:gd name="T11" fmla="*/ 186 h 229"/>
                <a:gd name="T12" fmla="*/ 253 w 493"/>
                <a:gd name="T13" fmla="*/ 181 h 229"/>
                <a:gd name="T14" fmla="*/ 250 w 493"/>
                <a:gd name="T15" fmla="*/ 205 h 229"/>
                <a:gd name="T16" fmla="*/ 244 w 493"/>
                <a:gd name="T17" fmla="*/ 210 h 229"/>
                <a:gd name="T18" fmla="*/ 113 w 493"/>
                <a:gd name="T19" fmla="*/ 229 h 229"/>
                <a:gd name="T20" fmla="*/ 91 w 493"/>
                <a:gd name="T21" fmla="*/ 229 h 229"/>
                <a:gd name="T22" fmla="*/ 79 w 493"/>
                <a:gd name="T23" fmla="*/ 216 h 229"/>
                <a:gd name="T24" fmla="*/ 57 w 493"/>
                <a:gd name="T25" fmla="*/ 226 h 229"/>
                <a:gd name="T26" fmla="*/ 47 w 493"/>
                <a:gd name="T27" fmla="*/ 226 h 229"/>
                <a:gd name="T28" fmla="*/ 41 w 493"/>
                <a:gd name="T29" fmla="*/ 210 h 229"/>
                <a:gd name="T30" fmla="*/ 41 w 493"/>
                <a:gd name="T31" fmla="*/ 208 h 229"/>
                <a:gd name="T32" fmla="*/ 34 w 493"/>
                <a:gd name="T33" fmla="*/ 200 h 229"/>
                <a:gd name="T34" fmla="*/ 0 w 493"/>
                <a:gd name="T35" fmla="*/ 208 h 229"/>
                <a:gd name="T36" fmla="*/ 25 w 493"/>
                <a:gd name="T37" fmla="*/ 183 h 229"/>
                <a:gd name="T38" fmla="*/ 50 w 493"/>
                <a:gd name="T39" fmla="*/ 145 h 229"/>
                <a:gd name="T40" fmla="*/ 22 w 493"/>
                <a:gd name="T41" fmla="*/ 129 h 229"/>
                <a:gd name="T42" fmla="*/ 110 w 493"/>
                <a:gd name="T43" fmla="*/ 69 h 229"/>
                <a:gd name="T44" fmla="*/ 210 w 493"/>
                <a:gd name="T45" fmla="*/ 5 h 229"/>
                <a:gd name="T46" fmla="*/ 212 w 493"/>
                <a:gd name="T47" fmla="*/ 4 h 229"/>
                <a:gd name="T48" fmla="*/ 215 w 493"/>
                <a:gd name="T49" fmla="*/ 4 h 229"/>
                <a:gd name="T50" fmla="*/ 216 w 493"/>
                <a:gd name="T51" fmla="*/ 2 h 229"/>
                <a:gd name="T52" fmla="*/ 216 w 493"/>
                <a:gd name="T53" fmla="*/ 2 h 229"/>
                <a:gd name="T54" fmla="*/ 218 w 493"/>
                <a:gd name="T55" fmla="*/ 1 h 229"/>
                <a:gd name="T56" fmla="*/ 219 w 493"/>
                <a:gd name="T57" fmla="*/ 1 h 229"/>
                <a:gd name="T58" fmla="*/ 219 w 493"/>
                <a:gd name="T59" fmla="*/ 0 h 229"/>
                <a:gd name="T60" fmla="*/ 221 w 493"/>
                <a:gd name="T61" fmla="*/ 0 h 229"/>
                <a:gd name="T62" fmla="*/ 317 w 493"/>
                <a:gd name="T63" fmla="*/ 171 h 229"/>
                <a:gd name="T64" fmla="*/ 353 w 493"/>
                <a:gd name="T65" fmla="*/ 165 h 229"/>
                <a:gd name="T66" fmla="*/ 471 w 493"/>
                <a:gd name="T67" fmla="*/ 171 h 229"/>
                <a:gd name="T68" fmla="*/ 493 w 493"/>
                <a:gd name="T69" fmla="*/ 177 h 229"/>
                <a:gd name="T70" fmla="*/ 467 w 493"/>
                <a:gd name="T71" fmla="*/ 178 h 229"/>
                <a:gd name="T72" fmla="*/ 445 w 493"/>
                <a:gd name="T73" fmla="*/ 189 h 229"/>
                <a:gd name="T74" fmla="*/ 395 w 493"/>
                <a:gd name="T75" fmla="*/ 192 h 229"/>
                <a:gd name="T76" fmla="*/ 343 w 493"/>
                <a:gd name="T77" fmla="*/ 205 h 229"/>
                <a:gd name="T78" fmla="*/ 318 w 493"/>
                <a:gd name="T79" fmla="*/ 205 h 229"/>
                <a:gd name="T80" fmla="*/ 314 w 493"/>
                <a:gd name="T81" fmla="*/ 208 h 229"/>
                <a:gd name="T82" fmla="*/ 317 w 493"/>
                <a:gd name="T83" fmla="*/ 17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3" h="229">
                  <a:moveTo>
                    <a:pt x="221" y="0"/>
                  </a:moveTo>
                  <a:lnTo>
                    <a:pt x="172" y="48"/>
                  </a:lnTo>
                  <a:lnTo>
                    <a:pt x="157" y="90"/>
                  </a:lnTo>
                  <a:lnTo>
                    <a:pt x="193" y="96"/>
                  </a:lnTo>
                  <a:lnTo>
                    <a:pt x="157" y="151"/>
                  </a:lnTo>
                  <a:lnTo>
                    <a:pt x="228" y="186"/>
                  </a:lnTo>
                  <a:lnTo>
                    <a:pt x="253" y="181"/>
                  </a:lnTo>
                  <a:lnTo>
                    <a:pt x="250" y="205"/>
                  </a:lnTo>
                  <a:lnTo>
                    <a:pt x="244" y="210"/>
                  </a:lnTo>
                  <a:lnTo>
                    <a:pt x="113" y="229"/>
                  </a:lnTo>
                  <a:lnTo>
                    <a:pt x="91" y="229"/>
                  </a:lnTo>
                  <a:lnTo>
                    <a:pt x="79" y="216"/>
                  </a:lnTo>
                  <a:lnTo>
                    <a:pt x="57" y="226"/>
                  </a:lnTo>
                  <a:lnTo>
                    <a:pt x="47" y="226"/>
                  </a:lnTo>
                  <a:lnTo>
                    <a:pt x="41" y="210"/>
                  </a:lnTo>
                  <a:lnTo>
                    <a:pt x="41" y="208"/>
                  </a:lnTo>
                  <a:lnTo>
                    <a:pt x="34" y="200"/>
                  </a:lnTo>
                  <a:lnTo>
                    <a:pt x="0" y="208"/>
                  </a:lnTo>
                  <a:lnTo>
                    <a:pt x="25" y="183"/>
                  </a:lnTo>
                  <a:lnTo>
                    <a:pt x="50" y="145"/>
                  </a:lnTo>
                  <a:lnTo>
                    <a:pt x="22" y="129"/>
                  </a:lnTo>
                  <a:lnTo>
                    <a:pt x="110" y="69"/>
                  </a:lnTo>
                  <a:lnTo>
                    <a:pt x="210" y="5"/>
                  </a:lnTo>
                  <a:lnTo>
                    <a:pt x="212" y="4"/>
                  </a:lnTo>
                  <a:lnTo>
                    <a:pt x="215" y="4"/>
                  </a:lnTo>
                  <a:lnTo>
                    <a:pt x="216" y="2"/>
                  </a:lnTo>
                  <a:lnTo>
                    <a:pt x="216" y="2"/>
                  </a:lnTo>
                  <a:lnTo>
                    <a:pt x="218" y="1"/>
                  </a:lnTo>
                  <a:lnTo>
                    <a:pt x="219" y="1"/>
                  </a:lnTo>
                  <a:lnTo>
                    <a:pt x="219" y="0"/>
                  </a:lnTo>
                  <a:lnTo>
                    <a:pt x="221" y="0"/>
                  </a:lnTo>
                  <a:close/>
                  <a:moveTo>
                    <a:pt x="317" y="171"/>
                  </a:moveTo>
                  <a:lnTo>
                    <a:pt x="353" y="165"/>
                  </a:lnTo>
                  <a:lnTo>
                    <a:pt x="471" y="171"/>
                  </a:lnTo>
                  <a:lnTo>
                    <a:pt x="493" y="177"/>
                  </a:lnTo>
                  <a:lnTo>
                    <a:pt x="467" y="178"/>
                  </a:lnTo>
                  <a:lnTo>
                    <a:pt x="445" y="189"/>
                  </a:lnTo>
                  <a:lnTo>
                    <a:pt x="395" y="192"/>
                  </a:lnTo>
                  <a:lnTo>
                    <a:pt x="343" y="205"/>
                  </a:lnTo>
                  <a:lnTo>
                    <a:pt x="318" y="205"/>
                  </a:lnTo>
                  <a:lnTo>
                    <a:pt x="314" y="208"/>
                  </a:lnTo>
                  <a:lnTo>
                    <a:pt x="317" y="17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97" name="Freeform 173">
              <a:extLst>
                <a:ext uri="{FF2B5EF4-FFF2-40B4-BE49-F238E27FC236}">
                  <a16:creationId xmlns:a16="http://schemas.microsoft.com/office/drawing/2014/main" xmlns="" id="{4095EE7C-7047-408C-90B9-D14989103424}"/>
                </a:ext>
              </a:extLst>
            </p:cNvPr>
            <p:cNvSpPr>
              <a:spLocks/>
            </p:cNvSpPr>
            <p:nvPr/>
          </p:nvSpPr>
          <p:spPr bwMode="auto">
            <a:xfrm>
              <a:off x="1275" y="2688"/>
              <a:ext cx="56" cy="34"/>
            </a:xfrm>
            <a:custGeom>
              <a:avLst/>
              <a:gdLst>
                <a:gd name="T0" fmla="*/ 6 w 167"/>
                <a:gd name="T1" fmla="*/ 46 h 101"/>
                <a:gd name="T2" fmla="*/ 27 w 167"/>
                <a:gd name="T3" fmla="*/ 19 h 101"/>
                <a:gd name="T4" fmla="*/ 72 w 167"/>
                <a:gd name="T5" fmla="*/ 6 h 101"/>
                <a:gd name="T6" fmla="*/ 121 w 167"/>
                <a:gd name="T7" fmla="*/ 0 h 101"/>
                <a:gd name="T8" fmla="*/ 147 w 167"/>
                <a:gd name="T9" fmla="*/ 14 h 101"/>
                <a:gd name="T10" fmla="*/ 167 w 167"/>
                <a:gd name="T11" fmla="*/ 43 h 101"/>
                <a:gd name="T12" fmla="*/ 164 w 167"/>
                <a:gd name="T13" fmla="*/ 63 h 101"/>
                <a:gd name="T14" fmla="*/ 130 w 167"/>
                <a:gd name="T15" fmla="*/ 98 h 101"/>
                <a:gd name="T16" fmla="*/ 41 w 167"/>
                <a:gd name="T17" fmla="*/ 101 h 101"/>
                <a:gd name="T18" fmla="*/ 15 w 167"/>
                <a:gd name="T19" fmla="*/ 91 h 101"/>
                <a:gd name="T20" fmla="*/ 0 w 167"/>
                <a:gd name="T21" fmla="*/ 66 h 101"/>
                <a:gd name="T22" fmla="*/ 6 w 167"/>
                <a:gd name="T23" fmla="*/ 4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01">
                  <a:moveTo>
                    <a:pt x="6" y="46"/>
                  </a:moveTo>
                  <a:lnTo>
                    <a:pt x="27" y="19"/>
                  </a:lnTo>
                  <a:lnTo>
                    <a:pt x="72" y="6"/>
                  </a:lnTo>
                  <a:lnTo>
                    <a:pt x="121" y="0"/>
                  </a:lnTo>
                  <a:lnTo>
                    <a:pt x="147" y="14"/>
                  </a:lnTo>
                  <a:lnTo>
                    <a:pt x="167" y="43"/>
                  </a:lnTo>
                  <a:lnTo>
                    <a:pt x="164" y="63"/>
                  </a:lnTo>
                  <a:lnTo>
                    <a:pt x="130" y="98"/>
                  </a:lnTo>
                  <a:lnTo>
                    <a:pt x="41" y="101"/>
                  </a:lnTo>
                  <a:lnTo>
                    <a:pt x="15" y="91"/>
                  </a:lnTo>
                  <a:lnTo>
                    <a:pt x="0" y="66"/>
                  </a:lnTo>
                  <a:lnTo>
                    <a:pt x="6" y="4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98" name="Freeform 174">
              <a:extLst>
                <a:ext uri="{FF2B5EF4-FFF2-40B4-BE49-F238E27FC236}">
                  <a16:creationId xmlns:a16="http://schemas.microsoft.com/office/drawing/2014/main" xmlns="" id="{385D02F1-CD38-407A-98D8-4FD959481537}"/>
                </a:ext>
              </a:extLst>
            </p:cNvPr>
            <p:cNvSpPr>
              <a:spLocks/>
            </p:cNvSpPr>
            <p:nvPr/>
          </p:nvSpPr>
          <p:spPr bwMode="auto">
            <a:xfrm>
              <a:off x="1280" y="2691"/>
              <a:ext cx="48" cy="29"/>
            </a:xfrm>
            <a:custGeom>
              <a:avLst/>
              <a:gdLst>
                <a:gd name="T0" fmla="*/ 6 w 142"/>
                <a:gd name="T1" fmla="*/ 35 h 86"/>
                <a:gd name="T2" fmla="*/ 11 w 142"/>
                <a:gd name="T3" fmla="*/ 31 h 86"/>
                <a:gd name="T4" fmla="*/ 15 w 142"/>
                <a:gd name="T5" fmla="*/ 25 h 86"/>
                <a:gd name="T6" fmla="*/ 19 w 142"/>
                <a:gd name="T7" fmla="*/ 19 h 86"/>
                <a:gd name="T8" fmla="*/ 27 w 142"/>
                <a:gd name="T9" fmla="*/ 15 h 86"/>
                <a:gd name="T10" fmla="*/ 37 w 142"/>
                <a:gd name="T11" fmla="*/ 12 h 86"/>
                <a:gd name="T12" fmla="*/ 46 w 142"/>
                <a:gd name="T13" fmla="*/ 9 h 86"/>
                <a:gd name="T14" fmla="*/ 56 w 142"/>
                <a:gd name="T15" fmla="*/ 6 h 86"/>
                <a:gd name="T16" fmla="*/ 67 w 142"/>
                <a:gd name="T17" fmla="*/ 5 h 86"/>
                <a:gd name="T18" fmla="*/ 77 w 142"/>
                <a:gd name="T19" fmla="*/ 3 h 86"/>
                <a:gd name="T20" fmla="*/ 87 w 142"/>
                <a:gd name="T21" fmla="*/ 2 h 86"/>
                <a:gd name="T22" fmla="*/ 98 w 142"/>
                <a:gd name="T23" fmla="*/ 0 h 86"/>
                <a:gd name="T24" fmla="*/ 105 w 142"/>
                <a:gd name="T25" fmla="*/ 2 h 86"/>
                <a:gd name="T26" fmla="*/ 111 w 142"/>
                <a:gd name="T27" fmla="*/ 5 h 86"/>
                <a:gd name="T28" fmla="*/ 117 w 142"/>
                <a:gd name="T29" fmla="*/ 6 h 86"/>
                <a:gd name="T30" fmla="*/ 123 w 142"/>
                <a:gd name="T31" fmla="*/ 9 h 86"/>
                <a:gd name="T32" fmla="*/ 127 w 142"/>
                <a:gd name="T33" fmla="*/ 13 h 86"/>
                <a:gd name="T34" fmla="*/ 131 w 142"/>
                <a:gd name="T35" fmla="*/ 21 h 86"/>
                <a:gd name="T36" fmla="*/ 134 w 142"/>
                <a:gd name="T37" fmla="*/ 26 h 86"/>
                <a:gd name="T38" fmla="*/ 139 w 142"/>
                <a:gd name="T39" fmla="*/ 32 h 86"/>
                <a:gd name="T40" fmla="*/ 140 w 142"/>
                <a:gd name="T41" fmla="*/ 38 h 86"/>
                <a:gd name="T42" fmla="*/ 140 w 142"/>
                <a:gd name="T43" fmla="*/ 42 h 86"/>
                <a:gd name="T44" fmla="*/ 140 w 142"/>
                <a:gd name="T45" fmla="*/ 47 h 86"/>
                <a:gd name="T46" fmla="*/ 140 w 142"/>
                <a:gd name="T47" fmla="*/ 51 h 86"/>
                <a:gd name="T48" fmla="*/ 136 w 142"/>
                <a:gd name="T49" fmla="*/ 57 h 86"/>
                <a:gd name="T50" fmla="*/ 128 w 142"/>
                <a:gd name="T51" fmla="*/ 64 h 86"/>
                <a:gd name="T52" fmla="*/ 121 w 142"/>
                <a:gd name="T53" fmla="*/ 71 h 86"/>
                <a:gd name="T54" fmla="*/ 114 w 142"/>
                <a:gd name="T55" fmla="*/ 79 h 86"/>
                <a:gd name="T56" fmla="*/ 100 w 142"/>
                <a:gd name="T57" fmla="*/ 83 h 86"/>
                <a:gd name="T58" fmla="*/ 81 w 142"/>
                <a:gd name="T59" fmla="*/ 83 h 86"/>
                <a:gd name="T60" fmla="*/ 62 w 142"/>
                <a:gd name="T61" fmla="*/ 85 h 86"/>
                <a:gd name="T62" fmla="*/ 43 w 142"/>
                <a:gd name="T63" fmla="*/ 85 h 86"/>
                <a:gd name="T64" fmla="*/ 31 w 142"/>
                <a:gd name="T65" fmla="*/ 85 h 86"/>
                <a:gd name="T66" fmla="*/ 25 w 142"/>
                <a:gd name="T67" fmla="*/ 82 h 86"/>
                <a:gd name="T68" fmla="*/ 21 w 142"/>
                <a:gd name="T69" fmla="*/ 80 h 86"/>
                <a:gd name="T70" fmla="*/ 15 w 142"/>
                <a:gd name="T71" fmla="*/ 77 h 86"/>
                <a:gd name="T72" fmla="*/ 11 w 142"/>
                <a:gd name="T73" fmla="*/ 74 h 86"/>
                <a:gd name="T74" fmla="*/ 8 w 142"/>
                <a:gd name="T75" fmla="*/ 69 h 86"/>
                <a:gd name="T76" fmla="*/ 5 w 142"/>
                <a:gd name="T77" fmla="*/ 64 h 86"/>
                <a:gd name="T78" fmla="*/ 2 w 142"/>
                <a:gd name="T79" fmla="*/ 58 h 86"/>
                <a:gd name="T80" fmla="*/ 0 w 142"/>
                <a:gd name="T81" fmla="*/ 54 h 86"/>
                <a:gd name="T82" fmla="*/ 2 w 142"/>
                <a:gd name="T83" fmla="*/ 50 h 86"/>
                <a:gd name="T84" fmla="*/ 3 w 142"/>
                <a:gd name="T85" fmla="*/ 45 h 86"/>
                <a:gd name="T86" fmla="*/ 3 w 142"/>
                <a:gd name="T87" fmla="*/ 4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2" h="86">
                  <a:moveTo>
                    <a:pt x="5" y="38"/>
                  </a:moveTo>
                  <a:lnTo>
                    <a:pt x="6" y="35"/>
                  </a:lnTo>
                  <a:lnTo>
                    <a:pt x="9" y="32"/>
                  </a:lnTo>
                  <a:lnTo>
                    <a:pt x="11" y="31"/>
                  </a:lnTo>
                  <a:lnTo>
                    <a:pt x="13" y="28"/>
                  </a:lnTo>
                  <a:lnTo>
                    <a:pt x="15" y="25"/>
                  </a:lnTo>
                  <a:lnTo>
                    <a:pt x="18" y="22"/>
                  </a:lnTo>
                  <a:lnTo>
                    <a:pt x="19" y="19"/>
                  </a:lnTo>
                  <a:lnTo>
                    <a:pt x="22" y="16"/>
                  </a:lnTo>
                  <a:lnTo>
                    <a:pt x="27" y="15"/>
                  </a:lnTo>
                  <a:lnTo>
                    <a:pt x="31" y="13"/>
                  </a:lnTo>
                  <a:lnTo>
                    <a:pt x="37" y="12"/>
                  </a:lnTo>
                  <a:lnTo>
                    <a:pt x="41" y="10"/>
                  </a:lnTo>
                  <a:lnTo>
                    <a:pt x="46" y="9"/>
                  </a:lnTo>
                  <a:lnTo>
                    <a:pt x="52" y="7"/>
                  </a:lnTo>
                  <a:lnTo>
                    <a:pt x="56" y="6"/>
                  </a:lnTo>
                  <a:lnTo>
                    <a:pt x="61" y="5"/>
                  </a:lnTo>
                  <a:lnTo>
                    <a:pt x="67" y="5"/>
                  </a:lnTo>
                  <a:lnTo>
                    <a:pt x="71" y="3"/>
                  </a:lnTo>
                  <a:lnTo>
                    <a:pt x="77" y="3"/>
                  </a:lnTo>
                  <a:lnTo>
                    <a:pt x="81" y="3"/>
                  </a:lnTo>
                  <a:lnTo>
                    <a:pt x="87" y="2"/>
                  </a:lnTo>
                  <a:lnTo>
                    <a:pt x="92" y="2"/>
                  </a:lnTo>
                  <a:lnTo>
                    <a:pt x="98" y="0"/>
                  </a:lnTo>
                  <a:lnTo>
                    <a:pt x="102" y="0"/>
                  </a:lnTo>
                  <a:lnTo>
                    <a:pt x="105" y="2"/>
                  </a:lnTo>
                  <a:lnTo>
                    <a:pt x="108" y="3"/>
                  </a:lnTo>
                  <a:lnTo>
                    <a:pt x="111" y="5"/>
                  </a:lnTo>
                  <a:lnTo>
                    <a:pt x="114" y="6"/>
                  </a:lnTo>
                  <a:lnTo>
                    <a:pt x="117" y="6"/>
                  </a:lnTo>
                  <a:lnTo>
                    <a:pt x="120" y="7"/>
                  </a:lnTo>
                  <a:lnTo>
                    <a:pt x="123" y="9"/>
                  </a:lnTo>
                  <a:lnTo>
                    <a:pt x="124" y="10"/>
                  </a:lnTo>
                  <a:lnTo>
                    <a:pt x="127" y="13"/>
                  </a:lnTo>
                  <a:lnTo>
                    <a:pt x="128" y="16"/>
                  </a:lnTo>
                  <a:lnTo>
                    <a:pt x="131" y="21"/>
                  </a:lnTo>
                  <a:lnTo>
                    <a:pt x="133" y="23"/>
                  </a:lnTo>
                  <a:lnTo>
                    <a:pt x="134" y="26"/>
                  </a:lnTo>
                  <a:lnTo>
                    <a:pt x="137" y="29"/>
                  </a:lnTo>
                  <a:lnTo>
                    <a:pt x="139" y="32"/>
                  </a:lnTo>
                  <a:lnTo>
                    <a:pt x="142" y="35"/>
                  </a:lnTo>
                  <a:lnTo>
                    <a:pt x="140" y="38"/>
                  </a:lnTo>
                  <a:lnTo>
                    <a:pt x="140" y="39"/>
                  </a:lnTo>
                  <a:lnTo>
                    <a:pt x="140" y="42"/>
                  </a:lnTo>
                  <a:lnTo>
                    <a:pt x="140" y="44"/>
                  </a:lnTo>
                  <a:lnTo>
                    <a:pt x="140" y="47"/>
                  </a:lnTo>
                  <a:lnTo>
                    <a:pt x="140" y="48"/>
                  </a:lnTo>
                  <a:lnTo>
                    <a:pt x="140" y="51"/>
                  </a:lnTo>
                  <a:lnTo>
                    <a:pt x="140" y="53"/>
                  </a:lnTo>
                  <a:lnTo>
                    <a:pt x="136" y="57"/>
                  </a:lnTo>
                  <a:lnTo>
                    <a:pt x="133" y="60"/>
                  </a:lnTo>
                  <a:lnTo>
                    <a:pt x="128" y="64"/>
                  </a:lnTo>
                  <a:lnTo>
                    <a:pt x="124" y="67"/>
                  </a:lnTo>
                  <a:lnTo>
                    <a:pt x="121" y="71"/>
                  </a:lnTo>
                  <a:lnTo>
                    <a:pt x="117" y="74"/>
                  </a:lnTo>
                  <a:lnTo>
                    <a:pt x="114" y="79"/>
                  </a:lnTo>
                  <a:lnTo>
                    <a:pt x="109" y="83"/>
                  </a:lnTo>
                  <a:lnTo>
                    <a:pt x="100" y="83"/>
                  </a:lnTo>
                  <a:lnTo>
                    <a:pt x="92" y="83"/>
                  </a:lnTo>
                  <a:lnTo>
                    <a:pt x="81" y="83"/>
                  </a:lnTo>
                  <a:lnTo>
                    <a:pt x="72" y="85"/>
                  </a:lnTo>
                  <a:lnTo>
                    <a:pt x="62" y="85"/>
                  </a:lnTo>
                  <a:lnTo>
                    <a:pt x="53" y="85"/>
                  </a:lnTo>
                  <a:lnTo>
                    <a:pt x="43" y="85"/>
                  </a:lnTo>
                  <a:lnTo>
                    <a:pt x="34" y="86"/>
                  </a:lnTo>
                  <a:lnTo>
                    <a:pt x="31" y="85"/>
                  </a:lnTo>
                  <a:lnTo>
                    <a:pt x="28" y="83"/>
                  </a:lnTo>
                  <a:lnTo>
                    <a:pt x="25" y="82"/>
                  </a:lnTo>
                  <a:lnTo>
                    <a:pt x="22" y="82"/>
                  </a:lnTo>
                  <a:lnTo>
                    <a:pt x="21" y="80"/>
                  </a:lnTo>
                  <a:lnTo>
                    <a:pt x="18" y="79"/>
                  </a:lnTo>
                  <a:lnTo>
                    <a:pt x="15" y="77"/>
                  </a:lnTo>
                  <a:lnTo>
                    <a:pt x="12" y="76"/>
                  </a:lnTo>
                  <a:lnTo>
                    <a:pt x="11" y="74"/>
                  </a:lnTo>
                  <a:lnTo>
                    <a:pt x="9" y="71"/>
                  </a:lnTo>
                  <a:lnTo>
                    <a:pt x="8" y="69"/>
                  </a:lnTo>
                  <a:lnTo>
                    <a:pt x="6" y="66"/>
                  </a:lnTo>
                  <a:lnTo>
                    <a:pt x="5" y="64"/>
                  </a:lnTo>
                  <a:lnTo>
                    <a:pt x="3" y="61"/>
                  </a:lnTo>
                  <a:lnTo>
                    <a:pt x="2" y="58"/>
                  </a:lnTo>
                  <a:lnTo>
                    <a:pt x="0" y="55"/>
                  </a:lnTo>
                  <a:lnTo>
                    <a:pt x="0" y="54"/>
                  </a:lnTo>
                  <a:lnTo>
                    <a:pt x="2" y="51"/>
                  </a:lnTo>
                  <a:lnTo>
                    <a:pt x="2" y="50"/>
                  </a:lnTo>
                  <a:lnTo>
                    <a:pt x="2" y="47"/>
                  </a:lnTo>
                  <a:lnTo>
                    <a:pt x="3" y="45"/>
                  </a:lnTo>
                  <a:lnTo>
                    <a:pt x="3" y="42"/>
                  </a:lnTo>
                  <a:lnTo>
                    <a:pt x="3" y="41"/>
                  </a:lnTo>
                  <a:lnTo>
                    <a:pt x="5" y="3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3999" name="Freeform 175">
              <a:extLst>
                <a:ext uri="{FF2B5EF4-FFF2-40B4-BE49-F238E27FC236}">
                  <a16:creationId xmlns:a16="http://schemas.microsoft.com/office/drawing/2014/main" xmlns="" id="{DC3F24E7-0B60-4D21-A64B-E3DA6AAAE05D}"/>
                </a:ext>
              </a:extLst>
            </p:cNvPr>
            <p:cNvSpPr>
              <a:spLocks/>
            </p:cNvSpPr>
            <p:nvPr/>
          </p:nvSpPr>
          <p:spPr bwMode="auto">
            <a:xfrm>
              <a:off x="1284" y="2694"/>
              <a:ext cx="40" cy="23"/>
            </a:xfrm>
            <a:custGeom>
              <a:avLst/>
              <a:gdLst>
                <a:gd name="T0" fmla="*/ 6 w 116"/>
                <a:gd name="T1" fmla="*/ 29 h 70"/>
                <a:gd name="T2" fmla="*/ 9 w 116"/>
                <a:gd name="T3" fmla="*/ 25 h 70"/>
                <a:gd name="T4" fmla="*/ 13 w 116"/>
                <a:gd name="T5" fmla="*/ 20 h 70"/>
                <a:gd name="T6" fmla="*/ 16 w 116"/>
                <a:gd name="T7" fmla="*/ 14 h 70"/>
                <a:gd name="T8" fmla="*/ 22 w 116"/>
                <a:gd name="T9" fmla="*/ 12 h 70"/>
                <a:gd name="T10" fmla="*/ 31 w 116"/>
                <a:gd name="T11" fmla="*/ 9 h 70"/>
                <a:gd name="T12" fmla="*/ 38 w 116"/>
                <a:gd name="T13" fmla="*/ 7 h 70"/>
                <a:gd name="T14" fmla="*/ 47 w 116"/>
                <a:gd name="T15" fmla="*/ 4 h 70"/>
                <a:gd name="T16" fmla="*/ 54 w 116"/>
                <a:gd name="T17" fmla="*/ 3 h 70"/>
                <a:gd name="T18" fmla="*/ 63 w 116"/>
                <a:gd name="T19" fmla="*/ 1 h 70"/>
                <a:gd name="T20" fmla="*/ 72 w 116"/>
                <a:gd name="T21" fmla="*/ 1 h 70"/>
                <a:gd name="T22" fmla="*/ 81 w 116"/>
                <a:gd name="T23" fmla="*/ 0 h 70"/>
                <a:gd name="T24" fmla="*/ 87 w 116"/>
                <a:gd name="T25" fmla="*/ 0 h 70"/>
                <a:gd name="T26" fmla="*/ 91 w 116"/>
                <a:gd name="T27" fmla="*/ 3 h 70"/>
                <a:gd name="T28" fmla="*/ 97 w 116"/>
                <a:gd name="T29" fmla="*/ 4 h 70"/>
                <a:gd name="T30" fmla="*/ 102 w 116"/>
                <a:gd name="T31" fmla="*/ 7 h 70"/>
                <a:gd name="T32" fmla="*/ 105 w 116"/>
                <a:gd name="T33" fmla="*/ 10 h 70"/>
                <a:gd name="T34" fmla="*/ 109 w 116"/>
                <a:gd name="T35" fmla="*/ 16 h 70"/>
                <a:gd name="T36" fmla="*/ 112 w 116"/>
                <a:gd name="T37" fmla="*/ 20 h 70"/>
                <a:gd name="T38" fmla="*/ 115 w 116"/>
                <a:gd name="T39" fmla="*/ 26 h 70"/>
                <a:gd name="T40" fmla="*/ 116 w 116"/>
                <a:gd name="T41" fmla="*/ 30 h 70"/>
                <a:gd name="T42" fmla="*/ 116 w 116"/>
                <a:gd name="T43" fmla="*/ 33 h 70"/>
                <a:gd name="T44" fmla="*/ 116 w 116"/>
                <a:gd name="T45" fmla="*/ 38 h 70"/>
                <a:gd name="T46" fmla="*/ 116 w 116"/>
                <a:gd name="T47" fmla="*/ 41 h 70"/>
                <a:gd name="T48" fmla="*/ 113 w 116"/>
                <a:gd name="T49" fmla="*/ 46 h 70"/>
                <a:gd name="T50" fmla="*/ 106 w 116"/>
                <a:gd name="T51" fmla="*/ 52 h 70"/>
                <a:gd name="T52" fmla="*/ 100 w 116"/>
                <a:gd name="T53" fmla="*/ 58 h 70"/>
                <a:gd name="T54" fmla="*/ 94 w 116"/>
                <a:gd name="T55" fmla="*/ 64 h 70"/>
                <a:gd name="T56" fmla="*/ 84 w 116"/>
                <a:gd name="T57" fmla="*/ 68 h 70"/>
                <a:gd name="T58" fmla="*/ 68 w 116"/>
                <a:gd name="T59" fmla="*/ 68 h 70"/>
                <a:gd name="T60" fmla="*/ 52 w 116"/>
                <a:gd name="T61" fmla="*/ 68 h 70"/>
                <a:gd name="T62" fmla="*/ 37 w 116"/>
                <a:gd name="T63" fmla="*/ 70 h 70"/>
                <a:gd name="T64" fmla="*/ 26 w 116"/>
                <a:gd name="T65" fmla="*/ 68 h 70"/>
                <a:gd name="T66" fmla="*/ 22 w 116"/>
                <a:gd name="T67" fmla="*/ 67 h 70"/>
                <a:gd name="T68" fmla="*/ 16 w 116"/>
                <a:gd name="T69" fmla="*/ 65 h 70"/>
                <a:gd name="T70" fmla="*/ 12 w 116"/>
                <a:gd name="T71" fmla="*/ 64 h 70"/>
                <a:gd name="T72" fmla="*/ 9 w 116"/>
                <a:gd name="T73" fmla="*/ 61 h 70"/>
                <a:gd name="T74" fmla="*/ 6 w 116"/>
                <a:gd name="T75" fmla="*/ 57 h 70"/>
                <a:gd name="T76" fmla="*/ 4 w 116"/>
                <a:gd name="T77" fmla="*/ 52 h 70"/>
                <a:gd name="T78" fmla="*/ 1 w 116"/>
                <a:gd name="T79" fmla="*/ 48 h 70"/>
                <a:gd name="T80" fmla="*/ 0 w 116"/>
                <a:gd name="T81" fmla="*/ 44 h 70"/>
                <a:gd name="T82" fmla="*/ 1 w 116"/>
                <a:gd name="T83" fmla="*/ 41 h 70"/>
                <a:gd name="T84" fmla="*/ 3 w 116"/>
                <a:gd name="T85" fmla="*/ 36 h 70"/>
                <a:gd name="T86" fmla="*/ 3 w 116"/>
                <a:gd name="T87"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70">
                  <a:moveTo>
                    <a:pt x="4" y="30"/>
                  </a:moveTo>
                  <a:lnTo>
                    <a:pt x="6" y="29"/>
                  </a:lnTo>
                  <a:lnTo>
                    <a:pt x="7" y="26"/>
                  </a:lnTo>
                  <a:lnTo>
                    <a:pt x="9" y="25"/>
                  </a:lnTo>
                  <a:lnTo>
                    <a:pt x="12" y="22"/>
                  </a:lnTo>
                  <a:lnTo>
                    <a:pt x="13" y="20"/>
                  </a:lnTo>
                  <a:lnTo>
                    <a:pt x="15" y="17"/>
                  </a:lnTo>
                  <a:lnTo>
                    <a:pt x="16" y="14"/>
                  </a:lnTo>
                  <a:lnTo>
                    <a:pt x="19" y="13"/>
                  </a:lnTo>
                  <a:lnTo>
                    <a:pt x="22" y="12"/>
                  </a:lnTo>
                  <a:lnTo>
                    <a:pt x="26" y="10"/>
                  </a:lnTo>
                  <a:lnTo>
                    <a:pt x="31" y="9"/>
                  </a:lnTo>
                  <a:lnTo>
                    <a:pt x="35" y="9"/>
                  </a:lnTo>
                  <a:lnTo>
                    <a:pt x="38" y="7"/>
                  </a:lnTo>
                  <a:lnTo>
                    <a:pt x="43" y="6"/>
                  </a:lnTo>
                  <a:lnTo>
                    <a:pt x="47" y="4"/>
                  </a:lnTo>
                  <a:lnTo>
                    <a:pt x="50" y="3"/>
                  </a:lnTo>
                  <a:lnTo>
                    <a:pt x="54" y="3"/>
                  </a:lnTo>
                  <a:lnTo>
                    <a:pt x="59" y="3"/>
                  </a:lnTo>
                  <a:lnTo>
                    <a:pt x="63" y="1"/>
                  </a:lnTo>
                  <a:lnTo>
                    <a:pt x="68" y="1"/>
                  </a:lnTo>
                  <a:lnTo>
                    <a:pt x="72" y="1"/>
                  </a:lnTo>
                  <a:lnTo>
                    <a:pt x="77" y="0"/>
                  </a:lnTo>
                  <a:lnTo>
                    <a:pt x="81" y="0"/>
                  </a:lnTo>
                  <a:lnTo>
                    <a:pt x="85" y="0"/>
                  </a:lnTo>
                  <a:lnTo>
                    <a:pt x="87" y="0"/>
                  </a:lnTo>
                  <a:lnTo>
                    <a:pt x="90" y="1"/>
                  </a:lnTo>
                  <a:lnTo>
                    <a:pt x="91" y="3"/>
                  </a:lnTo>
                  <a:lnTo>
                    <a:pt x="94" y="4"/>
                  </a:lnTo>
                  <a:lnTo>
                    <a:pt x="97" y="4"/>
                  </a:lnTo>
                  <a:lnTo>
                    <a:pt x="99" y="6"/>
                  </a:lnTo>
                  <a:lnTo>
                    <a:pt x="102" y="7"/>
                  </a:lnTo>
                  <a:lnTo>
                    <a:pt x="103" y="9"/>
                  </a:lnTo>
                  <a:lnTo>
                    <a:pt x="105" y="10"/>
                  </a:lnTo>
                  <a:lnTo>
                    <a:pt x="108" y="13"/>
                  </a:lnTo>
                  <a:lnTo>
                    <a:pt x="109" y="16"/>
                  </a:lnTo>
                  <a:lnTo>
                    <a:pt x="111" y="19"/>
                  </a:lnTo>
                  <a:lnTo>
                    <a:pt x="112" y="20"/>
                  </a:lnTo>
                  <a:lnTo>
                    <a:pt x="113" y="23"/>
                  </a:lnTo>
                  <a:lnTo>
                    <a:pt x="115" y="26"/>
                  </a:lnTo>
                  <a:lnTo>
                    <a:pt x="116" y="29"/>
                  </a:lnTo>
                  <a:lnTo>
                    <a:pt x="116" y="30"/>
                  </a:lnTo>
                  <a:lnTo>
                    <a:pt x="116" y="32"/>
                  </a:lnTo>
                  <a:lnTo>
                    <a:pt x="116" y="33"/>
                  </a:lnTo>
                  <a:lnTo>
                    <a:pt x="116" y="36"/>
                  </a:lnTo>
                  <a:lnTo>
                    <a:pt x="116" y="38"/>
                  </a:lnTo>
                  <a:lnTo>
                    <a:pt x="116" y="39"/>
                  </a:lnTo>
                  <a:lnTo>
                    <a:pt x="116" y="41"/>
                  </a:lnTo>
                  <a:lnTo>
                    <a:pt x="116" y="44"/>
                  </a:lnTo>
                  <a:lnTo>
                    <a:pt x="113" y="46"/>
                  </a:lnTo>
                  <a:lnTo>
                    <a:pt x="109" y="49"/>
                  </a:lnTo>
                  <a:lnTo>
                    <a:pt x="106" y="52"/>
                  </a:lnTo>
                  <a:lnTo>
                    <a:pt x="103" y="55"/>
                  </a:lnTo>
                  <a:lnTo>
                    <a:pt x="100" y="58"/>
                  </a:lnTo>
                  <a:lnTo>
                    <a:pt x="97" y="61"/>
                  </a:lnTo>
                  <a:lnTo>
                    <a:pt x="94" y="64"/>
                  </a:lnTo>
                  <a:lnTo>
                    <a:pt x="91" y="67"/>
                  </a:lnTo>
                  <a:lnTo>
                    <a:pt x="84" y="68"/>
                  </a:lnTo>
                  <a:lnTo>
                    <a:pt x="75" y="68"/>
                  </a:lnTo>
                  <a:lnTo>
                    <a:pt x="68" y="68"/>
                  </a:lnTo>
                  <a:lnTo>
                    <a:pt x="60" y="68"/>
                  </a:lnTo>
                  <a:lnTo>
                    <a:pt x="52" y="68"/>
                  </a:lnTo>
                  <a:lnTo>
                    <a:pt x="44" y="70"/>
                  </a:lnTo>
                  <a:lnTo>
                    <a:pt x="37" y="70"/>
                  </a:lnTo>
                  <a:lnTo>
                    <a:pt x="28" y="70"/>
                  </a:lnTo>
                  <a:lnTo>
                    <a:pt x="26" y="68"/>
                  </a:lnTo>
                  <a:lnTo>
                    <a:pt x="24" y="68"/>
                  </a:lnTo>
                  <a:lnTo>
                    <a:pt x="22" y="67"/>
                  </a:lnTo>
                  <a:lnTo>
                    <a:pt x="19" y="67"/>
                  </a:lnTo>
                  <a:lnTo>
                    <a:pt x="16" y="65"/>
                  </a:lnTo>
                  <a:lnTo>
                    <a:pt x="15" y="64"/>
                  </a:lnTo>
                  <a:lnTo>
                    <a:pt x="12" y="64"/>
                  </a:lnTo>
                  <a:lnTo>
                    <a:pt x="10" y="62"/>
                  </a:lnTo>
                  <a:lnTo>
                    <a:pt x="9" y="61"/>
                  </a:lnTo>
                  <a:lnTo>
                    <a:pt x="7" y="58"/>
                  </a:lnTo>
                  <a:lnTo>
                    <a:pt x="6" y="57"/>
                  </a:lnTo>
                  <a:lnTo>
                    <a:pt x="4" y="54"/>
                  </a:lnTo>
                  <a:lnTo>
                    <a:pt x="4" y="52"/>
                  </a:lnTo>
                  <a:lnTo>
                    <a:pt x="3" y="49"/>
                  </a:lnTo>
                  <a:lnTo>
                    <a:pt x="1" y="48"/>
                  </a:lnTo>
                  <a:lnTo>
                    <a:pt x="0" y="45"/>
                  </a:lnTo>
                  <a:lnTo>
                    <a:pt x="0" y="44"/>
                  </a:lnTo>
                  <a:lnTo>
                    <a:pt x="1" y="42"/>
                  </a:lnTo>
                  <a:lnTo>
                    <a:pt x="1" y="41"/>
                  </a:lnTo>
                  <a:lnTo>
                    <a:pt x="1" y="38"/>
                  </a:lnTo>
                  <a:lnTo>
                    <a:pt x="3" y="36"/>
                  </a:lnTo>
                  <a:lnTo>
                    <a:pt x="3" y="35"/>
                  </a:lnTo>
                  <a:lnTo>
                    <a:pt x="3" y="33"/>
                  </a:lnTo>
                  <a:lnTo>
                    <a:pt x="4" y="3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00" name="Freeform 176">
              <a:extLst>
                <a:ext uri="{FF2B5EF4-FFF2-40B4-BE49-F238E27FC236}">
                  <a16:creationId xmlns:a16="http://schemas.microsoft.com/office/drawing/2014/main" xmlns="" id="{C85702D2-3347-4675-88E3-342EF7C9DC65}"/>
                </a:ext>
              </a:extLst>
            </p:cNvPr>
            <p:cNvSpPr>
              <a:spLocks/>
            </p:cNvSpPr>
            <p:nvPr/>
          </p:nvSpPr>
          <p:spPr bwMode="auto">
            <a:xfrm>
              <a:off x="1290" y="2696"/>
              <a:ext cx="28" cy="19"/>
            </a:xfrm>
            <a:custGeom>
              <a:avLst/>
              <a:gdLst>
                <a:gd name="T0" fmla="*/ 4 w 93"/>
                <a:gd name="T1" fmla="*/ 23 h 57"/>
                <a:gd name="T2" fmla="*/ 7 w 93"/>
                <a:gd name="T3" fmla="*/ 21 h 57"/>
                <a:gd name="T4" fmla="*/ 10 w 93"/>
                <a:gd name="T5" fmla="*/ 16 h 57"/>
                <a:gd name="T6" fmla="*/ 13 w 93"/>
                <a:gd name="T7" fmla="*/ 13 h 57"/>
                <a:gd name="T8" fmla="*/ 19 w 93"/>
                <a:gd name="T9" fmla="*/ 10 h 57"/>
                <a:gd name="T10" fmla="*/ 25 w 93"/>
                <a:gd name="T11" fmla="*/ 9 h 57"/>
                <a:gd name="T12" fmla="*/ 31 w 93"/>
                <a:gd name="T13" fmla="*/ 6 h 57"/>
                <a:gd name="T14" fmla="*/ 37 w 93"/>
                <a:gd name="T15" fmla="*/ 5 h 57"/>
                <a:gd name="T16" fmla="*/ 44 w 93"/>
                <a:gd name="T17" fmla="*/ 3 h 57"/>
                <a:gd name="T18" fmla="*/ 51 w 93"/>
                <a:gd name="T19" fmla="*/ 3 h 57"/>
                <a:gd name="T20" fmla="*/ 57 w 93"/>
                <a:gd name="T21" fmla="*/ 2 h 57"/>
                <a:gd name="T22" fmla="*/ 65 w 93"/>
                <a:gd name="T23" fmla="*/ 2 h 57"/>
                <a:gd name="T24" fmla="*/ 69 w 93"/>
                <a:gd name="T25" fmla="*/ 2 h 57"/>
                <a:gd name="T26" fmla="*/ 73 w 93"/>
                <a:gd name="T27" fmla="*/ 3 h 57"/>
                <a:gd name="T28" fmla="*/ 76 w 93"/>
                <a:gd name="T29" fmla="*/ 5 h 57"/>
                <a:gd name="T30" fmla="*/ 81 w 93"/>
                <a:gd name="T31" fmla="*/ 6 h 57"/>
                <a:gd name="T32" fmla="*/ 84 w 93"/>
                <a:gd name="T33" fmla="*/ 9 h 57"/>
                <a:gd name="T34" fmla="*/ 87 w 93"/>
                <a:gd name="T35" fmla="*/ 13 h 57"/>
                <a:gd name="T36" fmla="*/ 90 w 93"/>
                <a:gd name="T37" fmla="*/ 18 h 57"/>
                <a:gd name="T38" fmla="*/ 91 w 93"/>
                <a:gd name="T39" fmla="*/ 22 h 57"/>
                <a:gd name="T40" fmla="*/ 93 w 93"/>
                <a:gd name="T41" fmla="*/ 25 h 57"/>
                <a:gd name="T42" fmla="*/ 93 w 93"/>
                <a:gd name="T43" fmla="*/ 28 h 57"/>
                <a:gd name="T44" fmla="*/ 93 w 93"/>
                <a:gd name="T45" fmla="*/ 31 h 57"/>
                <a:gd name="T46" fmla="*/ 93 w 93"/>
                <a:gd name="T47" fmla="*/ 34 h 57"/>
                <a:gd name="T48" fmla="*/ 90 w 93"/>
                <a:gd name="T49" fmla="*/ 38 h 57"/>
                <a:gd name="T50" fmla="*/ 85 w 93"/>
                <a:gd name="T51" fmla="*/ 42 h 57"/>
                <a:gd name="T52" fmla="*/ 79 w 93"/>
                <a:gd name="T53" fmla="*/ 47 h 57"/>
                <a:gd name="T54" fmla="*/ 75 w 93"/>
                <a:gd name="T55" fmla="*/ 53 h 57"/>
                <a:gd name="T56" fmla="*/ 66 w 93"/>
                <a:gd name="T57" fmla="*/ 55 h 57"/>
                <a:gd name="T58" fmla="*/ 54 w 93"/>
                <a:gd name="T59" fmla="*/ 55 h 57"/>
                <a:gd name="T60" fmla="*/ 41 w 93"/>
                <a:gd name="T61" fmla="*/ 55 h 57"/>
                <a:gd name="T62" fmla="*/ 29 w 93"/>
                <a:gd name="T63" fmla="*/ 57 h 57"/>
                <a:gd name="T64" fmla="*/ 20 w 93"/>
                <a:gd name="T65" fmla="*/ 55 h 57"/>
                <a:gd name="T66" fmla="*/ 17 w 93"/>
                <a:gd name="T67" fmla="*/ 54 h 57"/>
                <a:gd name="T68" fmla="*/ 13 w 93"/>
                <a:gd name="T69" fmla="*/ 53 h 57"/>
                <a:gd name="T70" fmla="*/ 10 w 93"/>
                <a:gd name="T71" fmla="*/ 51 h 57"/>
                <a:gd name="T72" fmla="*/ 7 w 93"/>
                <a:gd name="T73" fmla="*/ 50 h 57"/>
                <a:gd name="T74" fmla="*/ 6 w 93"/>
                <a:gd name="T75" fmla="*/ 45 h 57"/>
                <a:gd name="T76" fmla="*/ 3 w 93"/>
                <a:gd name="T77" fmla="*/ 42 h 57"/>
                <a:gd name="T78" fmla="*/ 1 w 93"/>
                <a:gd name="T79" fmla="*/ 39 h 57"/>
                <a:gd name="T80" fmla="*/ 1 w 93"/>
                <a:gd name="T81" fmla="*/ 35 h 57"/>
                <a:gd name="T82" fmla="*/ 1 w 93"/>
                <a:gd name="T83" fmla="*/ 32 h 57"/>
                <a:gd name="T84" fmla="*/ 3 w 93"/>
                <a:gd name="T85" fmla="*/ 29 h 57"/>
                <a:gd name="T86" fmla="*/ 3 w 93"/>
                <a:gd name="T8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 h="57">
                  <a:moveTo>
                    <a:pt x="3" y="25"/>
                  </a:moveTo>
                  <a:lnTo>
                    <a:pt x="4" y="23"/>
                  </a:lnTo>
                  <a:lnTo>
                    <a:pt x="6" y="22"/>
                  </a:lnTo>
                  <a:lnTo>
                    <a:pt x="7" y="21"/>
                  </a:lnTo>
                  <a:lnTo>
                    <a:pt x="9" y="19"/>
                  </a:lnTo>
                  <a:lnTo>
                    <a:pt x="10" y="16"/>
                  </a:lnTo>
                  <a:lnTo>
                    <a:pt x="11" y="15"/>
                  </a:lnTo>
                  <a:lnTo>
                    <a:pt x="13" y="13"/>
                  </a:lnTo>
                  <a:lnTo>
                    <a:pt x="14" y="12"/>
                  </a:lnTo>
                  <a:lnTo>
                    <a:pt x="19" y="10"/>
                  </a:lnTo>
                  <a:lnTo>
                    <a:pt x="22" y="9"/>
                  </a:lnTo>
                  <a:lnTo>
                    <a:pt x="25" y="9"/>
                  </a:lnTo>
                  <a:lnTo>
                    <a:pt x="28" y="7"/>
                  </a:lnTo>
                  <a:lnTo>
                    <a:pt x="31" y="6"/>
                  </a:lnTo>
                  <a:lnTo>
                    <a:pt x="34" y="6"/>
                  </a:lnTo>
                  <a:lnTo>
                    <a:pt x="37" y="5"/>
                  </a:lnTo>
                  <a:lnTo>
                    <a:pt x="41" y="3"/>
                  </a:lnTo>
                  <a:lnTo>
                    <a:pt x="44" y="3"/>
                  </a:lnTo>
                  <a:lnTo>
                    <a:pt x="47" y="3"/>
                  </a:lnTo>
                  <a:lnTo>
                    <a:pt x="51" y="3"/>
                  </a:lnTo>
                  <a:lnTo>
                    <a:pt x="54" y="2"/>
                  </a:lnTo>
                  <a:lnTo>
                    <a:pt x="57" y="2"/>
                  </a:lnTo>
                  <a:lnTo>
                    <a:pt x="62" y="2"/>
                  </a:lnTo>
                  <a:lnTo>
                    <a:pt x="65" y="2"/>
                  </a:lnTo>
                  <a:lnTo>
                    <a:pt x="68" y="0"/>
                  </a:lnTo>
                  <a:lnTo>
                    <a:pt x="69" y="2"/>
                  </a:lnTo>
                  <a:lnTo>
                    <a:pt x="72" y="2"/>
                  </a:lnTo>
                  <a:lnTo>
                    <a:pt x="73" y="3"/>
                  </a:lnTo>
                  <a:lnTo>
                    <a:pt x="75" y="5"/>
                  </a:lnTo>
                  <a:lnTo>
                    <a:pt x="76" y="5"/>
                  </a:lnTo>
                  <a:lnTo>
                    <a:pt x="79" y="6"/>
                  </a:lnTo>
                  <a:lnTo>
                    <a:pt x="81" y="6"/>
                  </a:lnTo>
                  <a:lnTo>
                    <a:pt x="82" y="7"/>
                  </a:lnTo>
                  <a:lnTo>
                    <a:pt x="84" y="9"/>
                  </a:lnTo>
                  <a:lnTo>
                    <a:pt x="85" y="12"/>
                  </a:lnTo>
                  <a:lnTo>
                    <a:pt x="87" y="13"/>
                  </a:lnTo>
                  <a:lnTo>
                    <a:pt x="88" y="16"/>
                  </a:lnTo>
                  <a:lnTo>
                    <a:pt x="90" y="18"/>
                  </a:lnTo>
                  <a:lnTo>
                    <a:pt x="91" y="19"/>
                  </a:lnTo>
                  <a:lnTo>
                    <a:pt x="91" y="22"/>
                  </a:lnTo>
                  <a:lnTo>
                    <a:pt x="93" y="23"/>
                  </a:lnTo>
                  <a:lnTo>
                    <a:pt x="93" y="25"/>
                  </a:lnTo>
                  <a:lnTo>
                    <a:pt x="93" y="26"/>
                  </a:lnTo>
                  <a:lnTo>
                    <a:pt x="93" y="28"/>
                  </a:lnTo>
                  <a:lnTo>
                    <a:pt x="93" y="29"/>
                  </a:lnTo>
                  <a:lnTo>
                    <a:pt x="93" y="31"/>
                  </a:lnTo>
                  <a:lnTo>
                    <a:pt x="93" y="32"/>
                  </a:lnTo>
                  <a:lnTo>
                    <a:pt x="93" y="34"/>
                  </a:lnTo>
                  <a:lnTo>
                    <a:pt x="93" y="35"/>
                  </a:lnTo>
                  <a:lnTo>
                    <a:pt x="90" y="38"/>
                  </a:lnTo>
                  <a:lnTo>
                    <a:pt x="87" y="39"/>
                  </a:lnTo>
                  <a:lnTo>
                    <a:pt x="85" y="42"/>
                  </a:lnTo>
                  <a:lnTo>
                    <a:pt x="82" y="45"/>
                  </a:lnTo>
                  <a:lnTo>
                    <a:pt x="79" y="47"/>
                  </a:lnTo>
                  <a:lnTo>
                    <a:pt x="78" y="50"/>
                  </a:lnTo>
                  <a:lnTo>
                    <a:pt x="75" y="53"/>
                  </a:lnTo>
                  <a:lnTo>
                    <a:pt x="72" y="54"/>
                  </a:lnTo>
                  <a:lnTo>
                    <a:pt x="66" y="55"/>
                  </a:lnTo>
                  <a:lnTo>
                    <a:pt x="60" y="55"/>
                  </a:lnTo>
                  <a:lnTo>
                    <a:pt x="54" y="55"/>
                  </a:lnTo>
                  <a:lnTo>
                    <a:pt x="48" y="55"/>
                  </a:lnTo>
                  <a:lnTo>
                    <a:pt x="41" y="55"/>
                  </a:lnTo>
                  <a:lnTo>
                    <a:pt x="35" y="55"/>
                  </a:lnTo>
                  <a:lnTo>
                    <a:pt x="29" y="57"/>
                  </a:lnTo>
                  <a:lnTo>
                    <a:pt x="23" y="57"/>
                  </a:lnTo>
                  <a:lnTo>
                    <a:pt x="20" y="55"/>
                  </a:lnTo>
                  <a:lnTo>
                    <a:pt x="19" y="55"/>
                  </a:lnTo>
                  <a:lnTo>
                    <a:pt x="17" y="54"/>
                  </a:lnTo>
                  <a:lnTo>
                    <a:pt x="16" y="54"/>
                  </a:lnTo>
                  <a:lnTo>
                    <a:pt x="13" y="53"/>
                  </a:lnTo>
                  <a:lnTo>
                    <a:pt x="11" y="53"/>
                  </a:lnTo>
                  <a:lnTo>
                    <a:pt x="10" y="51"/>
                  </a:lnTo>
                  <a:lnTo>
                    <a:pt x="9" y="51"/>
                  </a:lnTo>
                  <a:lnTo>
                    <a:pt x="7" y="50"/>
                  </a:lnTo>
                  <a:lnTo>
                    <a:pt x="6" y="47"/>
                  </a:lnTo>
                  <a:lnTo>
                    <a:pt x="6" y="45"/>
                  </a:lnTo>
                  <a:lnTo>
                    <a:pt x="4" y="44"/>
                  </a:lnTo>
                  <a:lnTo>
                    <a:pt x="3" y="42"/>
                  </a:lnTo>
                  <a:lnTo>
                    <a:pt x="3" y="41"/>
                  </a:lnTo>
                  <a:lnTo>
                    <a:pt x="1" y="39"/>
                  </a:lnTo>
                  <a:lnTo>
                    <a:pt x="0" y="37"/>
                  </a:lnTo>
                  <a:lnTo>
                    <a:pt x="1" y="35"/>
                  </a:lnTo>
                  <a:lnTo>
                    <a:pt x="1" y="34"/>
                  </a:lnTo>
                  <a:lnTo>
                    <a:pt x="1" y="32"/>
                  </a:lnTo>
                  <a:lnTo>
                    <a:pt x="1" y="31"/>
                  </a:lnTo>
                  <a:lnTo>
                    <a:pt x="3" y="29"/>
                  </a:lnTo>
                  <a:lnTo>
                    <a:pt x="3" y="28"/>
                  </a:lnTo>
                  <a:lnTo>
                    <a:pt x="3" y="26"/>
                  </a:lnTo>
                  <a:lnTo>
                    <a:pt x="3" y="2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01" name="Freeform 177">
              <a:extLst>
                <a:ext uri="{FF2B5EF4-FFF2-40B4-BE49-F238E27FC236}">
                  <a16:creationId xmlns:a16="http://schemas.microsoft.com/office/drawing/2014/main" xmlns="" id="{AAF1EF6D-FA3F-4CBF-BF98-872DFD2FB085}"/>
                </a:ext>
              </a:extLst>
            </p:cNvPr>
            <p:cNvSpPr>
              <a:spLocks/>
            </p:cNvSpPr>
            <p:nvPr/>
          </p:nvSpPr>
          <p:spPr bwMode="auto">
            <a:xfrm>
              <a:off x="1296" y="2699"/>
              <a:ext cx="22" cy="14"/>
            </a:xfrm>
            <a:custGeom>
              <a:avLst/>
              <a:gdLst>
                <a:gd name="T0" fmla="*/ 1 w 68"/>
                <a:gd name="T1" fmla="*/ 19 h 41"/>
                <a:gd name="T2" fmla="*/ 10 w 68"/>
                <a:gd name="T3" fmla="*/ 7 h 41"/>
                <a:gd name="T4" fmla="*/ 29 w 68"/>
                <a:gd name="T5" fmla="*/ 1 h 41"/>
                <a:gd name="T6" fmla="*/ 50 w 68"/>
                <a:gd name="T7" fmla="*/ 0 h 41"/>
                <a:gd name="T8" fmla="*/ 60 w 68"/>
                <a:gd name="T9" fmla="*/ 4 h 41"/>
                <a:gd name="T10" fmla="*/ 68 w 68"/>
                <a:gd name="T11" fmla="*/ 17 h 41"/>
                <a:gd name="T12" fmla="*/ 68 w 68"/>
                <a:gd name="T13" fmla="*/ 25 h 41"/>
                <a:gd name="T14" fmla="*/ 53 w 68"/>
                <a:gd name="T15" fmla="*/ 39 h 41"/>
                <a:gd name="T16" fmla="*/ 16 w 68"/>
                <a:gd name="T17" fmla="*/ 41 h 41"/>
                <a:gd name="T18" fmla="*/ 6 w 68"/>
                <a:gd name="T19" fmla="*/ 36 h 41"/>
                <a:gd name="T20" fmla="*/ 0 w 68"/>
                <a:gd name="T21" fmla="*/ 26 h 41"/>
                <a:gd name="T22" fmla="*/ 1 w 68"/>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41">
                  <a:moveTo>
                    <a:pt x="1" y="19"/>
                  </a:moveTo>
                  <a:lnTo>
                    <a:pt x="10" y="7"/>
                  </a:lnTo>
                  <a:lnTo>
                    <a:pt x="29" y="1"/>
                  </a:lnTo>
                  <a:lnTo>
                    <a:pt x="50" y="0"/>
                  </a:lnTo>
                  <a:lnTo>
                    <a:pt x="60" y="4"/>
                  </a:lnTo>
                  <a:lnTo>
                    <a:pt x="68" y="17"/>
                  </a:lnTo>
                  <a:lnTo>
                    <a:pt x="68" y="25"/>
                  </a:lnTo>
                  <a:lnTo>
                    <a:pt x="53" y="39"/>
                  </a:lnTo>
                  <a:lnTo>
                    <a:pt x="16" y="41"/>
                  </a:lnTo>
                  <a:lnTo>
                    <a:pt x="6" y="36"/>
                  </a:lnTo>
                  <a:lnTo>
                    <a:pt x="0" y="26"/>
                  </a:lnTo>
                  <a:lnTo>
                    <a:pt x="1" y="1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02" name="Freeform 178">
              <a:extLst>
                <a:ext uri="{FF2B5EF4-FFF2-40B4-BE49-F238E27FC236}">
                  <a16:creationId xmlns:a16="http://schemas.microsoft.com/office/drawing/2014/main" xmlns="" id="{91F261C0-EB59-4A90-A288-E1ED17C9C505}"/>
                </a:ext>
              </a:extLst>
            </p:cNvPr>
            <p:cNvSpPr>
              <a:spLocks noEditPoints="1"/>
            </p:cNvSpPr>
            <p:nvPr/>
          </p:nvSpPr>
          <p:spPr bwMode="auto">
            <a:xfrm>
              <a:off x="485" y="2426"/>
              <a:ext cx="349" cy="456"/>
            </a:xfrm>
            <a:custGeom>
              <a:avLst/>
              <a:gdLst>
                <a:gd name="T0" fmla="*/ 198 w 1045"/>
                <a:gd name="T1" fmla="*/ 96 h 1371"/>
                <a:gd name="T2" fmla="*/ 137 w 1045"/>
                <a:gd name="T3" fmla="*/ 7 h 1371"/>
                <a:gd name="T4" fmla="*/ 240 w 1045"/>
                <a:gd name="T5" fmla="*/ 160 h 1371"/>
                <a:gd name="T6" fmla="*/ 229 w 1045"/>
                <a:gd name="T7" fmla="*/ 151 h 1371"/>
                <a:gd name="T8" fmla="*/ 162 w 1045"/>
                <a:gd name="T9" fmla="*/ 161 h 1371"/>
                <a:gd name="T10" fmla="*/ 77 w 1045"/>
                <a:gd name="T11" fmla="*/ 16 h 1371"/>
                <a:gd name="T12" fmla="*/ 117 w 1045"/>
                <a:gd name="T13" fmla="*/ 196 h 1371"/>
                <a:gd name="T14" fmla="*/ 120 w 1045"/>
                <a:gd name="T15" fmla="*/ 224 h 1371"/>
                <a:gd name="T16" fmla="*/ 120 w 1045"/>
                <a:gd name="T17" fmla="*/ 235 h 1371"/>
                <a:gd name="T18" fmla="*/ 128 w 1045"/>
                <a:gd name="T19" fmla="*/ 170 h 1371"/>
                <a:gd name="T20" fmla="*/ 139 w 1045"/>
                <a:gd name="T21" fmla="*/ 312 h 1371"/>
                <a:gd name="T22" fmla="*/ 123 w 1045"/>
                <a:gd name="T23" fmla="*/ 356 h 1371"/>
                <a:gd name="T24" fmla="*/ 133 w 1045"/>
                <a:gd name="T25" fmla="*/ 389 h 1371"/>
                <a:gd name="T26" fmla="*/ 186 w 1045"/>
                <a:gd name="T27" fmla="*/ 417 h 1371"/>
                <a:gd name="T28" fmla="*/ 195 w 1045"/>
                <a:gd name="T29" fmla="*/ 434 h 1371"/>
                <a:gd name="T30" fmla="*/ 71 w 1045"/>
                <a:gd name="T31" fmla="*/ 327 h 1371"/>
                <a:gd name="T32" fmla="*/ 151 w 1045"/>
                <a:gd name="T33" fmla="*/ 477 h 1371"/>
                <a:gd name="T34" fmla="*/ 239 w 1045"/>
                <a:gd name="T35" fmla="*/ 513 h 1371"/>
                <a:gd name="T36" fmla="*/ 319 w 1045"/>
                <a:gd name="T37" fmla="*/ 567 h 1371"/>
                <a:gd name="T38" fmla="*/ 348 w 1045"/>
                <a:gd name="T39" fmla="*/ 586 h 1371"/>
                <a:gd name="T40" fmla="*/ 367 w 1045"/>
                <a:gd name="T41" fmla="*/ 605 h 1371"/>
                <a:gd name="T42" fmla="*/ 161 w 1045"/>
                <a:gd name="T43" fmla="*/ 466 h 1371"/>
                <a:gd name="T44" fmla="*/ 447 w 1045"/>
                <a:gd name="T45" fmla="*/ 657 h 1371"/>
                <a:gd name="T46" fmla="*/ 454 w 1045"/>
                <a:gd name="T47" fmla="*/ 669 h 1371"/>
                <a:gd name="T48" fmla="*/ 451 w 1045"/>
                <a:gd name="T49" fmla="*/ 638 h 1371"/>
                <a:gd name="T50" fmla="*/ 513 w 1045"/>
                <a:gd name="T51" fmla="*/ 730 h 1371"/>
                <a:gd name="T52" fmla="*/ 523 w 1045"/>
                <a:gd name="T53" fmla="*/ 740 h 1371"/>
                <a:gd name="T54" fmla="*/ 525 w 1045"/>
                <a:gd name="T55" fmla="*/ 757 h 1371"/>
                <a:gd name="T56" fmla="*/ 529 w 1045"/>
                <a:gd name="T57" fmla="*/ 811 h 1371"/>
                <a:gd name="T58" fmla="*/ 543 w 1045"/>
                <a:gd name="T59" fmla="*/ 836 h 1371"/>
                <a:gd name="T60" fmla="*/ 556 w 1045"/>
                <a:gd name="T61" fmla="*/ 852 h 1371"/>
                <a:gd name="T62" fmla="*/ 552 w 1045"/>
                <a:gd name="T63" fmla="*/ 869 h 1371"/>
                <a:gd name="T64" fmla="*/ 559 w 1045"/>
                <a:gd name="T65" fmla="*/ 880 h 1371"/>
                <a:gd name="T66" fmla="*/ 488 w 1045"/>
                <a:gd name="T67" fmla="*/ 816 h 1371"/>
                <a:gd name="T68" fmla="*/ 687 w 1045"/>
                <a:gd name="T69" fmla="*/ 922 h 1371"/>
                <a:gd name="T70" fmla="*/ 702 w 1045"/>
                <a:gd name="T71" fmla="*/ 951 h 1371"/>
                <a:gd name="T72" fmla="*/ 562 w 1045"/>
                <a:gd name="T73" fmla="*/ 946 h 1371"/>
                <a:gd name="T74" fmla="*/ 692 w 1045"/>
                <a:gd name="T75" fmla="*/ 1009 h 1371"/>
                <a:gd name="T76" fmla="*/ 650 w 1045"/>
                <a:gd name="T77" fmla="*/ 1038 h 1371"/>
                <a:gd name="T78" fmla="*/ 714 w 1045"/>
                <a:gd name="T79" fmla="*/ 1066 h 1371"/>
                <a:gd name="T80" fmla="*/ 724 w 1045"/>
                <a:gd name="T81" fmla="*/ 1079 h 1371"/>
                <a:gd name="T82" fmla="*/ 720 w 1045"/>
                <a:gd name="T83" fmla="*/ 1096 h 1371"/>
                <a:gd name="T84" fmla="*/ 755 w 1045"/>
                <a:gd name="T85" fmla="*/ 1122 h 1371"/>
                <a:gd name="T86" fmla="*/ 787 w 1045"/>
                <a:gd name="T87" fmla="*/ 1138 h 1371"/>
                <a:gd name="T88" fmla="*/ 666 w 1045"/>
                <a:gd name="T89" fmla="*/ 1103 h 1371"/>
                <a:gd name="T90" fmla="*/ 774 w 1045"/>
                <a:gd name="T91" fmla="*/ 1165 h 1371"/>
                <a:gd name="T92" fmla="*/ 779 w 1045"/>
                <a:gd name="T93" fmla="*/ 1185 h 1371"/>
                <a:gd name="T94" fmla="*/ 814 w 1045"/>
                <a:gd name="T95" fmla="*/ 1211 h 1371"/>
                <a:gd name="T96" fmla="*/ 807 w 1045"/>
                <a:gd name="T97" fmla="*/ 1214 h 1371"/>
                <a:gd name="T98" fmla="*/ 780 w 1045"/>
                <a:gd name="T99" fmla="*/ 1157 h 1371"/>
                <a:gd name="T100" fmla="*/ 796 w 1045"/>
                <a:gd name="T101" fmla="*/ 1231 h 1371"/>
                <a:gd name="T102" fmla="*/ 863 w 1045"/>
                <a:gd name="T103" fmla="*/ 1279 h 1371"/>
                <a:gd name="T104" fmla="*/ 982 w 1045"/>
                <a:gd name="T105" fmla="*/ 1281 h 1371"/>
                <a:gd name="T106" fmla="*/ 1045 w 1045"/>
                <a:gd name="T107" fmla="*/ 1266 h 1371"/>
                <a:gd name="T108" fmla="*/ 930 w 1045"/>
                <a:gd name="T109" fmla="*/ 1325 h 1371"/>
                <a:gd name="T110" fmla="*/ 1020 w 1045"/>
                <a:gd name="T111" fmla="*/ 1284 h 1371"/>
                <a:gd name="T112" fmla="*/ 798 w 1045"/>
                <a:gd name="T113" fmla="*/ 1229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5" h="1371">
                  <a:moveTo>
                    <a:pt x="235" y="77"/>
                  </a:moveTo>
                  <a:lnTo>
                    <a:pt x="202" y="77"/>
                  </a:lnTo>
                  <a:lnTo>
                    <a:pt x="202" y="81"/>
                  </a:lnTo>
                  <a:lnTo>
                    <a:pt x="202" y="84"/>
                  </a:lnTo>
                  <a:lnTo>
                    <a:pt x="201" y="87"/>
                  </a:lnTo>
                  <a:lnTo>
                    <a:pt x="199" y="91"/>
                  </a:lnTo>
                  <a:lnTo>
                    <a:pt x="198" y="96"/>
                  </a:lnTo>
                  <a:lnTo>
                    <a:pt x="196" y="98"/>
                  </a:lnTo>
                  <a:lnTo>
                    <a:pt x="195" y="103"/>
                  </a:lnTo>
                  <a:lnTo>
                    <a:pt x="193" y="107"/>
                  </a:lnTo>
                  <a:lnTo>
                    <a:pt x="168" y="75"/>
                  </a:lnTo>
                  <a:lnTo>
                    <a:pt x="140" y="26"/>
                  </a:lnTo>
                  <a:lnTo>
                    <a:pt x="137" y="16"/>
                  </a:lnTo>
                  <a:lnTo>
                    <a:pt x="137" y="7"/>
                  </a:lnTo>
                  <a:lnTo>
                    <a:pt x="152" y="0"/>
                  </a:lnTo>
                  <a:lnTo>
                    <a:pt x="195" y="36"/>
                  </a:lnTo>
                  <a:lnTo>
                    <a:pt x="235" y="77"/>
                  </a:lnTo>
                  <a:close/>
                  <a:moveTo>
                    <a:pt x="229" y="151"/>
                  </a:moveTo>
                  <a:lnTo>
                    <a:pt x="233" y="154"/>
                  </a:lnTo>
                  <a:lnTo>
                    <a:pt x="238" y="157"/>
                  </a:lnTo>
                  <a:lnTo>
                    <a:pt x="240" y="160"/>
                  </a:lnTo>
                  <a:lnTo>
                    <a:pt x="243" y="162"/>
                  </a:lnTo>
                  <a:lnTo>
                    <a:pt x="246" y="165"/>
                  </a:lnTo>
                  <a:lnTo>
                    <a:pt x="249" y="168"/>
                  </a:lnTo>
                  <a:lnTo>
                    <a:pt x="251" y="170"/>
                  </a:lnTo>
                  <a:lnTo>
                    <a:pt x="251" y="173"/>
                  </a:lnTo>
                  <a:lnTo>
                    <a:pt x="239" y="164"/>
                  </a:lnTo>
                  <a:lnTo>
                    <a:pt x="229" y="151"/>
                  </a:lnTo>
                  <a:close/>
                  <a:moveTo>
                    <a:pt x="232" y="173"/>
                  </a:moveTo>
                  <a:lnTo>
                    <a:pt x="220" y="171"/>
                  </a:lnTo>
                  <a:lnTo>
                    <a:pt x="210" y="168"/>
                  </a:lnTo>
                  <a:lnTo>
                    <a:pt x="198" y="167"/>
                  </a:lnTo>
                  <a:lnTo>
                    <a:pt x="186" y="165"/>
                  </a:lnTo>
                  <a:lnTo>
                    <a:pt x="174" y="162"/>
                  </a:lnTo>
                  <a:lnTo>
                    <a:pt x="162" y="161"/>
                  </a:lnTo>
                  <a:lnTo>
                    <a:pt x="151" y="160"/>
                  </a:lnTo>
                  <a:lnTo>
                    <a:pt x="140" y="160"/>
                  </a:lnTo>
                  <a:lnTo>
                    <a:pt x="139" y="161"/>
                  </a:lnTo>
                  <a:lnTo>
                    <a:pt x="99" y="117"/>
                  </a:lnTo>
                  <a:lnTo>
                    <a:pt x="67" y="42"/>
                  </a:lnTo>
                  <a:lnTo>
                    <a:pt x="67" y="23"/>
                  </a:lnTo>
                  <a:lnTo>
                    <a:pt x="77" y="16"/>
                  </a:lnTo>
                  <a:lnTo>
                    <a:pt x="86" y="16"/>
                  </a:lnTo>
                  <a:lnTo>
                    <a:pt x="232" y="173"/>
                  </a:lnTo>
                  <a:close/>
                  <a:moveTo>
                    <a:pt x="128" y="170"/>
                  </a:moveTo>
                  <a:lnTo>
                    <a:pt x="118" y="180"/>
                  </a:lnTo>
                  <a:lnTo>
                    <a:pt x="118" y="186"/>
                  </a:lnTo>
                  <a:lnTo>
                    <a:pt x="118" y="190"/>
                  </a:lnTo>
                  <a:lnTo>
                    <a:pt x="117" y="196"/>
                  </a:lnTo>
                  <a:lnTo>
                    <a:pt x="115" y="200"/>
                  </a:lnTo>
                  <a:lnTo>
                    <a:pt x="114" y="206"/>
                  </a:lnTo>
                  <a:lnTo>
                    <a:pt x="112" y="212"/>
                  </a:lnTo>
                  <a:lnTo>
                    <a:pt x="112" y="216"/>
                  </a:lnTo>
                  <a:lnTo>
                    <a:pt x="112" y="222"/>
                  </a:lnTo>
                  <a:lnTo>
                    <a:pt x="115" y="222"/>
                  </a:lnTo>
                  <a:lnTo>
                    <a:pt x="120" y="224"/>
                  </a:lnTo>
                  <a:lnTo>
                    <a:pt x="124" y="226"/>
                  </a:lnTo>
                  <a:lnTo>
                    <a:pt x="130" y="228"/>
                  </a:lnTo>
                  <a:lnTo>
                    <a:pt x="134" y="231"/>
                  </a:lnTo>
                  <a:lnTo>
                    <a:pt x="139" y="234"/>
                  </a:lnTo>
                  <a:lnTo>
                    <a:pt x="143" y="235"/>
                  </a:lnTo>
                  <a:lnTo>
                    <a:pt x="146" y="235"/>
                  </a:lnTo>
                  <a:lnTo>
                    <a:pt x="120" y="235"/>
                  </a:lnTo>
                  <a:lnTo>
                    <a:pt x="108" y="226"/>
                  </a:lnTo>
                  <a:lnTo>
                    <a:pt x="44" y="151"/>
                  </a:lnTo>
                  <a:lnTo>
                    <a:pt x="9" y="96"/>
                  </a:lnTo>
                  <a:lnTo>
                    <a:pt x="0" y="42"/>
                  </a:lnTo>
                  <a:lnTo>
                    <a:pt x="16" y="42"/>
                  </a:lnTo>
                  <a:lnTo>
                    <a:pt x="93" y="126"/>
                  </a:lnTo>
                  <a:lnTo>
                    <a:pt x="128" y="170"/>
                  </a:lnTo>
                  <a:close/>
                  <a:moveTo>
                    <a:pt x="154" y="279"/>
                  </a:moveTo>
                  <a:lnTo>
                    <a:pt x="154" y="286"/>
                  </a:lnTo>
                  <a:lnTo>
                    <a:pt x="151" y="292"/>
                  </a:lnTo>
                  <a:lnTo>
                    <a:pt x="149" y="298"/>
                  </a:lnTo>
                  <a:lnTo>
                    <a:pt x="146" y="304"/>
                  </a:lnTo>
                  <a:lnTo>
                    <a:pt x="143" y="308"/>
                  </a:lnTo>
                  <a:lnTo>
                    <a:pt x="139" y="312"/>
                  </a:lnTo>
                  <a:lnTo>
                    <a:pt x="136" y="318"/>
                  </a:lnTo>
                  <a:lnTo>
                    <a:pt x="131" y="322"/>
                  </a:lnTo>
                  <a:lnTo>
                    <a:pt x="105" y="305"/>
                  </a:lnTo>
                  <a:lnTo>
                    <a:pt x="12" y="212"/>
                  </a:lnTo>
                  <a:lnTo>
                    <a:pt x="0" y="180"/>
                  </a:lnTo>
                  <a:lnTo>
                    <a:pt x="154" y="279"/>
                  </a:lnTo>
                  <a:close/>
                  <a:moveTo>
                    <a:pt x="123" y="356"/>
                  </a:moveTo>
                  <a:lnTo>
                    <a:pt x="124" y="360"/>
                  </a:lnTo>
                  <a:lnTo>
                    <a:pt x="126" y="366"/>
                  </a:lnTo>
                  <a:lnTo>
                    <a:pt x="127" y="370"/>
                  </a:lnTo>
                  <a:lnTo>
                    <a:pt x="128" y="376"/>
                  </a:lnTo>
                  <a:lnTo>
                    <a:pt x="130" y="381"/>
                  </a:lnTo>
                  <a:lnTo>
                    <a:pt x="131" y="385"/>
                  </a:lnTo>
                  <a:lnTo>
                    <a:pt x="133" y="389"/>
                  </a:lnTo>
                  <a:lnTo>
                    <a:pt x="133" y="394"/>
                  </a:lnTo>
                  <a:lnTo>
                    <a:pt x="140" y="397"/>
                  </a:lnTo>
                  <a:lnTo>
                    <a:pt x="149" y="401"/>
                  </a:lnTo>
                  <a:lnTo>
                    <a:pt x="158" y="405"/>
                  </a:lnTo>
                  <a:lnTo>
                    <a:pt x="168" y="410"/>
                  </a:lnTo>
                  <a:lnTo>
                    <a:pt x="177" y="414"/>
                  </a:lnTo>
                  <a:lnTo>
                    <a:pt x="186" y="417"/>
                  </a:lnTo>
                  <a:lnTo>
                    <a:pt x="195" y="420"/>
                  </a:lnTo>
                  <a:lnTo>
                    <a:pt x="202" y="421"/>
                  </a:lnTo>
                  <a:lnTo>
                    <a:pt x="202" y="423"/>
                  </a:lnTo>
                  <a:lnTo>
                    <a:pt x="201" y="426"/>
                  </a:lnTo>
                  <a:lnTo>
                    <a:pt x="199" y="429"/>
                  </a:lnTo>
                  <a:lnTo>
                    <a:pt x="198" y="432"/>
                  </a:lnTo>
                  <a:lnTo>
                    <a:pt x="195" y="434"/>
                  </a:lnTo>
                  <a:lnTo>
                    <a:pt x="192" y="437"/>
                  </a:lnTo>
                  <a:lnTo>
                    <a:pt x="189" y="440"/>
                  </a:lnTo>
                  <a:lnTo>
                    <a:pt x="186" y="445"/>
                  </a:lnTo>
                  <a:lnTo>
                    <a:pt x="50" y="350"/>
                  </a:lnTo>
                  <a:lnTo>
                    <a:pt x="28" y="312"/>
                  </a:lnTo>
                  <a:lnTo>
                    <a:pt x="28" y="305"/>
                  </a:lnTo>
                  <a:lnTo>
                    <a:pt x="71" y="327"/>
                  </a:lnTo>
                  <a:lnTo>
                    <a:pt x="123" y="356"/>
                  </a:lnTo>
                  <a:close/>
                  <a:moveTo>
                    <a:pt x="161" y="466"/>
                  </a:moveTo>
                  <a:lnTo>
                    <a:pt x="159" y="468"/>
                  </a:lnTo>
                  <a:lnTo>
                    <a:pt x="156" y="471"/>
                  </a:lnTo>
                  <a:lnTo>
                    <a:pt x="155" y="472"/>
                  </a:lnTo>
                  <a:lnTo>
                    <a:pt x="154" y="475"/>
                  </a:lnTo>
                  <a:lnTo>
                    <a:pt x="151" y="477"/>
                  </a:lnTo>
                  <a:lnTo>
                    <a:pt x="149" y="480"/>
                  </a:lnTo>
                  <a:lnTo>
                    <a:pt x="148" y="481"/>
                  </a:lnTo>
                  <a:lnTo>
                    <a:pt x="146" y="482"/>
                  </a:lnTo>
                  <a:lnTo>
                    <a:pt x="170" y="487"/>
                  </a:lnTo>
                  <a:lnTo>
                    <a:pt x="193" y="494"/>
                  </a:lnTo>
                  <a:lnTo>
                    <a:pt x="217" y="503"/>
                  </a:lnTo>
                  <a:lnTo>
                    <a:pt x="239" y="513"/>
                  </a:lnTo>
                  <a:lnTo>
                    <a:pt x="261" y="525"/>
                  </a:lnTo>
                  <a:lnTo>
                    <a:pt x="282" y="536"/>
                  </a:lnTo>
                  <a:lnTo>
                    <a:pt x="302" y="548"/>
                  </a:lnTo>
                  <a:lnTo>
                    <a:pt x="322" y="558"/>
                  </a:lnTo>
                  <a:lnTo>
                    <a:pt x="320" y="561"/>
                  </a:lnTo>
                  <a:lnTo>
                    <a:pt x="320" y="564"/>
                  </a:lnTo>
                  <a:lnTo>
                    <a:pt x="319" y="567"/>
                  </a:lnTo>
                  <a:lnTo>
                    <a:pt x="317" y="568"/>
                  </a:lnTo>
                  <a:lnTo>
                    <a:pt x="316" y="571"/>
                  </a:lnTo>
                  <a:lnTo>
                    <a:pt x="316" y="574"/>
                  </a:lnTo>
                  <a:lnTo>
                    <a:pt x="314" y="577"/>
                  </a:lnTo>
                  <a:lnTo>
                    <a:pt x="314" y="578"/>
                  </a:lnTo>
                  <a:lnTo>
                    <a:pt x="330" y="581"/>
                  </a:lnTo>
                  <a:lnTo>
                    <a:pt x="348" y="586"/>
                  </a:lnTo>
                  <a:lnTo>
                    <a:pt x="367" y="590"/>
                  </a:lnTo>
                  <a:lnTo>
                    <a:pt x="386" y="594"/>
                  </a:lnTo>
                  <a:lnTo>
                    <a:pt x="404" y="600"/>
                  </a:lnTo>
                  <a:lnTo>
                    <a:pt x="422" y="608"/>
                  </a:lnTo>
                  <a:lnTo>
                    <a:pt x="438" y="615"/>
                  </a:lnTo>
                  <a:lnTo>
                    <a:pt x="450" y="624"/>
                  </a:lnTo>
                  <a:lnTo>
                    <a:pt x="367" y="605"/>
                  </a:lnTo>
                  <a:lnTo>
                    <a:pt x="236" y="551"/>
                  </a:lnTo>
                  <a:lnTo>
                    <a:pt x="229" y="544"/>
                  </a:lnTo>
                  <a:lnTo>
                    <a:pt x="217" y="544"/>
                  </a:lnTo>
                  <a:lnTo>
                    <a:pt x="130" y="475"/>
                  </a:lnTo>
                  <a:lnTo>
                    <a:pt x="124" y="466"/>
                  </a:lnTo>
                  <a:lnTo>
                    <a:pt x="124" y="459"/>
                  </a:lnTo>
                  <a:lnTo>
                    <a:pt x="161" y="466"/>
                  </a:lnTo>
                  <a:close/>
                  <a:moveTo>
                    <a:pt x="451" y="638"/>
                  </a:moveTo>
                  <a:lnTo>
                    <a:pt x="451" y="641"/>
                  </a:lnTo>
                  <a:lnTo>
                    <a:pt x="450" y="645"/>
                  </a:lnTo>
                  <a:lnTo>
                    <a:pt x="448" y="648"/>
                  </a:lnTo>
                  <a:lnTo>
                    <a:pt x="448" y="651"/>
                  </a:lnTo>
                  <a:lnTo>
                    <a:pt x="447" y="654"/>
                  </a:lnTo>
                  <a:lnTo>
                    <a:pt x="447" y="657"/>
                  </a:lnTo>
                  <a:lnTo>
                    <a:pt x="447" y="660"/>
                  </a:lnTo>
                  <a:lnTo>
                    <a:pt x="447" y="661"/>
                  </a:lnTo>
                  <a:lnTo>
                    <a:pt x="448" y="663"/>
                  </a:lnTo>
                  <a:lnTo>
                    <a:pt x="450" y="664"/>
                  </a:lnTo>
                  <a:lnTo>
                    <a:pt x="451" y="666"/>
                  </a:lnTo>
                  <a:lnTo>
                    <a:pt x="453" y="667"/>
                  </a:lnTo>
                  <a:lnTo>
                    <a:pt x="454" y="669"/>
                  </a:lnTo>
                  <a:lnTo>
                    <a:pt x="456" y="672"/>
                  </a:lnTo>
                  <a:lnTo>
                    <a:pt x="457" y="673"/>
                  </a:lnTo>
                  <a:lnTo>
                    <a:pt x="459" y="674"/>
                  </a:lnTo>
                  <a:lnTo>
                    <a:pt x="456" y="673"/>
                  </a:lnTo>
                  <a:lnTo>
                    <a:pt x="280" y="589"/>
                  </a:lnTo>
                  <a:lnTo>
                    <a:pt x="398" y="629"/>
                  </a:lnTo>
                  <a:lnTo>
                    <a:pt x="451" y="638"/>
                  </a:lnTo>
                  <a:close/>
                  <a:moveTo>
                    <a:pt x="481" y="698"/>
                  </a:moveTo>
                  <a:lnTo>
                    <a:pt x="487" y="704"/>
                  </a:lnTo>
                  <a:lnTo>
                    <a:pt x="493" y="709"/>
                  </a:lnTo>
                  <a:lnTo>
                    <a:pt x="498" y="715"/>
                  </a:lnTo>
                  <a:lnTo>
                    <a:pt x="503" y="721"/>
                  </a:lnTo>
                  <a:lnTo>
                    <a:pt x="509" y="725"/>
                  </a:lnTo>
                  <a:lnTo>
                    <a:pt x="513" y="730"/>
                  </a:lnTo>
                  <a:lnTo>
                    <a:pt x="519" y="734"/>
                  </a:lnTo>
                  <a:lnTo>
                    <a:pt x="523" y="737"/>
                  </a:lnTo>
                  <a:lnTo>
                    <a:pt x="523" y="738"/>
                  </a:lnTo>
                  <a:lnTo>
                    <a:pt x="523" y="738"/>
                  </a:lnTo>
                  <a:lnTo>
                    <a:pt x="523" y="738"/>
                  </a:lnTo>
                  <a:lnTo>
                    <a:pt x="523" y="740"/>
                  </a:lnTo>
                  <a:lnTo>
                    <a:pt x="523" y="740"/>
                  </a:lnTo>
                  <a:lnTo>
                    <a:pt x="523" y="741"/>
                  </a:lnTo>
                  <a:lnTo>
                    <a:pt x="523" y="741"/>
                  </a:lnTo>
                  <a:lnTo>
                    <a:pt x="523" y="741"/>
                  </a:lnTo>
                  <a:lnTo>
                    <a:pt x="434" y="698"/>
                  </a:lnTo>
                  <a:lnTo>
                    <a:pt x="407" y="670"/>
                  </a:lnTo>
                  <a:lnTo>
                    <a:pt x="481" y="698"/>
                  </a:lnTo>
                  <a:close/>
                  <a:moveTo>
                    <a:pt x="525" y="757"/>
                  </a:moveTo>
                  <a:lnTo>
                    <a:pt x="525" y="766"/>
                  </a:lnTo>
                  <a:lnTo>
                    <a:pt x="525" y="775"/>
                  </a:lnTo>
                  <a:lnTo>
                    <a:pt x="526" y="784"/>
                  </a:lnTo>
                  <a:lnTo>
                    <a:pt x="526" y="791"/>
                  </a:lnTo>
                  <a:lnTo>
                    <a:pt x="526" y="798"/>
                  </a:lnTo>
                  <a:lnTo>
                    <a:pt x="528" y="805"/>
                  </a:lnTo>
                  <a:lnTo>
                    <a:pt x="529" y="811"/>
                  </a:lnTo>
                  <a:lnTo>
                    <a:pt x="532" y="818"/>
                  </a:lnTo>
                  <a:lnTo>
                    <a:pt x="529" y="818"/>
                  </a:lnTo>
                  <a:lnTo>
                    <a:pt x="478" y="789"/>
                  </a:lnTo>
                  <a:lnTo>
                    <a:pt x="450" y="736"/>
                  </a:lnTo>
                  <a:lnTo>
                    <a:pt x="450" y="730"/>
                  </a:lnTo>
                  <a:lnTo>
                    <a:pt x="525" y="757"/>
                  </a:lnTo>
                  <a:close/>
                  <a:moveTo>
                    <a:pt x="543" y="836"/>
                  </a:moveTo>
                  <a:lnTo>
                    <a:pt x="544" y="839"/>
                  </a:lnTo>
                  <a:lnTo>
                    <a:pt x="546" y="840"/>
                  </a:lnTo>
                  <a:lnTo>
                    <a:pt x="547" y="843"/>
                  </a:lnTo>
                  <a:lnTo>
                    <a:pt x="549" y="845"/>
                  </a:lnTo>
                  <a:lnTo>
                    <a:pt x="552" y="848"/>
                  </a:lnTo>
                  <a:lnTo>
                    <a:pt x="553" y="849"/>
                  </a:lnTo>
                  <a:lnTo>
                    <a:pt x="556" y="852"/>
                  </a:lnTo>
                  <a:lnTo>
                    <a:pt x="557" y="853"/>
                  </a:lnTo>
                  <a:lnTo>
                    <a:pt x="557" y="856"/>
                  </a:lnTo>
                  <a:lnTo>
                    <a:pt x="557" y="859"/>
                  </a:lnTo>
                  <a:lnTo>
                    <a:pt x="556" y="862"/>
                  </a:lnTo>
                  <a:lnTo>
                    <a:pt x="554" y="865"/>
                  </a:lnTo>
                  <a:lnTo>
                    <a:pt x="553" y="866"/>
                  </a:lnTo>
                  <a:lnTo>
                    <a:pt x="552" y="869"/>
                  </a:lnTo>
                  <a:lnTo>
                    <a:pt x="552" y="872"/>
                  </a:lnTo>
                  <a:lnTo>
                    <a:pt x="552" y="875"/>
                  </a:lnTo>
                  <a:lnTo>
                    <a:pt x="553" y="875"/>
                  </a:lnTo>
                  <a:lnTo>
                    <a:pt x="554" y="877"/>
                  </a:lnTo>
                  <a:lnTo>
                    <a:pt x="556" y="877"/>
                  </a:lnTo>
                  <a:lnTo>
                    <a:pt x="557" y="878"/>
                  </a:lnTo>
                  <a:lnTo>
                    <a:pt x="559" y="880"/>
                  </a:lnTo>
                  <a:lnTo>
                    <a:pt x="560" y="880"/>
                  </a:lnTo>
                  <a:lnTo>
                    <a:pt x="563" y="881"/>
                  </a:lnTo>
                  <a:lnTo>
                    <a:pt x="565" y="881"/>
                  </a:lnTo>
                  <a:lnTo>
                    <a:pt x="562" y="881"/>
                  </a:lnTo>
                  <a:lnTo>
                    <a:pt x="529" y="868"/>
                  </a:lnTo>
                  <a:lnTo>
                    <a:pt x="494" y="830"/>
                  </a:lnTo>
                  <a:lnTo>
                    <a:pt x="488" y="816"/>
                  </a:lnTo>
                  <a:lnTo>
                    <a:pt x="525" y="833"/>
                  </a:lnTo>
                  <a:lnTo>
                    <a:pt x="543" y="836"/>
                  </a:lnTo>
                  <a:close/>
                  <a:moveTo>
                    <a:pt x="655" y="912"/>
                  </a:moveTo>
                  <a:lnTo>
                    <a:pt x="664" y="914"/>
                  </a:lnTo>
                  <a:lnTo>
                    <a:pt x="671" y="917"/>
                  </a:lnTo>
                  <a:lnTo>
                    <a:pt x="680" y="919"/>
                  </a:lnTo>
                  <a:lnTo>
                    <a:pt x="687" y="922"/>
                  </a:lnTo>
                  <a:lnTo>
                    <a:pt x="693" y="923"/>
                  </a:lnTo>
                  <a:lnTo>
                    <a:pt x="700" y="926"/>
                  </a:lnTo>
                  <a:lnTo>
                    <a:pt x="706" y="928"/>
                  </a:lnTo>
                  <a:lnTo>
                    <a:pt x="711" y="929"/>
                  </a:lnTo>
                  <a:lnTo>
                    <a:pt x="708" y="938"/>
                  </a:lnTo>
                  <a:lnTo>
                    <a:pt x="705" y="944"/>
                  </a:lnTo>
                  <a:lnTo>
                    <a:pt x="702" y="951"/>
                  </a:lnTo>
                  <a:lnTo>
                    <a:pt x="700" y="958"/>
                  </a:lnTo>
                  <a:lnTo>
                    <a:pt x="697" y="964"/>
                  </a:lnTo>
                  <a:lnTo>
                    <a:pt x="696" y="971"/>
                  </a:lnTo>
                  <a:lnTo>
                    <a:pt x="694" y="977"/>
                  </a:lnTo>
                  <a:lnTo>
                    <a:pt x="693" y="983"/>
                  </a:lnTo>
                  <a:lnTo>
                    <a:pt x="593" y="962"/>
                  </a:lnTo>
                  <a:lnTo>
                    <a:pt x="562" y="946"/>
                  </a:lnTo>
                  <a:lnTo>
                    <a:pt x="529" y="900"/>
                  </a:lnTo>
                  <a:lnTo>
                    <a:pt x="529" y="884"/>
                  </a:lnTo>
                  <a:lnTo>
                    <a:pt x="587" y="903"/>
                  </a:lnTo>
                  <a:lnTo>
                    <a:pt x="655" y="912"/>
                  </a:lnTo>
                  <a:close/>
                  <a:moveTo>
                    <a:pt x="692" y="996"/>
                  </a:moveTo>
                  <a:lnTo>
                    <a:pt x="692" y="1002"/>
                  </a:lnTo>
                  <a:lnTo>
                    <a:pt x="692" y="1009"/>
                  </a:lnTo>
                  <a:lnTo>
                    <a:pt x="693" y="1016"/>
                  </a:lnTo>
                  <a:lnTo>
                    <a:pt x="694" y="1022"/>
                  </a:lnTo>
                  <a:lnTo>
                    <a:pt x="696" y="1029"/>
                  </a:lnTo>
                  <a:lnTo>
                    <a:pt x="699" y="1035"/>
                  </a:lnTo>
                  <a:lnTo>
                    <a:pt x="702" y="1042"/>
                  </a:lnTo>
                  <a:lnTo>
                    <a:pt x="705" y="1050"/>
                  </a:lnTo>
                  <a:lnTo>
                    <a:pt x="650" y="1038"/>
                  </a:lnTo>
                  <a:lnTo>
                    <a:pt x="618" y="1028"/>
                  </a:lnTo>
                  <a:lnTo>
                    <a:pt x="587" y="994"/>
                  </a:lnTo>
                  <a:lnTo>
                    <a:pt x="577" y="976"/>
                  </a:lnTo>
                  <a:lnTo>
                    <a:pt x="574" y="971"/>
                  </a:lnTo>
                  <a:lnTo>
                    <a:pt x="659" y="994"/>
                  </a:lnTo>
                  <a:lnTo>
                    <a:pt x="692" y="996"/>
                  </a:lnTo>
                  <a:close/>
                  <a:moveTo>
                    <a:pt x="714" y="1066"/>
                  </a:moveTo>
                  <a:lnTo>
                    <a:pt x="715" y="1067"/>
                  </a:lnTo>
                  <a:lnTo>
                    <a:pt x="717" y="1069"/>
                  </a:lnTo>
                  <a:lnTo>
                    <a:pt x="718" y="1071"/>
                  </a:lnTo>
                  <a:lnTo>
                    <a:pt x="720" y="1073"/>
                  </a:lnTo>
                  <a:lnTo>
                    <a:pt x="721" y="1074"/>
                  </a:lnTo>
                  <a:lnTo>
                    <a:pt x="722" y="1077"/>
                  </a:lnTo>
                  <a:lnTo>
                    <a:pt x="724" y="1079"/>
                  </a:lnTo>
                  <a:lnTo>
                    <a:pt x="725" y="1080"/>
                  </a:lnTo>
                  <a:lnTo>
                    <a:pt x="725" y="1083"/>
                  </a:lnTo>
                  <a:lnTo>
                    <a:pt x="724" y="1086"/>
                  </a:lnTo>
                  <a:lnTo>
                    <a:pt x="722" y="1089"/>
                  </a:lnTo>
                  <a:lnTo>
                    <a:pt x="721" y="1092"/>
                  </a:lnTo>
                  <a:lnTo>
                    <a:pt x="721" y="1093"/>
                  </a:lnTo>
                  <a:lnTo>
                    <a:pt x="720" y="1096"/>
                  </a:lnTo>
                  <a:lnTo>
                    <a:pt x="718" y="1099"/>
                  </a:lnTo>
                  <a:lnTo>
                    <a:pt x="718" y="1102"/>
                  </a:lnTo>
                  <a:lnTo>
                    <a:pt x="724" y="1105"/>
                  </a:lnTo>
                  <a:lnTo>
                    <a:pt x="731" y="1109"/>
                  </a:lnTo>
                  <a:lnTo>
                    <a:pt x="739" y="1114"/>
                  </a:lnTo>
                  <a:lnTo>
                    <a:pt x="748" y="1118"/>
                  </a:lnTo>
                  <a:lnTo>
                    <a:pt x="755" y="1122"/>
                  </a:lnTo>
                  <a:lnTo>
                    <a:pt x="764" y="1125"/>
                  </a:lnTo>
                  <a:lnTo>
                    <a:pt x="773" y="1128"/>
                  </a:lnTo>
                  <a:lnTo>
                    <a:pt x="781" y="1130"/>
                  </a:lnTo>
                  <a:lnTo>
                    <a:pt x="787" y="1135"/>
                  </a:lnTo>
                  <a:lnTo>
                    <a:pt x="787" y="1137"/>
                  </a:lnTo>
                  <a:lnTo>
                    <a:pt x="787" y="1138"/>
                  </a:lnTo>
                  <a:lnTo>
                    <a:pt x="787" y="1138"/>
                  </a:lnTo>
                  <a:lnTo>
                    <a:pt x="787" y="1140"/>
                  </a:lnTo>
                  <a:lnTo>
                    <a:pt x="787" y="1141"/>
                  </a:lnTo>
                  <a:lnTo>
                    <a:pt x="787" y="1143"/>
                  </a:lnTo>
                  <a:lnTo>
                    <a:pt x="787" y="1143"/>
                  </a:lnTo>
                  <a:lnTo>
                    <a:pt x="786" y="1144"/>
                  </a:lnTo>
                  <a:lnTo>
                    <a:pt x="711" y="1130"/>
                  </a:lnTo>
                  <a:lnTo>
                    <a:pt x="666" y="1103"/>
                  </a:lnTo>
                  <a:lnTo>
                    <a:pt x="631" y="1054"/>
                  </a:lnTo>
                  <a:lnTo>
                    <a:pt x="653" y="1054"/>
                  </a:lnTo>
                  <a:lnTo>
                    <a:pt x="714" y="1066"/>
                  </a:lnTo>
                  <a:close/>
                  <a:moveTo>
                    <a:pt x="780" y="1157"/>
                  </a:moveTo>
                  <a:lnTo>
                    <a:pt x="779" y="1160"/>
                  </a:lnTo>
                  <a:lnTo>
                    <a:pt x="777" y="1162"/>
                  </a:lnTo>
                  <a:lnTo>
                    <a:pt x="774" y="1165"/>
                  </a:lnTo>
                  <a:lnTo>
                    <a:pt x="773" y="1167"/>
                  </a:lnTo>
                  <a:lnTo>
                    <a:pt x="771" y="1169"/>
                  </a:lnTo>
                  <a:lnTo>
                    <a:pt x="770" y="1172"/>
                  </a:lnTo>
                  <a:lnTo>
                    <a:pt x="768" y="1175"/>
                  </a:lnTo>
                  <a:lnTo>
                    <a:pt x="767" y="1178"/>
                  </a:lnTo>
                  <a:lnTo>
                    <a:pt x="773" y="1181"/>
                  </a:lnTo>
                  <a:lnTo>
                    <a:pt x="779" y="1185"/>
                  </a:lnTo>
                  <a:lnTo>
                    <a:pt x="784" y="1189"/>
                  </a:lnTo>
                  <a:lnTo>
                    <a:pt x="792" y="1194"/>
                  </a:lnTo>
                  <a:lnTo>
                    <a:pt x="798" y="1199"/>
                  </a:lnTo>
                  <a:lnTo>
                    <a:pt x="804" y="1204"/>
                  </a:lnTo>
                  <a:lnTo>
                    <a:pt x="811" y="1208"/>
                  </a:lnTo>
                  <a:lnTo>
                    <a:pt x="815" y="1211"/>
                  </a:lnTo>
                  <a:lnTo>
                    <a:pt x="814" y="1211"/>
                  </a:lnTo>
                  <a:lnTo>
                    <a:pt x="812" y="1211"/>
                  </a:lnTo>
                  <a:lnTo>
                    <a:pt x="812" y="1213"/>
                  </a:lnTo>
                  <a:lnTo>
                    <a:pt x="811" y="1213"/>
                  </a:lnTo>
                  <a:lnTo>
                    <a:pt x="809" y="1213"/>
                  </a:lnTo>
                  <a:lnTo>
                    <a:pt x="809" y="1213"/>
                  </a:lnTo>
                  <a:lnTo>
                    <a:pt x="808" y="1214"/>
                  </a:lnTo>
                  <a:lnTo>
                    <a:pt x="807" y="1214"/>
                  </a:lnTo>
                  <a:lnTo>
                    <a:pt x="807" y="1214"/>
                  </a:lnTo>
                  <a:lnTo>
                    <a:pt x="779" y="1208"/>
                  </a:lnTo>
                  <a:lnTo>
                    <a:pt x="736" y="1185"/>
                  </a:lnTo>
                  <a:lnTo>
                    <a:pt x="708" y="1151"/>
                  </a:lnTo>
                  <a:lnTo>
                    <a:pt x="703" y="1147"/>
                  </a:lnTo>
                  <a:lnTo>
                    <a:pt x="740" y="1151"/>
                  </a:lnTo>
                  <a:lnTo>
                    <a:pt x="780" y="1157"/>
                  </a:lnTo>
                  <a:close/>
                  <a:moveTo>
                    <a:pt x="798" y="1229"/>
                  </a:moveTo>
                  <a:lnTo>
                    <a:pt x="798" y="1229"/>
                  </a:lnTo>
                  <a:lnTo>
                    <a:pt x="798" y="1229"/>
                  </a:lnTo>
                  <a:lnTo>
                    <a:pt x="796" y="1230"/>
                  </a:lnTo>
                  <a:lnTo>
                    <a:pt x="796" y="1230"/>
                  </a:lnTo>
                  <a:lnTo>
                    <a:pt x="796" y="1230"/>
                  </a:lnTo>
                  <a:lnTo>
                    <a:pt x="796" y="1231"/>
                  </a:lnTo>
                  <a:lnTo>
                    <a:pt x="795" y="1231"/>
                  </a:lnTo>
                  <a:lnTo>
                    <a:pt x="795" y="1231"/>
                  </a:lnTo>
                  <a:lnTo>
                    <a:pt x="807" y="1246"/>
                  </a:lnTo>
                  <a:lnTo>
                    <a:pt x="818" y="1256"/>
                  </a:lnTo>
                  <a:lnTo>
                    <a:pt x="832" y="1266"/>
                  </a:lnTo>
                  <a:lnTo>
                    <a:pt x="846" y="1274"/>
                  </a:lnTo>
                  <a:lnTo>
                    <a:pt x="863" y="1279"/>
                  </a:lnTo>
                  <a:lnTo>
                    <a:pt x="879" y="1284"/>
                  </a:lnTo>
                  <a:lnTo>
                    <a:pt x="895" y="1285"/>
                  </a:lnTo>
                  <a:lnTo>
                    <a:pt x="913" y="1287"/>
                  </a:lnTo>
                  <a:lnTo>
                    <a:pt x="930" y="1287"/>
                  </a:lnTo>
                  <a:lnTo>
                    <a:pt x="948" y="1285"/>
                  </a:lnTo>
                  <a:lnTo>
                    <a:pt x="964" y="1284"/>
                  </a:lnTo>
                  <a:lnTo>
                    <a:pt x="982" y="1281"/>
                  </a:lnTo>
                  <a:lnTo>
                    <a:pt x="998" y="1277"/>
                  </a:lnTo>
                  <a:lnTo>
                    <a:pt x="1016" y="1271"/>
                  </a:lnTo>
                  <a:lnTo>
                    <a:pt x="1031" y="1266"/>
                  </a:lnTo>
                  <a:lnTo>
                    <a:pt x="1045" y="1259"/>
                  </a:lnTo>
                  <a:lnTo>
                    <a:pt x="1045" y="1262"/>
                  </a:lnTo>
                  <a:lnTo>
                    <a:pt x="1045" y="1263"/>
                  </a:lnTo>
                  <a:lnTo>
                    <a:pt x="1045" y="1266"/>
                  </a:lnTo>
                  <a:lnTo>
                    <a:pt x="1045" y="1268"/>
                  </a:lnTo>
                  <a:lnTo>
                    <a:pt x="1045" y="1271"/>
                  </a:lnTo>
                  <a:lnTo>
                    <a:pt x="1045" y="1272"/>
                  </a:lnTo>
                  <a:lnTo>
                    <a:pt x="1045" y="1275"/>
                  </a:lnTo>
                  <a:lnTo>
                    <a:pt x="1045" y="1277"/>
                  </a:lnTo>
                  <a:lnTo>
                    <a:pt x="979" y="1314"/>
                  </a:lnTo>
                  <a:lnTo>
                    <a:pt x="930" y="1325"/>
                  </a:lnTo>
                  <a:lnTo>
                    <a:pt x="854" y="1371"/>
                  </a:lnTo>
                  <a:lnTo>
                    <a:pt x="845" y="1330"/>
                  </a:lnTo>
                  <a:lnTo>
                    <a:pt x="823" y="1293"/>
                  </a:lnTo>
                  <a:lnTo>
                    <a:pt x="873" y="1301"/>
                  </a:lnTo>
                  <a:lnTo>
                    <a:pt x="911" y="1314"/>
                  </a:lnTo>
                  <a:lnTo>
                    <a:pt x="1001" y="1295"/>
                  </a:lnTo>
                  <a:lnTo>
                    <a:pt x="1020" y="1284"/>
                  </a:lnTo>
                  <a:lnTo>
                    <a:pt x="1013" y="1277"/>
                  </a:lnTo>
                  <a:lnTo>
                    <a:pt x="960" y="1293"/>
                  </a:lnTo>
                  <a:lnTo>
                    <a:pt x="880" y="1293"/>
                  </a:lnTo>
                  <a:lnTo>
                    <a:pt x="807" y="1271"/>
                  </a:lnTo>
                  <a:lnTo>
                    <a:pt x="771" y="1227"/>
                  </a:lnTo>
                  <a:lnTo>
                    <a:pt x="784" y="1227"/>
                  </a:lnTo>
                  <a:lnTo>
                    <a:pt x="798" y="122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03" name="Freeform 179">
              <a:extLst>
                <a:ext uri="{FF2B5EF4-FFF2-40B4-BE49-F238E27FC236}">
                  <a16:creationId xmlns:a16="http://schemas.microsoft.com/office/drawing/2014/main" xmlns="" id="{78FF2572-AF12-43F6-A162-ED6DB1C94470}"/>
                </a:ext>
              </a:extLst>
            </p:cNvPr>
            <p:cNvSpPr>
              <a:spLocks noEditPoints="1"/>
            </p:cNvSpPr>
            <p:nvPr/>
          </p:nvSpPr>
          <p:spPr bwMode="auto">
            <a:xfrm>
              <a:off x="865" y="2424"/>
              <a:ext cx="272" cy="277"/>
            </a:xfrm>
            <a:custGeom>
              <a:avLst/>
              <a:gdLst>
                <a:gd name="T0" fmla="*/ 103 w 818"/>
                <a:gd name="T1" fmla="*/ 752 h 835"/>
                <a:gd name="T2" fmla="*/ 117 w 818"/>
                <a:gd name="T3" fmla="*/ 734 h 835"/>
                <a:gd name="T4" fmla="*/ 19 w 818"/>
                <a:gd name="T5" fmla="*/ 660 h 835"/>
                <a:gd name="T6" fmla="*/ 148 w 818"/>
                <a:gd name="T7" fmla="*/ 826 h 835"/>
                <a:gd name="T8" fmla="*/ 103 w 818"/>
                <a:gd name="T9" fmla="*/ 774 h 835"/>
                <a:gd name="T10" fmla="*/ 95 w 818"/>
                <a:gd name="T11" fmla="*/ 682 h 835"/>
                <a:gd name="T12" fmla="*/ 97 w 818"/>
                <a:gd name="T13" fmla="*/ 667 h 835"/>
                <a:gd name="T14" fmla="*/ 125 w 818"/>
                <a:gd name="T15" fmla="*/ 667 h 835"/>
                <a:gd name="T16" fmla="*/ 31 w 818"/>
                <a:gd name="T17" fmla="*/ 606 h 835"/>
                <a:gd name="T18" fmla="*/ 114 w 818"/>
                <a:gd name="T19" fmla="*/ 718 h 835"/>
                <a:gd name="T20" fmla="*/ 97 w 818"/>
                <a:gd name="T21" fmla="*/ 586 h 835"/>
                <a:gd name="T22" fmla="*/ 61 w 818"/>
                <a:gd name="T23" fmla="*/ 541 h 835"/>
                <a:gd name="T24" fmla="*/ 114 w 818"/>
                <a:gd name="T25" fmla="*/ 567 h 835"/>
                <a:gd name="T26" fmla="*/ 114 w 818"/>
                <a:gd name="T27" fmla="*/ 532 h 835"/>
                <a:gd name="T28" fmla="*/ 139 w 818"/>
                <a:gd name="T29" fmla="*/ 521 h 835"/>
                <a:gd name="T30" fmla="*/ 95 w 818"/>
                <a:gd name="T31" fmla="*/ 468 h 835"/>
                <a:gd name="T32" fmla="*/ 158 w 818"/>
                <a:gd name="T33" fmla="*/ 494 h 835"/>
                <a:gd name="T34" fmla="*/ 143 w 818"/>
                <a:gd name="T35" fmla="*/ 442 h 835"/>
                <a:gd name="T36" fmla="*/ 180 w 818"/>
                <a:gd name="T37" fmla="*/ 423 h 835"/>
                <a:gd name="T38" fmla="*/ 159 w 818"/>
                <a:gd name="T39" fmla="*/ 393 h 835"/>
                <a:gd name="T40" fmla="*/ 192 w 818"/>
                <a:gd name="T41" fmla="*/ 417 h 835"/>
                <a:gd name="T42" fmla="*/ 204 w 818"/>
                <a:gd name="T43" fmla="*/ 378 h 835"/>
                <a:gd name="T44" fmla="*/ 220 w 818"/>
                <a:gd name="T45" fmla="*/ 361 h 835"/>
                <a:gd name="T46" fmla="*/ 248 w 818"/>
                <a:gd name="T47" fmla="*/ 378 h 835"/>
                <a:gd name="T48" fmla="*/ 207 w 818"/>
                <a:gd name="T49" fmla="*/ 311 h 835"/>
                <a:gd name="T50" fmla="*/ 255 w 818"/>
                <a:gd name="T51" fmla="*/ 356 h 835"/>
                <a:gd name="T52" fmla="*/ 254 w 818"/>
                <a:gd name="T53" fmla="*/ 295 h 835"/>
                <a:gd name="T54" fmla="*/ 266 w 818"/>
                <a:gd name="T55" fmla="*/ 285 h 835"/>
                <a:gd name="T56" fmla="*/ 305 w 818"/>
                <a:gd name="T57" fmla="*/ 286 h 835"/>
                <a:gd name="T58" fmla="*/ 314 w 818"/>
                <a:gd name="T59" fmla="*/ 279 h 835"/>
                <a:gd name="T60" fmla="*/ 267 w 818"/>
                <a:gd name="T61" fmla="*/ 222 h 835"/>
                <a:gd name="T62" fmla="*/ 329 w 818"/>
                <a:gd name="T63" fmla="*/ 266 h 835"/>
                <a:gd name="T64" fmla="*/ 348 w 818"/>
                <a:gd name="T65" fmla="*/ 235 h 835"/>
                <a:gd name="T66" fmla="*/ 373 w 818"/>
                <a:gd name="T67" fmla="*/ 198 h 835"/>
                <a:gd name="T68" fmla="*/ 447 w 818"/>
                <a:gd name="T69" fmla="*/ 196 h 835"/>
                <a:gd name="T70" fmla="*/ 475 w 818"/>
                <a:gd name="T71" fmla="*/ 201 h 835"/>
                <a:gd name="T72" fmla="*/ 498 w 818"/>
                <a:gd name="T73" fmla="*/ 208 h 835"/>
                <a:gd name="T74" fmla="*/ 404 w 818"/>
                <a:gd name="T75" fmla="*/ 230 h 835"/>
                <a:gd name="T76" fmla="*/ 510 w 818"/>
                <a:gd name="T77" fmla="*/ 202 h 835"/>
                <a:gd name="T78" fmla="*/ 519 w 818"/>
                <a:gd name="T79" fmla="*/ 193 h 835"/>
                <a:gd name="T80" fmla="*/ 538 w 818"/>
                <a:gd name="T81" fmla="*/ 151 h 835"/>
                <a:gd name="T82" fmla="*/ 565 w 818"/>
                <a:gd name="T83" fmla="*/ 157 h 835"/>
                <a:gd name="T84" fmla="*/ 593 w 818"/>
                <a:gd name="T85" fmla="*/ 167 h 835"/>
                <a:gd name="T86" fmla="*/ 503 w 818"/>
                <a:gd name="T87" fmla="*/ 192 h 835"/>
                <a:gd name="T88" fmla="*/ 627 w 818"/>
                <a:gd name="T89" fmla="*/ 144 h 835"/>
                <a:gd name="T90" fmla="*/ 650 w 818"/>
                <a:gd name="T91" fmla="*/ 132 h 835"/>
                <a:gd name="T92" fmla="*/ 653 w 818"/>
                <a:gd name="T93" fmla="*/ 155 h 835"/>
                <a:gd name="T94" fmla="*/ 663 w 818"/>
                <a:gd name="T95" fmla="*/ 151 h 835"/>
                <a:gd name="T96" fmla="*/ 650 w 818"/>
                <a:gd name="T97" fmla="*/ 22 h 835"/>
                <a:gd name="T98" fmla="*/ 692 w 818"/>
                <a:gd name="T99" fmla="*/ 131 h 835"/>
                <a:gd name="T100" fmla="*/ 722 w 818"/>
                <a:gd name="T101" fmla="*/ 103 h 835"/>
                <a:gd name="T102" fmla="*/ 745 w 818"/>
                <a:gd name="T103" fmla="*/ 122 h 835"/>
                <a:gd name="T104" fmla="*/ 809 w 818"/>
                <a:gd name="T105" fmla="*/ 7 h 835"/>
                <a:gd name="T106" fmla="*/ 786 w 818"/>
                <a:gd name="T107"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8" h="835">
                  <a:moveTo>
                    <a:pt x="103" y="774"/>
                  </a:moveTo>
                  <a:lnTo>
                    <a:pt x="100" y="768"/>
                  </a:lnTo>
                  <a:lnTo>
                    <a:pt x="100" y="763"/>
                  </a:lnTo>
                  <a:lnTo>
                    <a:pt x="99" y="759"/>
                  </a:lnTo>
                  <a:lnTo>
                    <a:pt x="100" y="756"/>
                  </a:lnTo>
                  <a:lnTo>
                    <a:pt x="103" y="752"/>
                  </a:lnTo>
                  <a:lnTo>
                    <a:pt x="108" y="749"/>
                  </a:lnTo>
                  <a:lnTo>
                    <a:pt x="112" y="747"/>
                  </a:lnTo>
                  <a:lnTo>
                    <a:pt x="115" y="745"/>
                  </a:lnTo>
                  <a:lnTo>
                    <a:pt x="117" y="742"/>
                  </a:lnTo>
                  <a:lnTo>
                    <a:pt x="118" y="739"/>
                  </a:lnTo>
                  <a:lnTo>
                    <a:pt x="117" y="734"/>
                  </a:lnTo>
                  <a:lnTo>
                    <a:pt x="117" y="730"/>
                  </a:lnTo>
                  <a:lnTo>
                    <a:pt x="83" y="707"/>
                  </a:lnTo>
                  <a:lnTo>
                    <a:pt x="47" y="673"/>
                  </a:lnTo>
                  <a:lnTo>
                    <a:pt x="41" y="673"/>
                  </a:lnTo>
                  <a:lnTo>
                    <a:pt x="39" y="676"/>
                  </a:lnTo>
                  <a:lnTo>
                    <a:pt x="19" y="660"/>
                  </a:lnTo>
                  <a:lnTo>
                    <a:pt x="9" y="660"/>
                  </a:lnTo>
                  <a:lnTo>
                    <a:pt x="0" y="679"/>
                  </a:lnTo>
                  <a:lnTo>
                    <a:pt x="0" y="692"/>
                  </a:lnTo>
                  <a:lnTo>
                    <a:pt x="153" y="835"/>
                  </a:lnTo>
                  <a:lnTo>
                    <a:pt x="152" y="832"/>
                  </a:lnTo>
                  <a:lnTo>
                    <a:pt x="148" y="826"/>
                  </a:lnTo>
                  <a:lnTo>
                    <a:pt x="140" y="816"/>
                  </a:lnTo>
                  <a:lnTo>
                    <a:pt x="130" y="804"/>
                  </a:lnTo>
                  <a:lnTo>
                    <a:pt x="120" y="794"/>
                  </a:lnTo>
                  <a:lnTo>
                    <a:pt x="112" y="784"/>
                  </a:lnTo>
                  <a:lnTo>
                    <a:pt x="105" y="777"/>
                  </a:lnTo>
                  <a:lnTo>
                    <a:pt x="103" y="774"/>
                  </a:lnTo>
                  <a:close/>
                  <a:moveTo>
                    <a:pt x="114" y="718"/>
                  </a:moveTo>
                  <a:lnTo>
                    <a:pt x="111" y="711"/>
                  </a:lnTo>
                  <a:lnTo>
                    <a:pt x="108" y="704"/>
                  </a:lnTo>
                  <a:lnTo>
                    <a:pt x="103" y="697"/>
                  </a:lnTo>
                  <a:lnTo>
                    <a:pt x="97" y="689"/>
                  </a:lnTo>
                  <a:lnTo>
                    <a:pt x="95" y="682"/>
                  </a:lnTo>
                  <a:lnTo>
                    <a:pt x="92" y="676"/>
                  </a:lnTo>
                  <a:lnTo>
                    <a:pt x="92" y="673"/>
                  </a:lnTo>
                  <a:lnTo>
                    <a:pt x="92" y="672"/>
                  </a:lnTo>
                  <a:lnTo>
                    <a:pt x="93" y="670"/>
                  </a:lnTo>
                  <a:lnTo>
                    <a:pt x="96" y="670"/>
                  </a:lnTo>
                  <a:lnTo>
                    <a:pt x="97" y="667"/>
                  </a:lnTo>
                  <a:lnTo>
                    <a:pt x="100" y="667"/>
                  </a:lnTo>
                  <a:lnTo>
                    <a:pt x="106" y="667"/>
                  </a:lnTo>
                  <a:lnTo>
                    <a:pt x="112" y="667"/>
                  </a:lnTo>
                  <a:lnTo>
                    <a:pt x="118" y="667"/>
                  </a:lnTo>
                  <a:lnTo>
                    <a:pt x="124" y="667"/>
                  </a:lnTo>
                  <a:lnTo>
                    <a:pt x="125" y="667"/>
                  </a:lnTo>
                  <a:lnTo>
                    <a:pt x="127" y="666"/>
                  </a:lnTo>
                  <a:lnTo>
                    <a:pt x="128" y="665"/>
                  </a:lnTo>
                  <a:lnTo>
                    <a:pt x="128" y="663"/>
                  </a:lnTo>
                  <a:lnTo>
                    <a:pt x="117" y="657"/>
                  </a:lnTo>
                  <a:lnTo>
                    <a:pt x="53" y="611"/>
                  </a:lnTo>
                  <a:lnTo>
                    <a:pt x="31" y="606"/>
                  </a:lnTo>
                  <a:lnTo>
                    <a:pt x="22" y="606"/>
                  </a:lnTo>
                  <a:lnTo>
                    <a:pt x="13" y="622"/>
                  </a:lnTo>
                  <a:lnTo>
                    <a:pt x="22" y="644"/>
                  </a:lnTo>
                  <a:lnTo>
                    <a:pt x="61" y="670"/>
                  </a:lnTo>
                  <a:lnTo>
                    <a:pt x="67" y="682"/>
                  </a:lnTo>
                  <a:lnTo>
                    <a:pt x="114" y="718"/>
                  </a:lnTo>
                  <a:close/>
                  <a:moveTo>
                    <a:pt x="125" y="651"/>
                  </a:moveTo>
                  <a:lnTo>
                    <a:pt x="109" y="621"/>
                  </a:lnTo>
                  <a:lnTo>
                    <a:pt x="100" y="602"/>
                  </a:lnTo>
                  <a:lnTo>
                    <a:pt x="99" y="595"/>
                  </a:lnTo>
                  <a:lnTo>
                    <a:pt x="97" y="590"/>
                  </a:lnTo>
                  <a:lnTo>
                    <a:pt x="97" y="586"/>
                  </a:lnTo>
                  <a:lnTo>
                    <a:pt x="97" y="585"/>
                  </a:lnTo>
                  <a:lnTo>
                    <a:pt x="100" y="582"/>
                  </a:lnTo>
                  <a:lnTo>
                    <a:pt x="106" y="582"/>
                  </a:lnTo>
                  <a:lnTo>
                    <a:pt x="111" y="580"/>
                  </a:lnTo>
                  <a:lnTo>
                    <a:pt x="114" y="577"/>
                  </a:lnTo>
                  <a:lnTo>
                    <a:pt x="61" y="541"/>
                  </a:lnTo>
                  <a:lnTo>
                    <a:pt x="53" y="541"/>
                  </a:lnTo>
                  <a:lnTo>
                    <a:pt x="47" y="557"/>
                  </a:lnTo>
                  <a:lnTo>
                    <a:pt x="50" y="590"/>
                  </a:lnTo>
                  <a:lnTo>
                    <a:pt x="86" y="622"/>
                  </a:lnTo>
                  <a:lnTo>
                    <a:pt x="125" y="651"/>
                  </a:lnTo>
                  <a:close/>
                  <a:moveTo>
                    <a:pt x="114" y="567"/>
                  </a:moveTo>
                  <a:lnTo>
                    <a:pt x="114" y="563"/>
                  </a:lnTo>
                  <a:lnTo>
                    <a:pt x="114" y="557"/>
                  </a:lnTo>
                  <a:lnTo>
                    <a:pt x="114" y="551"/>
                  </a:lnTo>
                  <a:lnTo>
                    <a:pt x="114" y="544"/>
                  </a:lnTo>
                  <a:lnTo>
                    <a:pt x="114" y="538"/>
                  </a:lnTo>
                  <a:lnTo>
                    <a:pt x="114" y="532"/>
                  </a:lnTo>
                  <a:lnTo>
                    <a:pt x="115" y="528"/>
                  </a:lnTo>
                  <a:lnTo>
                    <a:pt x="117" y="523"/>
                  </a:lnTo>
                  <a:lnTo>
                    <a:pt x="121" y="522"/>
                  </a:lnTo>
                  <a:lnTo>
                    <a:pt x="127" y="522"/>
                  </a:lnTo>
                  <a:lnTo>
                    <a:pt x="133" y="522"/>
                  </a:lnTo>
                  <a:lnTo>
                    <a:pt x="139" y="521"/>
                  </a:lnTo>
                  <a:lnTo>
                    <a:pt x="145" y="521"/>
                  </a:lnTo>
                  <a:lnTo>
                    <a:pt x="151" y="521"/>
                  </a:lnTo>
                  <a:lnTo>
                    <a:pt x="155" y="519"/>
                  </a:lnTo>
                  <a:lnTo>
                    <a:pt x="161" y="519"/>
                  </a:lnTo>
                  <a:lnTo>
                    <a:pt x="105" y="473"/>
                  </a:lnTo>
                  <a:lnTo>
                    <a:pt x="95" y="468"/>
                  </a:lnTo>
                  <a:lnTo>
                    <a:pt x="77" y="490"/>
                  </a:lnTo>
                  <a:lnTo>
                    <a:pt x="69" y="516"/>
                  </a:lnTo>
                  <a:lnTo>
                    <a:pt x="77" y="541"/>
                  </a:lnTo>
                  <a:lnTo>
                    <a:pt x="114" y="567"/>
                  </a:lnTo>
                  <a:close/>
                  <a:moveTo>
                    <a:pt x="159" y="499"/>
                  </a:moveTo>
                  <a:lnTo>
                    <a:pt x="158" y="494"/>
                  </a:lnTo>
                  <a:lnTo>
                    <a:pt x="155" y="484"/>
                  </a:lnTo>
                  <a:lnTo>
                    <a:pt x="151" y="470"/>
                  </a:lnTo>
                  <a:lnTo>
                    <a:pt x="146" y="455"/>
                  </a:lnTo>
                  <a:lnTo>
                    <a:pt x="143" y="443"/>
                  </a:lnTo>
                  <a:lnTo>
                    <a:pt x="140" y="438"/>
                  </a:lnTo>
                  <a:lnTo>
                    <a:pt x="143" y="442"/>
                  </a:lnTo>
                  <a:lnTo>
                    <a:pt x="148" y="458"/>
                  </a:lnTo>
                  <a:lnTo>
                    <a:pt x="180" y="423"/>
                  </a:lnTo>
                  <a:lnTo>
                    <a:pt x="180" y="423"/>
                  </a:lnTo>
                  <a:lnTo>
                    <a:pt x="180" y="423"/>
                  </a:lnTo>
                  <a:lnTo>
                    <a:pt x="180" y="423"/>
                  </a:lnTo>
                  <a:lnTo>
                    <a:pt x="180" y="423"/>
                  </a:lnTo>
                  <a:lnTo>
                    <a:pt x="180" y="423"/>
                  </a:lnTo>
                  <a:lnTo>
                    <a:pt x="180" y="423"/>
                  </a:lnTo>
                  <a:lnTo>
                    <a:pt x="180" y="423"/>
                  </a:lnTo>
                  <a:lnTo>
                    <a:pt x="180" y="423"/>
                  </a:lnTo>
                  <a:lnTo>
                    <a:pt x="165" y="406"/>
                  </a:lnTo>
                  <a:lnTo>
                    <a:pt x="159" y="393"/>
                  </a:lnTo>
                  <a:lnTo>
                    <a:pt x="146" y="384"/>
                  </a:lnTo>
                  <a:lnTo>
                    <a:pt x="121" y="414"/>
                  </a:lnTo>
                  <a:lnTo>
                    <a:pt x="121" y="465"/>
                  </a:lnTo>
                  <a:lnTo>
                    <a:pt x="159" y="499"/>
                  </a:lnTo>
                  <a:close/>
                  <a:moveTo>
                    <a:pt x="189" y="419"/>
                  </a:moveTo>
                  <a:lnTo>
                    <a:pt x="192" y="417"/>
                  </a:lnTo>
                  <a:lnTo>
                    <a:pt x="195" y="414"/>
                  </a:lnTo>
                  <a:lnTo>
                    <a:pt x="196" y="411"/>
                  </a:lnTo>
                  <a:lnTo>
                    <a:pt x="198" y="407"/>
                  </a:lnTo>
                  <a:lnTo>
                    <a:pt x="201" y="398"/>
                  </a:lnTo>
                  <a:lnTo>
                    <a:pt x="202" y="388"/>
                  </a:lnTo>
                  <a:lnTo>
                    <a:pt x="204" y="378"/>
                  </a:lnTo>
                  <a:lnTo>
                    <a:pt x="207" y="369"/>
                  </a:lnTo>
                  <a:lnTo>
                    <a:pt x="209" y="366"/>
                  </a:lnTo>
                  <a:lnTo>
                    <a:pt x="211" y="363"/>
                  </a:lnTo>
                  <a:lnTo>
                    <a:pt x="214" y="362"/>
                  </a:lnTo>
                  <a:lnTo>
                    <a:pt x="218" y="362"/>
                  </a:lnTo>
                  <a:lnTo>
                    <a:pt x="220" y="361"/>
                  </a:lnTo>
                  <a:lnTo>
                    <a:pt x="223" y="362"/>
                  </a:lnTo>
                  <a:lnTo>
                    <a:pt x="229" y="366"/>
                  </a:lnTo>
                  <a:lnTo>
                    <a:pt x="235" y="369"/>
                  </a:lnTo>
                  <a:lnTo>
                    <a:pt x="240" y="374"/>
                  </a:lnTo>
                  <a:lnTo>
                    <a:pt x="245" y="377"/>
                  </a:lnTo>
                  <a:lnTo>
                    <a:pt x="248" y="378"/>
                  </a:lnTo>
                  <a:lnTo>
                    <a:pt x="249" y="378"/>
                  </a:lnTo>
                  <a:lnTo>
                    <a:pt x="251" y="377"/>
                  </a:lnTo>
                  <a:lnTo>
                    <a:pt x="251" y="375"/>
                  </a:lnTo>
                  <a:lnTo>
                    <a:pt x="209" y="321"/>
                  </a:lnTo>
                  <a:lnTo>
                    <a:pt x="209" y="314"/>
                  </a:lnTo>
                  <a:lnTo>
                    <a:pt x="207" y="311"/>
                  </a:lnTo>
                  <a:lnTo>
                    <a:pt x="198" y="311"/>
                  </a:lnTo>
                  <a:lnTo>
                    <a:pt x="171" y="355"/>
                  </a:lnTo>
                  <a:lnTo>
                    <a:pt x="179" y="406"/>
                  </a:lnTo>
                  <a:lnTo>
                    <a:pt x="189" y="419"/>
                  </a:lnTo>
                  <a:close/>
                  <a:moveTo>
                    <a:pt x="254" y="365"/>
                  </a:moveTo>
                  <a:lnTo>
                    <a:pt x="255" y="356"/>
                  </a:lnTo>
                  <a:lnTo>
                    <a:pt x="255" y="345"/>
                  </a:lnTo>
                  <a:lnTo>
                    <a:pt x="254" y="331"/>
                  </a:lnTo>
                  <a:lnTo>
                    <a:pt x="252" y="320"/>
                  </a:lnTo>
                  <a:lnTo>
                    <a:pt x="252" y="308"/>
                  </a:lnTo>
                  <a:lnTo>
                    <a:pt x="252" y="298"/>
                  </a:lnTo>
                  <a:lnTo>
                    <a:pt x="254" y="295"/>
                  </a:lnTo>
                  <a:lnTo>
                    <a:pt x="255" y="294"/>
                  </a:lnTo>
                  <a:lnTo>
                    <a:pt x="257" y="292"/>
                  </a:lnTo>
                  <a:lnTo>
                    <a:pt x="260" y="292"/>
                  </a:lnTo>
                  <a:lnTo>
                    <a:pt x="261" y="289"/>
                  </a:lnTo>
                  <a:lnTo>
                    <a:pt x="263" y="286"/>
                  </a:lnTo>
                  <a:lnTo>
                    <a:pt x="266" y="285"/>
                  </a:lnTo>
                  <a:lnTo>
                    <a:pt x="268" y="285"/>
                  </a:lnTo>
                  <a:lnTo>
                    <a:pt x="276" y="285"/>
                  </a:lnTo>
                  <a:lnTo>
                    <a:pt x="285" y="286"/>
                  </a:lnTo>
                  <a:lnTo>
                    <a:pt x="294" y="286"/>
                  </a:lnTo>
                  <a:lnTo>
                    <a:pt x="301" y="286"/>
                  </a:lnTo>
                  <a:lnTo>
                    <a:pt x="305" y="286"/>
                  </a:lnTo>
                  <a:lnTo>
                    <a:pt x="308" y="285"/>
                  </a:lnTo>
                  <a:lnTo>
                    <a:pt x="310" y="282"/>
                  </a:lnTo>
                  <a:lnTo>
                    <a:pt x="311" y="279"/>
                  </a:lnTo>
                  <a:lnTo>
                    <a:pt x="313" y="279"/>
                  </a:lnTo>
                  <a:lnTo>
                    <a:pt x="313" y="279"/>
                  </a:lnTo>
                  <a:lnTo>
                    <a:pt x="314" y="279"/>
                  </a:lnTo>
                  <a:lnTo>
                    <a:pt x="314" y="279"/>
                  </a:lnTo>
                  <a:lnTo>
                    <a:pt x="314" y="279"/>
                  </a:lnTo>
                  <a:lnTo>
                    <a:pt x="316" y="279"/>
                  </a:lnTo>
                  <a:lnTo>
                    <a:pt x="316" y="279"/>
                  </a:lnTo>
                  <a:lnTo>
                    <a:pt x="316" y="279"/>
                  </a:lnTo>
                  <a:lnTo>
                    <a:pt x="267" y="222"/>
                  </a:lnTo>
                  <a:lnTo>
                    <a:pt x="239" y="260"/>
                  </a:lnTo>
                  <a:lnTo>
                    <a:pt x="229" y="298"/>
                  </a:lnTo>
                  <a:lnTo>
                    <a:pt x="236" y="343"/>
                  </a:lnTo>
                  <a:lnTo>
                    <a:pt x="254" y="365"/>
                  </a:lnTo>
                  <a:close/>
                  <a:moveTo>
                    <a:pt x="329" y="278"/>
                  </a:moveTo>
                  <a:lnTo>
                    <a:pt x="329" y="266"/>
                  </a:lnTo>
                  <a:lnTo>
                    <a:pt x="330" y="256"/>
                  </a:lnTo>
                  <a:lnTo>
                    <a:pt x="332" y="249"/>
                  </a:lnTo>
                  <a:lnTo>
                    <a:pt x="335" y="243"/>
                  </a:lnTo>
                  <a:lnTo>
                    <a:pt x="339" y="240"/>
                  </a:lnTo>
                  <a:lnTo>
                    <a:pt x="342" y="237"/>
                  </a:lnTo>
                  <a:lnTo>
                    <a:pt x="348" y="235"/>
                  </a:lnTo>
                  <a:lnTo>
                    <a:pt x="352" y="237"/>
                  </a:lnTo>
                  <a:lnTo>
                    <a:pt x="363" y="240"/>
                  </a:lnTo>
                  <a:lnTo>
                    <a:pt x="376" y="244"/>
                  </a:lnTo>
                  <a:lnTo>
                    <a:pt x="388" y="250"/>
                  </a:lnTo>
                  <a:lnTo>
                    <a:pt x="401" y="256"/>
                  </a:lnTo>
                  <a:lnTo>
                    <a:pt x="373" y="198"/>
                  </a:lnTo>
                  <a:lnTo>
                    <a:pt x="335" y="163"/>
                  </a:lnTo>
                  <a:lnTo>
                    <a:pt x="319" y="173"/>
                  </a:lnTo>
                  <a:lnTo>
                    <a:pt x="305" y="198"/>
                  </a:lnTo>
                  <a:lnTo>
                    <a:pt x="316" y="249"/>
                  </a:lnTo>
                  <a:lnTo>
                    <a:pt x="329" y="278"/>
                  </a:lnTo>
                  <a:close/>
                  <a:moveTo>
                    <a:pt x="447" y="196"/>
                  </a:moveTo>
                  <a:lnTo>
                    <a:pt x="453" y="193"/>
                  </a:lnTo>
                  <a:lnTo>
                    <a:pt x="457" y="193"/>
                  </a:lnTo>
                  <a:lnTo>
                    <a:pt x="462" y="193"/>
                  </a:lnTo>
                  <a:lnTo>
                    <a:pt x="464" y="193"/>
                  </a:lnTo>
                  <a:lnTo>
                    <a:pt x="470" y="196"/>
                  </a:lnTo>
                  <a:lnTo>
                    <a:pt x="475" y="201"/>
                  </a:lnTo>
                  <a:lnTo>
                    <a:pt x="479" y="205"/>
                  </a:lnTo>
                  <a:lnTo>
                    <a:pt x="485" y="209"/>
                  </a:lnTo>
                  <a:lnTo>
                    <a:pt x="488" y="209"/>
                  </a:lnTo>
                  <a:lnTo>
                    <a:pt x="491" y="211"/>
                  </a:lnTo>
                  <a:lnTo>
                    <a:pt x="494" y="209"/>
                  </a:lnTo>
                  <a:lnTo>
                    <a:pt x="498" y="208"/>
                  </a:lnTo>
                  <a:lnTo>
                    <a:pt x="478" y="154"/>
                  </a:lnTo>
                  <a:lnTo>
                    <a:pt x="451" y="113"/>
                  </a:lnTo>
                  <a:lnTo>
                    <a:pt x="442" y="105"/>
                  </a:lnTo>
                  <a:lnTo>
                    <a:pt x="426" y="105"/>
                  </a:lnTo>
                  <a:lnTo>
                    <a:pt x="407" y="129"/>
                  </a:lnTo>
                  <a:lnTo>
                    <a:pt x="404" y="230"/>
                  </a:lnTo>
                  <a:lnTo>
                    <a:pt x="447" y="196"/>
                  </a:lnTo>
                  <a:close/>
                  <a:moveTo>
                    <a:pt x="506" y="203"/>
                  </a:moveTo>
                  <a:lnTo>
                    <a:pt x="507" y="203"/>
                  </a:lnTo>
                  <a:lnTo>
                    <a:pt x="509" y="202"/>
                  </a:lnTo>
                  <a:lnTo>
                    <a:pt x="509" y="202"/>
                  </a:lnTo>
                  <a:lnTo>
                    <a:pt x="510" y="202"/>
                  </a:lnTo>
                  <a:lnTo>
                    <a:pt x="512" y="201"/>
                  </a:lnTo>
                  <a:lnTo>
                    <a:pt x="512" y="201"/>
                  </a:lnTo>
                  <a:lnTo>
                    <a:pt x="513" y="201"/>
                  </a:lnTo>
                  <a:lnTo>
                    <a:pt x="515" y="199"/>
                  </a:lnTo>
                  <a:lnTo>
                    <a:pt x="516" y="199"/>
                  </a:lnTo>
                  <a:lnTo>
                    <a:pt x="519" y="193"/>
                  </a:lnTo>
                  <a:lnTo>
                    <a:pt x="522" y="186"/>
                  </a:lnTo>
                  <a:lnTo>
                    <a:pt x="526" y="177"/>
                  </a:lnTo>
                  <a:lnTo>
                    <a:pt x="529" y="167"/>
                  </a:lnTo>
                  <a:lnTo>
                    <a:pt x="534" y="160"/>
                  </a:lnTo>
                  <a:lnTo>
                    <a:pt x="537" y="154"/>
                  </a:lnTo>
                  <a:lnTo>
                    <a:pt x="538" y="151"/>
                  </a:lnTo>
                  <a:lnTo>
                    <a:pt x="543" y="148"/>
                  </a:lnTo>
                  <a:lnTo>
                    <a:pt x="546" y="147"/>
                  </a:lnTo>
                  <a:lnTo>
                    <a:pt x="549" y="147"/>
                  </a:lnTo>
                  <a:lnTo>
                    <a:pt x="551" y="148"/>
                  </a:lnTo>
                  <a:lnTo>
                    <a:pt x="559" y="151"/>
                  </a:lnTo>
                  <a:lnTo>
                    <a:pt x="565" y="157"/>
                  </a:lnTo>
                  <a:lnTo>
                    <a:pt x="571" y="163"/>
                  </a:lnTo>
                  <a:lnTo>
                    <a:pt x="578" y="167"/>
                  </a:lnTo>
                  <a:lnTo>
                    <a:pt x="581" y="169"/>
                  </a:lnTo>
                  <a:lnTo>
                    <a:pt x="585" y="170"/>
                  </a:lnTo>
                  <a:lnTo>
                    <a:pt x="588" y="169"/>
                  </a:lnTo>
                  <a:lnTo>
                    <a:pt x="593" y="167"/>
                  </a:lnTo>
                  <a:lnTo>
                    <a:pt x="585" y="107"/>
                  </a:lnTo>
                  <a:lnTo>
                    <a:pt x="574" y="54"/>
                  </a:lnTo>
                  <a:lnTo>
                    <a:pt x="566" y="46"/>
                  </a:lnTo>
                  <a:lnTo>
                    <a:pt x="557" y="46"/>
                  </a:lnTo>
                  <a:lnTo>
                    <a:pt x="526" y="89"/>
                  </a:lnTo>
                  <a:lnTo>
                    <a:pt x="503" y="192"/>
                  </a:lnTo>
                  <a:lnTo>
                    <a:pt x="506" y="203"/>
                  </a:lnTo>
                  <a:close/>
                  <a:moveTo>
                    <a:pt x="602" y="161"/>
                  </a:moveTo>
                  <a:lnTo>
                    <a:pt x="607" y="157"/>
                  </a:lnTo>
                  <a:lnTo>
                    <a:pt x="613" y="153"/>
                  </a:lnTo>
                  <a:lnTo>
                    <a:pt x="621" y="148"/>
                  </a:lnTo>
                  <a:lnTo>
                    <a:pt x="627" y="144"/>
                  </a:lnTo>
                  <a:lnTo>
                    <a:pt x="633" y="139"/>
                  </a:lnTo>
                  <a:lnTo>
                    <a:pt x="638" y="135"/>
                  </a:lnTo>
                  <a:lnTo>
                    <a:pt x="644" y="129"/>
                  </a:lnTo>
                  <a:lnTo>
                    <a:pt x="650" y="123"/>
                  </a:lnTo>
                  <a:lnTo>
                    <a:pt x="650" y="128"/>
                  </a:lnTo>
                  <a:lnTo>
                    <a:pt x="650" y="132"/>
                  </a:lnTo>
                  <a:lnTo>
                    <a:pt x="650" y="135"/>
                  </a:lnTo>
                  <a:lnTo>
                    <a:pt x="652" y="139"/>
                  </a:lnTo>
                  <a:lnTo>
                    <a:pt x="652" y="144"/>
                  </a:lnTo>
                  <a:lnTo>
                    <a:pt x="653" y="147"/>
                  </a:lnTo>
                  <a:lnTo>
                    <a:pt x="653" y="151"/>
                  </a:lnTo>
                  <a:lnTo>
                    <a:pt x="653" y="155"/>
                  </a:lnTo>
                  <a:lnTo>
                    <a:pt x="655" y="154"/>
                  </a:lnTo>
                  <a:lnTo>
                    <a:pt x="658" y="154"/>
                  </a:lnTo>
                  <a:lnTo>
                    <a:pt x="659" y="153"/>
                  </a:lnTo>
                  <a:lnTo>
                    <a:pt x="661" y="153"/>
                  </a:lnTo>
                  <a:lnTo>
                    <a:pt x="662" y="153"/>
                  </a:lnTo>
                  <a:lnTo>
                    <a:pt x="663" y="151"/>
                  </a:lnTo>
                  <a:lnTo>
                    <a:pt x="666" y="150"/>
                  </a:lnTo>
                  <a:lnTo>
                    <a:pt x="668" y="150"/>
                  </a:lnTo>
                  <a:lnTo>
                    <a:pt x="681" y="46"/>
                  </a:lnTo>
                  <a:lnTo>
                    <a:pt x="681" y="35"/>
                  </a:lnTo>
                  <a:lnTo>
                    <a:pt x="659" y="22"/>
                  </a:lnTo>
                  <a:lnTo>
                    <a:pt x="650" y="22"/>
                  </a:lnTo>
                  <a:lnTo>
                    <a:pt x="618" y="70"/>
                  </a:lnTo>
                  <a:lnTo>
                    <a:pt x="599" y="145"/>
                  </a:lnTo>
                  <a:lnTo>
                    <a:pt x="602" y="161"/>
                  </a:lnTo>
                  <a:close/>
                  <a:moveTo>
                    <a:pt x="677" y="144"/>
                  </a:moveTo>
                  <a:lnTo>
                    <a:pt x="684" y="138"/>
                  </a:lnTo>
                  <a:lnTo>
                    <a:pt x="692" y="131"/>
                  </a:lnTo>
                  <a:lnTo>
                    <a:pt x="696" y="123"/>
                  </a:lnTo>
                  <a:lnTo>
                    <a:pt x="702" y="116"/>
                  </a:lnTo>
                  <a:lnTo>
                    <a:pt x="708" y="109"/>
                  </a:lnTo>
                  <a:lnTo>
                    <a:pt x="715" y="105"/>
                  </a:lnTo>
                  <a:lnTo>
                    <a:pt x="718" y="103"/>
                  </a:lnTo>
                  <a:lnTo>
                    <a:pt x="722" y="103"/>
                  </a:lnTo>
                  <a:lnTo>
                    <a:pt x="728" y="103"/>
                  </a:lnTo>
                  <a:lnTo>
                    <a:pt x="733" y="103"/>
                  </a:lnTo>
                  <a:lnTo>
                    <a:pt x="734" y="107"/>
                  </a:lnTo>
                  <a:lnTo>
                    <a:pt x="737" y="112"/>
                  </a:lnTo>
                  <a:lnTo>
                    <a:pt x="740" y="116"/>
                  </a:lnTo>
                  <a:lnTo>
                    <a:pt x="745" y="122"/>
                  </a:lnTo>
                  <a:lnTo>
                    <a:pt x="748" y="128"/>
                  </a:lnTo>
                  <a:lnTo>
                    <a:pt x="750" y="134"/>
                  </a:lnTo>
                  <a:lnTo>
                    <a:pt x="753" y="138"/>
                  </a:lnTo>
                  <a:lnTo>
                    <a:pt x="753" y="141"/>
                  </a:lnTo>
                  <a:lnTo>
                    <a:pt x="818" y="22"/>
                  </a:lnTo>
                  <a:lnTo>
                    <a:pt x="809" y="7"/>
                  </a:lnTo>
                  <a:lnTo>
                    <a:pt x="796" y="0"/>
                  </a:lnTo>
                  <a:lnTo>
                    <a:pt x="798" y="0"/>
                  </a:lnTo>
                  <a:lnTo>
                    <a:pt x="796" y="0"/>
                  </a:lnTo>
                  <a:lnTo>
                    <a:pt x="790" y="0"/>
                  </a:lnTo>
                  <a:lnTo>
                    <a:pt x="787" y="0"/>
                  </a:lnTo>
                  <a:lnTo>
                    <a:pt x="786" y="0"/>
                  </a:lnTo>
                  <a:lnTo>
                    <a:pt x="787" y="0"/>
                  </a:lnTo>
                  <a:lnTo>
                    <a:pt x="755" y="13"/>
                  </a:lnTo>
                  <a:lnTo>
                    <a:pt x="708" y="67"/>
                  </a:lnTo>
                  <a:lnTo>
                    <a:pt x="678" y="135"/>
                  </a:lnTo>
                  <a:lnTo>
                    <a:pt x="677" y="144"/>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04" name="Freeform 180">
              <a:extLst>
                <a:ext uri="{FF2B5EF4-FFF2-40B4-BE49-F238E27FC236}">
                  <a16:creationId xmlns:a16="http://schemas.microsoft.com/office/drawing/2014/main" xmlns="" id="{1E34B502-D744-417D-9CB6-4FC4CA000FD1}"/>
                </a:ext>
              </a:extLst>
            </p:cNvPr>
            <p:cNvSpPr>
              <a:spLocks/>
            </p:cNvSpPr>
            <p:nvPr/>
          </p:nvSpPr>
          <p:spPr bwMode="auto">
            <a:xfrm>
              <a:off x="590" y="2974"/>
              <a:ext cx="117" cy="106"/>
            </a:xfrm>
            <a:custGeom>
              <a:avLst/>
              <a:gdLst>
                <a:gd name="T0" fmla="*/ 192 w 358"/>
                <a:gd name="T1" fmla="*/ 7 h 317"/>
                <a:gd name="T2" fmla="*/ 201 w 358"/>
                <a:gd name="T3" fmla="*/ 18 h 317"/>
                <a:gd name="T4" fmla="*/ 209 w 358"/>
                <a:gd name="T5" fmla="*/ 27 h 317"/>
                <a:gd name="T6" fmla="*/ 173 w 358"/>
                <a:gd name="T7" fmla="*/ 33 h 317"/>
                <a:gd name="T8" fmla="*/ 139 w 358"/>
                <a:gd name="T9" fmla="*/ 45 h 317"/>
                <a:gd name="T10" fmla="*/ 121 w 358"/>
                <a:gd name="T11" fmla="*/ 48 h 317"/>
                <a:gd name="T12" fmla="*/ 128 w 358"/>
                <a:gd name="T13" fmla="*/ 52 h 317"/>
                <a:gd name="T14" fmla="*/ 137 w 358"/>
                <a:gd name="T15" fmla="*/ 55 h 317"/>
                <a:gd name="T16" fmla="*/ 140 w 358"/>
                <a:gd name="T17" fmla="*/ 59 h 317"/>
                <a:gd name="T18" fmla="*/ 145 w 358"/>
                <a:gd name="T19" fmla="*/ 68 h 317"/>
                <a:gd name="T20" fmla="*/ 146 w 358"/>
                <a:gd name="T21" fmla="*/ 75 h 317"/>
                <a:gd name="T22" fmla="*/ 123 w 358"/>
                <a:gd name="T23" fmla="*/ 82 h 317"/>
                <a:gd name="T24" fmla="*/ 99 w 358"/>
                <a:gd name="T25" fmla="*/ 93 h 317"/>
                <a:gd name="T26" fmla="*/ 77 w 358"/>
                <a:gd name="T27" fmla="*/ 103 h 317"/>
                <a:gd name="T28" fmla="*/ 74 w 358"/>
                <a:gd name="T29" fmla="*/ 110 h 317"/>
                <a:gd name="T30" fmla="*/ 71 w 358"/>
                <a:gd name="T31" fmla="*/ 119 h 317"/>
                <a:gd name="T32" fmla="*/ 77 w 358"/>
                <a:gd name="T33" fmla="*/ 130 h 317"/>
                <a:gd name="T34" fmla="*/ 62 w 358"/>
                <a:gd name="T35" fmla="*/ 135 h 317"/>
                <a:gd name="T36" fmla="*/ 43 w 358"/>
                <a:gd name="T37" fmla="*/ 145 h 317"/>
                <a:gd name="T38" fmla="*/ 40 w 358"/>
                <a:gd name="T39" fmla="*/ 154 h 317"/>
                <a:gd name="T40" fmla="*/ 59 w 358"/>
                <a:gd name="T41" fmla="*/ 157 h 317"/>
                <a:gd name="T42" fmla="*/ 78 w 358"/>
                <a:gd name="T43" fmla="*/ 158 h 317"/>
                <a:gd name="T44" fmla="*/ 62 w 358"/>
                <a:gd name="T45" fmla="*/ 165 h 317"/>
                <a:gd name="T46" fmla="*/ 21 w 358"/>
                <a:gd name="T47" fmla="*/ 186 h 317"/>
                <a:gd name="T48" fmla="*/ 3 w 358"/>
                <a:gd name="T49" fmla="*/ 203 h 317"/>
                <a:gd name="T50" fmla="*/ 0 w 358"/>
                <a:gd name="T51" fmla="*/ 213 h 317"/>
                <a:gd name="T52" fmla="*/ 3 w 358"/>
                <a:gd name="T53" fmla="*/ 221 h 317"/>
                <a:gd name="T54" fmla="*/ 6 w 358"/>
                <a:gd name="T55" fmla="*/ 231 h 317"/>
                <a:gd name="T56" fmla="*/ 31 w 358"/>
                <a:gd name="T57" fmla="*/ 244 h 317"/>
                <a:gd name="T58" fmla="*/ 31 w 358"/>
                <a:gd name="T59" fmla="*/ 242 h 317"/>
                <a:gd name="T60" fmla="*/ 15 w 358"/>
                <a:gd name="T61" fmla="*/ 240 h 317"/>
                <a:gd name="T62" fmla="*/ 3 w 358"/>
                <a:gd name="T63" fmla="*/ 248 h 317"/>
                <a:gd name="T64" fmla="*/ 2 w 358"/>
                <a:gd name="T65" fmla="*/ 264 h 317"/>
                <a:gd name="T66" fmla="*/ 16 w 358"/>
                <a:gd name="T67" fmla="*/ 270 h 317"/>
                <a:gd name="T68" fmla="*/ 64 w 358"/>
                <a:gd name="T69" fmla="*/ 266 h 317"/>
                <a:gd name="T70" fmla="*/ 105 w 358"/>
                <a:gd name="T71" fmla="*/ 261 h 317"/>
                <a:gd name="T72" fmla="*/ 95 w 358"/>
                <a:gd name="T73" fmla="*/ 266 h 317"/>
                <a:gd name="T74" fmla="*/ 86 w 358"/>
                <a:gd name="T75" fmla="*/ 273 h 317"/>
                <a:gd name="T76" fmla="*/ 84 w 358"/>
                <a:gd name="T77" fmla="*/ 295 h 317"/>
                <a:gd name="T78" fmla="*/ 139 w 358"/>
                <a:gd name="T79" fmla="*/ 299 h 317"/>
                <a:gd name="T80" fmla="*/ 133 w 358"/>
                <a:gd name="T81" fmla="*/ 305 h 317"/>
                <a:gd name="T82" fmla="*/ 133 w 358"/>
                <a:gd name="T83" fmla="*/ 317 h 317"/>
                <a:gd name="T84" fmla="*/ 177 w 358"/>
                <a:gd name="T85" fmla="*/ 317 h 317"/>
                <a:gd name="T86" fmla="*/ 227 w 358"/>
                <a:gd name="T87" fmla="*/ 314 h 317"/>
                <a:gd name="T88" fmla="*/ 246 w 358"/>
                <a:gd name="T89" fmla="*/ 306 h 317"/>
                <a:gd name="T90" fmla="*/ 263 w 358"/>
                <a:gd name="T91" fmla="*/ 302 h 317"/>
                <a:gd name="T92" fmla="*/ 288 w 358"/>
                <a:gd name="T93" fmla="*/ 299 h 317"/>
                <a:gd name="T94" fmla="*/ 314 w 358"/>
                <a:gd name="T95" fmla="*/ 295 h 317"/>
                <a:gd name="T96" fmla="*/ 209 w 358"/>
                <a:gd name="T97" fmla="*/ 248 h 317"/>
                <a:gd name="T98" fmla="*/ 145 w 358"/>
                <a:gd name="T99" fmla="*/ 238 h 317"/>
                <a:gd name="T100" fmla="*/ 75 w 358"/>
                <a:gd name="T101" fmla="*/ 210 h 317"/>
                <a:gd name="T102" fmla="*/ 120 w 358"/>
                <a:gd name="T103" fmla="*/ 170 h 317"/>
                <a:gd name="T104" fmla="*/ 114 w 358"/>
                <a:gd name="T105" fmla="*/ 146 h 317"/>
                <a:gd name="T106" fmla="*/ 136 w 358"/>
                <a:gd name="T107" fmla="*/ 107 h 317"/>
                <a:gd name="T108" fmla="*/ 199 w 358"/>
                <a:gd name="T10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317">
                  <a:moveTo>
                    <a:pt x="189" y="1"/>
                  </a:moveTo>
                  <a:lnTo>
                    <a:pt x="189" y="4"/>
                  </a:lnTo>
                  <a:lnTo>
                    <a:pt x="192" y="7"/>
                  </a:lnTo>
                  <a:lnTo>
                    <a:pt x="193" y="11"/>
                  </a:lnTo>
                  <a:lnTo>
                    <a:pt x="196" y="14"/>
                  </a:lnTo>
                  <a:lnTo>
                    <a:pt x="201" y="18"/>
                  </a:lnTo>
                  <a:lnTo>
                    <a:pt x="204" y="21"/>
                  </a:lnTo>
                  <a:lnTo>
                    <a:pt x="207" y="24"/>
                  </a:lnTo>
                  <a:lnTo>
                    <a:pt x="209" y="27"/>
                  </a:lnTo>
                  <a:lnTo>
                    <a:pt x="196" y="29"/>
                  </a:lnTo>
                  <a:lnTo>
                    <a:pt x="184" y="30"/>
                  </a:lnTo>
                  <a:lnTo>
                    <a:pt x="173" y="33"/>
                  </a:lnTo>
                  <a:lnTo>
                    <a:pt x="161" y="37"/>
                  </a:lnTo>
                  <a:lnTo>
                    <a:pt x="151" y="42"/>
                  </a:lnTo>
                  <a:lnTo>
                    <a:pt x="139" y="45"/>
                  </a:lnTo>
                  <a:lnTo>
                    <a:pt x="128" y="48"/>
                  </a:lnTo>
                  <a:lnTo>
                    <a:pt x="118" y="48"/>
                  </a:lnTo>
                  <a:lnTo>
                    <a:pt x="121" y="48"/>
                  </a:lnTo>
                  <a:lnTo>
                    <a:pt x="124" y="49"/>
                  </a:lnTo>
                  <a:lnTo>
                    <a:pt x="127" y="50"/>
                  </a:lnTo>
                  <a:lnTo>
                    <a:pt x="128" y="52"/>
                  </a:lnTo>
                  <a:lnTo>
                    <a:pt x="131" y="52"/>
                  </a:lnTo>
                  <a:lnTo>
                    <a:pt x="134" y="53"/>
                  </a:lnTo>
                  <a:lnTo>
                    <a:pt x="137" y="55"/>
                  </a:lnTo>
                  <a:lnTo>
                    <a:pt x="139" y="55"/>
                  </a:lnTo>
                  <a:lnTo>
                    <a:pt x="140" y="58"/>
                  </a:lnTo>
                  <a:lnTo>
                    <a:pt x="140" y="59"/>
                  </a:lnTo>
                  <a:lnTo>
                    <a:pt x="142" y="62"/>
                  </a:lnTo>
                  <a:lnTo>
                    <a:pt x="143" y="65"/>
                  </a:lnTo>
                  <a:lnTo>
                    <a:pt x="145" y="68"/>
                  </a:lnTo>
                  <a:lnTo>
                    <a:pt x="145" y="71"/>
                  </a:lnTo>
                  <a:lnTo>
                    <a:pt x="146" y="72"/>
                  </a:lnTo>
                  <a:lnTo>
                    <a:pt x="146" y="75"/>
                  </a:lnTo>
                  <a:lnTo>
                    <a:pt x="139" y="77"/>
                  </a:lnTo>
                  <a:lnTo>
                    <a:pt x="130" y="78"/>
                  </a:lnTo>
                  <a:lnTo>
                    <a:pt x="123" y="82"/>
                  </a:lnTo>
                  <a:lnTo>
                    <a:pt x="115" y="85"/>
                  </a:lnTo>
                  <a:lnTo>
                    <a:pt x="108" y="90"/>
                  </a:lnTo>
                  <a:lnTo>
                    <a:pt x="99" y="93"/>
                  </a:lnTo>
                  <a:lnTo>
                    <a:pt x="92" y="96"/>
                  </a:lnTo>
                  <a:lnTo>
                    <a:pt x="84" y="96"/>
                  </a:lnTo>
                  <a:lnTo>
                    <a:pt x="77" y="103"/>
                  </a:lnTo>
                  <a:lnTo>
                    <a:pt x="77" y="106"/>
                  </a:lnTo>
                  <a:lnTo>
                    <a:pt x="75" y="109"/>
                  </a:lnTo>
                  <a:lnTo>
                    <a:pt x="74" y="110"/>
                  </a:lnTo>
                  <a:lnTo>
                    <a:pt x="72" y="113"/>
                  </a:lnTo>
                  <a:lnTo>
                    <a:pt x="72" y="116"/>
                  </a:lnTo>
                  <a:lnTo>
                    <a:pt x="71" y="119"/>
                  </a:lnTo>
                  <a:lnTo>
                    <a:pt x="69" y="120"/>
                  </a:lnTo>
                  <a:lnTo>
                    <a:pt x="69" y="123"/>
                  </a:lnTo>
                  <a:lnTo>
                    <a:pt x="77" y="130"/>
                  </a:lnTo>
                  <a:lnTo>
                    <a:pt x="72" y="130"/>
                  </a:lnTo>
                  <a:lnTo>
                    <a:pt x="68" y="132"/>
                  </a:lnTo>
                  <a:lnTo>
                    <a:pt x="62" y="135"/>
                  </a:lnTo>
                  <a:lnTo>
                    <a:pt x="56" y="138"/>
                  </a:lnTo>
                  <a:lnTo>
                    <a:pt x="49" y="142"/>
                  </a:lnTo>
                  <a:lnTo>
                    <a:pt x="43" y="145"/>
                  </a:lnTo>
                  <a:lnTo>
                    <a:pt x="39" y="148"/>
                  </a:lnTo>
                  <a:lnTo>
                    <a:pt x="34" y="151"/>
                  </a:lnTo>
                  <a:lnTo>
                    <a:pt x="40" y="154"/>
                  </a:lnTo>
                  <a:lnTo>
                    <a:pt x="46" y="155"/>
                  </a:lnTo>
                  <a:lnTo>
                    <a:pt x="53" y="157"/>
                  </a:lnTo>
                  <a:lnTo>
                    <a:pt x="59" y="157"/>
                  </a:lnTo>
                  <a:lnTo>
                    <a:pt x="65" y="158"/>
                  </a:lnTo>
                  <a:lnTo>
                    <a:pt x="72" y="158"/>
                  </a:lnTo>
                  <a:lnTo>
                    <a:pt x="78" y="158"/>
                  </a:lnTo>
                  <a:lnTo>
                    <a:pt x="84" y="158"/>
                  </a:lnTo>
                  <a:lnTo>
                    <a:pt x="74" y="161"/>
                  </a:lnTo>
                  <a:lnTo>
                    <a:pt x="62" y="165"/>
                  </a:lnTo>
                  <a:lnTo>
                    <a:pt x="47" y="171"/>
                  </a:lnTo>
                  <a:lnTo>
                    <a:pt x="34" y="177"/>
                  </a:lnTo>
                  <a:lnTo>
                    <a:pt x="21" y="186"/>
                  </a:lnTo>
                  <a:lnTo>
                    <a:pt x="11" y="193"/>
                  </a:lnTo>
                  <a:lnTo>
                    <a:pt x="6" y="199"/>
                  </a:lnTo>
                  <a:lnTo>
                    <a:pt x="3" y="203"/>
                  </a:lnTo>
                  <a:lnTo>
                    <a:pt x="0" y="208"/>
                  </a:lnTo>
                  <a:lnTo>
                    <a:pt x="0" y="213"/>
                  </a:lnTo>
                  <a:lnTo>
                    <a:pt x="0" y="213"/>
                  </a:lnTo>
                  <a:lnTo>
                    <a:pt x="2" y="215"/>
                  </a:lnTo>
                  <a:lnTo>
                    <a:pt x="2" y="218"/>
                  </a:lnTo>
                  <a:lnTo>
                    <a:pt x="3" y="221"/>
                  </a:lnTo>
                  <a:lnTo>
                    <a:pt x="5" y="224"/>
                  </a:lnTo>
                  <a:lnTo>
                    <a:pt x="6" y="228"/>
                  </a:lnTo>
                  <a:lnTo>
                    <a:pt x="6" y="231"/>
                  </a:lnTo>
                  <a:lnTo>
                    <a:pt x="8" y="234"/>
                  </a:lnTo>
                  <a:lnTo>
                    <a:pt x="24" y="241"/>
                  </a:lnTo>
                  <a:lnTo>
                    <a:pt x="31" y="244"/>
                  </a:lnTo>
                  <a:lnTo>
                    <a:pt x="33" y="244"/>
                  </a:lnTo>
                  <a:lnTo>
                    <a:pt x="33" y="242"/>
                  </a:lnTo>
                  <a:lnTo>
                    <a:pt x="31" y="242"/>
                  </a:lnTo>
                  <a:lnTo>
                    <a:pt x="30" y="241"/>
                  </a:lnTo>
                  <a:lnTo>
                    <a:pt x="22" y="240"/>
                  </a:lnTo>
                  <a:lnTo>
                    <a:pt x="15" y="240"/>
                  </a:lnTo>
                  <a:lnTo>
                    <a:pt x="11" y="242"/>
                  </a:lnTo>
                  <a:lnTo>
                    <a:pt x="6" y="244"/>
                  </a:lnTo>
                  <a:lnTo>
                    <a:pt x="3" y="248"/>
                  </a:lnTo>
                  <a:lnTo>
                    <a:pt x="0" y="254"/>
                  </a:lnTo>
                  <a:lnTo>
                    <a:pt x="0" y="261"/>
                  </a:lnTo>
                  <a:lnTo>
                    <a:pt x="2" y="264"/>
                  </a:lnTo>
                  <a:lnTo>
                    <a:pt x="6" y="267"/>
                  </a:lnTo>
                  <a:lnTo>
                    <a:pt x="11" y="269"/>
                  </a:lnTo>
                  <a:lnTo>
                    <a:pt x="16" y="270"/>
                  </a:lnTo>
                  <a:lnTo>
                    <a:pt x="31" y="270"/>
                  </a:lnTo>
                  <a:lnTo>
                    <a:pt x="47" y="269"/>
                  </a:lnTo>
                  <a:lnTo>
                    <a:pt x="64" y="266"/>
                  </a:lnTo>
                  <a:lnTo>
                    <a:pt x="80" y="264"/>
                  </a:lnTo>
                  <a:lnTo>
                    <a:pt x="95" y="261"/>
                  </a:lnTo>
                  <a:lnTo>
                    <a:pt x="105" y="261"/>
                  </a:lnTo>
                  <a:lnTo>
                    <a:pt x="102" y="261"/>
                  </a:lnTo>
                  <a:lnTo>
                    <a:pt x="99" y="263"/>
                  </a:lnTo>
                  <a:lnTo>
                    <a:pt x="95" y="266"/>
                  </a:lnTo>
                  <a:lnTo>
                    <a:pt x="92" y="267"/>
                  </a:lnTo>
                  <a:lnTo>
                    <a:pt x="89" y="270"/>
                  </a:lnTo>
                  <a:lnTo>
                    <a:pt x="86" y="273"/>
                  </a:lnTo>
                  <a:lnTo>
                    <a:pt x="84" y="274"/>
                  </a:lnTo>
                  <a:lnTo>
                    <a:pt x="84" y="274"/>
                  </a:lnTo>
                  <a:lnTo>
                    <a:pt x="84" y="295"/>
                  </a:lnTo>
                  <a:lnTo>
                    <a:pt x="146" y="295"/>
                  </a:lnTo>
                  <a:lnTo>
                    <a:pt x="142" y="298"/>
                  </a:lnTo>
                  <a:lnTo>
                    <a:pt x="139" y="299"/>
                  </a:lnTo>
                  <a:lnTo>
                    <a:pt x="136" y="301"/>
                  </a:lnTo>
                  <a:lnTo>
                    <a:pt x="134" y="304"/>
                  </a:lnTo>
                  <a:lnTo>
                    <a:pt x="133" y="305"/>
                  </a:lnTo>
                  <a:lnTo>
                    <a:pt x="133" y="308"/>
                  </a:lnTo>
                  <a:lnTo>
                    <a:pt x="133" y="311"/>
                  </a:lnTo>
                  <a:lnTo>
                    <a:pt x="133" y="317"/>
                  </a:lnTo>
                  <a:lnTo>
                    <a:pt x="145" y="317"/>
                  </a:lnTo>
                  <a:lnTo>
                    <a:pt x="159" y="317"/>
                  </a:lnTo>
                  <a:lnTo>
                    <a:pt x="177" y="317"/>
                  </a:lnTo>
                  <a:lnTo>
                    <a:pt x="195" y="317"/>
                  </a:lnTo>
                  <a:lnTo>
                    <a:pt x="211" y="315"/>
                  </a:lnTo>
                  <a:lnTo>
                    <a:pt x="227" y="314"/>
                  </a:lnTo>
                  <a:lnTo>
                    <a:pt x="235" y="311"/>
                  </a:lnTo>
                  <a:lnTo>
                    <a:pt x="240" y="309"/>
                  </a:lnTo>
                  <a:lnTo>
                    <a:pt x="246" y="306"/>
                  </a:lnTo>
                  <a:lnTo>
                    <a:pt x="251" y="302"/>
                  </a:lnTo>
                  <a:lnTo>
                    <a:pt x="255" y="302"/>
                  </a:lnTo>
                  <a:lnTo>
                    <a:pt x="263" y="302"/>
                  </a:lnTo>
                  <a:lnTo>
                    <a:pt x="270" y="301"/>
                  </a:lnTo>
                  <a:lnTo>
                    <a:pt x="279" y="299"/>
                  </a:lnTo>
                  <a:lnTo>
                    <a:pt x="288" y="299"/>
                  </a:lnTo>
                  <a:lnTo>
                    <a:pt x="296" y="298"/>
                  </a:lnTo>
                  <a:lnTo>
                    <a:pt x="305" y="296"/>
                  </a:lnTo>
                  <a:lnTo>
                    <a:pt x="314" y="295"/>
                  </a:lnTo>
                  <a:lnTo>
                    <a:pt x="352" y="270"/>
                  </a:lnTo>
                  <a:lnTo>
                    <a:pt x="358" y="226"/>
                  </a:lnTo>
                  <a:lnTo>
                    <a:pt x="209" y="248"/>
                  </a:lnTo>
                  <a:lnTo>
                    <a:pt x="183" y="235"/>
                  </a:lnTo>
                  <a:lnTo>
                    <a:pt x="180" y="238"/>
                  </a:lnTo>
                  <a:lnTo>
                    <a:pt x="145" y="238"/>
                  </a:lnTo>
                  <a:lnTo>
                    <a:pt x="142" y="221"/>
                  </a:lnTo>
                  <a:lnTo>
                    <a:pt x="92" y="226"/>
                  </a:lnTo>
                  <a:lnTo>
                    <a:pt x="75" y="210"/>
                  </a:lnTo>
                  <a:lnTo>
                    <a:pt x="117" y="184"/>
                  </a:lnTo>
                  <a:lnTo>
                    <a:pt x="117" y="178"/>
                  </a:lnTo>
                  <a:lnTo>
                    <a:pt x="120" y="170"/>
                  </a:lnTo>
                  <a:lnTo>
                    <a:pt x="139" y="157"/>
                  </a:lnTo>
                  <a:lnTo>
                    <a:pt x="131" y="146"/>
                  </a:lnTo>
                  <a:lnTo>
                    <a:pt x="114" y="146"/>
                  </a:lnTo>
                  <a:lnTo>
                    <a:pt x="106" y="141"/>
                  </a:lnTo>
                  <a:lnTo>
                    <a:pt x="103" y="135"/>
                  </a:lnTo>
                  <a:lnTo>
                    <a:pt x="136" y="107"/>
                  </a:lnTo>
                  <a:lnTo>
                    <a:pt x="211" y="62"/>
                  </a:lnTo>
                  <a:lnTo>
                    <a:pt x="301" y="2"/>
                  </a:lnTo>
                  <a:lnTo>
                    <a:pt x="199" y="0"/>
                  </a:lnTo>
                  <a:lnTo>
                    <a:pt x="189" y="1"/>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05" name="Freeform 181">
              <a:extLst>
                <a:ext uri="{FF2B5EF4-FFF2-40B4-BE49-F238E27FC236}">
                  <a16:creationId xmlns:a16="http://schemas.microsoft.com/office/drawing/2014/main" xmlns="" id="{24BD997F-D507-4DAD-9BA2-E164F1090EE4}"/>
                </a:ext>
              </a:extLst>
            </p:cNvPr>
            <p:cNvSpPr>
              <a:spLocks noEditPoints="1"/>
            </p:cNvSpPr>
            <p:nvPr/>
          </p:nvSpPr>
          <p:spPr bwMode="auto">
            <a:xfrm>
              <a:off x="552" y="2979"/>
              <a:ext cx="84" cy="128"/>
            </a:xfrm>
            <a:custGeom>
              <a:avLst/>
              <a:gdLst>
                <a:gd name="T0" fmla="*/ 169 w 250"/>
                <a:gd name="T1" fmla="*/ 28 h 384"/>
                <a:gd name="T2" fmla="*/ 113 w 250"/>
                <a:gd name="T3" fmla="*/ 44 h 384"/>
                <a:gd name="T4" fmla="*/ 100 w 250"/>
                <a:gd name="T5" fmla="*/ 52 h 384"/>
                <a:gd name="T6" fmla="*/ 104 w 250"/>
                <a:gd name="T7" fmla="*/ 60 h 384"/>
                <a:gd name="T8" fmla="*/ 106 w 250"/>
                <a:gd name="T9" fmla="*/ 68 h 384"/>
                <a:gd name="T10" fmla="*/ 101 w 250"/>
                <a:gd name="T11" fmla="*/ 71 h 384"/>
                <a:gd name="T12" fmla="*/ 94 w 250"/>
                <a:gd name="T13" fmla="*/ 77 h 384"/>
                <a:gd name="T14" fmla="*/ 93 w 250"/>
                <a:gd name="T15" fmla="*/ 89 h 384"/>
                <a:gd name="T16" fmla="*/ 93 w 250"/>
                <a:gd name="T17" fmla="*/ 127 h 384"/>
                <a:gd name="T18" fmla="*/ 65 w 250"/>
                <a:gd name="T19" fmla="*/ 138 h 384"/>
                <a:gd name="T20" fmla="*/ 41 w 250"/>
                <a:gd name="T21" fmla="*/ 153 h 384"/>
                <a:gd name="T22" fmla="*/ 44 w 250"/>
                <a:gd name="T23" fmla="*/ 160 h 384"/>
                <a:gd name="T24" fmla="*/ 59 w 250"/>
                <a:gd name="T25" fmla="*/ 167 h 384"/>
                <a:gd name="T26" fmla="*/ 70 w 250"/>
                <a:gd name="T27" fmla="*/ 172 h 384"/>
                <a:gd name="T28" fmla="*/ 73 w 250"/>
                <a:gd name="T29" fmla="*/ 182 h 384"/>
                <a:gd name="T30" fmla="*/ 76 w 250"/>
                <a:gd name="T31" fmla="*/ 192 h 384"/>
                <a:gd name="T32" fmla="*/ 76 w 250"/>
                <a:gd name="T33" fmla="*/ 202 h 384"/>
                <a:gd name="T34" fmla="*/ 69 w 250"/>
                <a:gd name="T35" fmla="*/ 214 h 384"/>
                <a:gd name="T36" fmla="*/ 63 w 250"/>
                <a:gd name="T37" fmla="*/ 227 h 384"/>
                <a:gd name="T38" fmla="*/ 16 w 250"/>
                <a:gd name="T39" fmla="*/ 228 h 384"/>
                <a:gd name="T40" fmla="*/ 51 w 250"/>
                <a:gd name="T41" fmla="*/ 212 h 384"/>
                <a:gd name="T42" fmla="*/ 22 w 250"/>
                <a:gd name="T43" fmla="*/ 164 h 384"/>
                <a:gd name="T44" fmla="*/ 66 w 250"/>
                <a:gd name="T45" fmla="*/ 121 h 384"/>
                <a:gd name="T46" fmla="*/ 57 w 250"/>
                <a:gd name="T47" fmla="*/ 74 h 384"/>
                <a:gd name="T48" fmla="*/ 57 w 250"/>
                <a:gd name="T49" fmla="*/ 243 h 384"/>
                <a:gd name="T50" fmla="*/ 57 w 250"/>
                <a:gd name="T51" fmla="*/ 244 h 384"/>
                <a:gd name="T52" fmla="*/ 57 w 250"/>
                <a:gd name="T53" fmla="*/ 246 h 384"/>
                <a:gd name="T54" fmla="*/ 60 w 250"/>
                <a:gd name="T55" fmla="*/ 249 h 384"/>
                <a:gd name="T56" fmla="*/ 67 w 250"/>
                <a:gd name="T57" fmla="*/ 256 h 384"/>
                <a:gd name="T58" fmla="*/ 75 w 250"/>
                <a:gd name="T59" fmla="*/ 260 h 384"/>
                <a:gd name="T60" fmla="*/ 19 w 250"/>
                <a:gd name="T61" fmla="*/ 281 h 384"/>
                <a:gd name="T62" fmla="*/ 57 w 250"/>
                <a:gd name="T63" fmla="*/ 244 h 384"/>
                <a:gd name="T64" fmla="*/ 112 w 250"/>
                <a:gd name="T65" fmla="*/ 300 h 384"/>
                <a:gd name="T66" fmla="*/ 141 w 250"/>
                <a:gd name="T67" fmla="*/ 307 h 384"/>
                <a:gd name="T68" fmla="*/ 169 w 250"/>
                <a:gd name="T69" fmla="*/ 319 h 384"/>
                <a:gd name="T70" fmla="*/ 76 w 250"/>
                <a:gd name="T71" fmla="*/ 319 h 384"/>
                <a:gd name="T72" fmla="*/ 212 w 250"/>
                <a:gd name="T73" fmla="*/ 338 h 384"/>
                <a:gd name="T74" fmla="*/ 222 w 250"/>
                <a:gd name="T75" fmla="*/ 342 h 384"/>
                <a:gd name="T76" fmla="*/ 233 w 250"/>
                <a:gd name="T77" fmla="*/ 348 h 384"/>
                <a:gd name="T78" fmla="*/ 238 w 250"/>
                <a:gd name="T79" fmla="*/ 352 h 384"/>
                <a:gd name="T80" fmla="*/ 236 w 250"/>
                <a:gd name="T81" fmla="*/ 361 h 384"/>
                <a:gd name="T82" fmla="*/ 231 w 250"/>
                <a:gd name="T83" fmla="*/ 368 h 384"/>
                <a:gd name="T84" fmla="*/ 240 w 250"/>
                <a:gd name="T85" fmla="*/ 378 h 384"/>
                <a:gd name="T86" fmla="*/ 244 w 250"/>
                <a:gd name="T87" fmla="*/ 378 h 384"/>
                <a:gd name="T88" fmla="*/ 249 w 250"/>
                <a:gd name="T89" fmla="*/ 381 h 384"/>
                <a:gd name="T90" fmla="*/ 181 w 250"/>
                <a:gd name="T91" fmla="*/ 375 h 384"/>
                <a:gd name="T92" fmla="*/ 212 w 250"/>
                <a:gd name="T93" fmla="*/ 33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0" h="384">
                  <a:moveTo>
                    <a:pt x="197" y="0"/>
                  </a:moveTo>
                  <a:lnTo>
                    <a:pt x="197" y="20"/>
                  </a:lnTo>
                  <a:lnTo>
                    <a:pt x="169" y="28"/>
                  </a:lnTo>
                  <a:lnTo>
                    <a:pt x="191" y="2"/>
                  </a:lnTo>
                  <a:lnTo>
                    <a:pt x="197" y="0"/>
                  </a:lnTo>
                  <a:close/>
                  <a:moveTo>
                    <a:pt x="113" y="44"/>
                  </a:moveTo>
                  <a:lnTo>
                    <a:pt x="98" y="48"/>
                  </a:lnTo>
                  <a:lnTo>
                    <a:pt x="100" y="50"/>
                  </a:lnTo>
                  <a:lnTo>
                    <a:pt x="100" y="52"/>
                  </a:lnTo>
                  <a:lnTo>
                    <a:pt x="101" y="55"/>
                  </a:lnTo>
                  <a:lnTo>
                    <a:pt x="103" y="58"/>
                  </a:lnTo>
                  <a:lnTo>
                    <a:pt x="104" y="60"/>
                  </a:lnTo>
                  <a:lnTo>
                    <a:pt x="104" y="63"/>
                  </a:lnTo>
                  <a:lnTo>
                    <a:pt x="106" y="66"/>
                  </a:lnTo>
                  <a:lnTo>
                    <a:pt x="106" y="68"/>
                  </a:lnTo>
                  <a:lnTo>
                    <a:pt x="106" y="68"/>
                  </a:lnTo>
                  <a:lnTo>
                    <a:pt x="104" y="70"/>
                  </a:lnTo>
                  <a:lnTo>
                    <a:pt x="101" y="71"/>
                  </a:lnTo>
                  <a:lnTo>
                    <a:pt x="98" y="73"/>
                  </a:lnTo>
                  <a:lnTo>
                    <a:pt x="97" y="74"/>
                  </a:lnTo>
                  <a:lnTo>
                    <a:pt x="94" y="77"/>
                  </a:lnTo>
                  <a:lnTo>
                    <a:pt x="93" y="80"/>
                  </a:lnTo>
                  <a:lnTo>
                    <a:pt x="93" y="82"/>
                  </a:lnTo>
                  <a:lnTo>
                    <a:pt x="93" y="89"/>
                  </a:lnTo>
                  <a:lnTo>
                    <a:pt x="106" y="109"/>
                  </a:lnTo>
                  <a:lnTo>
                    <a:pt x="98" y="124"/>
                  </a:lnTo>
                  <a:lnTo>
                    <a:pt x="93" y="127"/>
                  </a:lnTo>
                  <a:lnTo>
                    <a:pt x="84" y="130"/>
                  </a:lnTo>
                  <a:lnTo>
                    <a:pt x="75" y="134"/>
                  </a:lnTo>
                  <a:lnTo>
                    <a:pt x="65" y="138"/>
                  </a:lnTo>
                  <a:lnTo>
                    <a:pt x="56" y="143"/>
                  </a:lnTo>
                  <a:lnTo>
                    <a:pt x="47" y="147"/>
                  </a:lnTo>
                  <a:lnTo>
                    <a:pt x="41" y="153"/>
                  </a:lnTo>
                  <a:lnTo>
                    <a:pt x="37" y="157"/>
                  </a:lnTo>
                  <a:lnTo>
                    <a:pt x="39" y="159"/>
                  </a:lnTo>
                  <a:lnTo>
                    <a:pt x="44" y="160"/>
                  </a:lnTo>
                  <a:lnTo>
                    <a:pt x="48" y="162"/>
                  </a:lnTo>
                  <a:lnTo>
                    <a:pt x="54" y="164"/>
                  </a:lnTo>
                  <a:lnTo>
                    <a:pt x="59" y="167"/>
                  </a:lnTo>
                  <a:lnTo>
                    <a:pt x="63" y="169"/>
                  </a:lnTo>
                  <a:lnTo>
                    <a:pt x="67" y="170"/>
                  </a:lnTo>
                  <a:lnTo>
                    <a:pt x="70" y="172"/>
                  </a:lnTo>
                  <a:lnTo>
                    <a:pt x="72" y="175"/>
                  </a:lnTo>
                  <a:lnTo>
                    <a:pt x="72" y="178"/>
                  </a:lnTo>
                  <a:lnTo>
                    <a:pt x="73" y="182"/>
                  </a:lnTo>
                  <a:lnTo>
                    <a:pt x="75" y="185"/>
                  </a:lnTo>
                  <a:lnTo>
                    <a:pt x="76" y="189"/>
                  </a:lnTo>
                  <a:lnTo>
                    <a:pt x="76" y="192"/>
                  </a:lnTo>
                  <a:lnTo>
                    <a:pt x="78" y="196"/>
                  </a:lnTo>
                  <a:lnTo>
                    <a:pt x="78" y="199"/>
                  </a:lnTo>
                  <a:lnTo>
                    <a:pt x="76" y="202"/>
                  </a:lnTo>
                  <a:lnTo>
                    <a:pt x="73" y="207"/>
                  </a:lnTo>
                  <a:lnTo>
                    <a:pt x="72" y="211"/>
                  </a:lnTo>
                  <a:lnTo>
                    <a:pt x="69" y="214"/>
                  </a:lnTo>
                  <a:lnTo>
                    <a:pt x="67" y="218"/>
                  </a:lnTo>
                  <a:lnTo>
                    <a:pt x="65" y="223"/>
                  </a:lnTo>
                  <a:lnTo>
                    <a:pt x="63" y="227"/>
                  </a:lnTo>
                  <a:lnTo>
                    <a:pt x="62" y="231"/>
                  </a:lnTo>
                  <a:lnTo>
                    <a:pt x="57" y="228"/>
                  </a:lnTo>
                  <a:lnTo>
                    <a:pt x="16" y="228"/>
                  </a:lnTo>
                  <a:lnTo>
                    <a:pt x="13" y="224"/>
                  </a:lnTo>
                  <a:lnTo>
                    <a:pt x="41" y="208"/>
                  </a:lnTo>
                  <a:lnTo>
                    <a:pt x="51" y="212"/>
                  </a:lnTo>
                  <a:lnTo>
                    <a:pt x="57" y="202"/>
                  </a:lnTo>
                  <a:lnTo>
                    <a:pt x="57" y="186"/>
                  </a:lnTo>
                  <a:lnTo>
                    <a:pt x="22" y="164"/>
                  </a:lnTo>
                  <a:lnTo>
                    <a:pt x="19" y="156"/>
                  </a:lnTo>
                  <a:lnTo>
                    <a:pt x="65" y="121"/>
                  </a:lnTo>
                  <a:lnTo>
                    <a:pt x="66" y="121"/>
                  </a:lnTo>
                  <a:lnTo>
                    <a:pt x="76" y="111"/>
                  </a:lnTo>
                  <a:lnTo>
                    <a:pt x="57" y="86"/>
                  </a:lnTo>
                  <a:lnTo>
                    <a:pt x="57" y="74"/>
                  </a:lnTo>
                  <a:lnTo>
                    <a:pt x="90" y="48"/>
                  </a:lnTo>
                  <a:lnTo>
                    <a:pt x="113" y="44"/>
                  </a:lnTo>
                  <a:close/>
                  <a:moveTo>
                    <a:pt x="57" y="243"/>
                  </a:moveTo>
                  <a:lnTo>
                    <a:pt x="57" y="244"/>
                  </a:lnTo>
                  <a:lnTo>
                    <a:pt x="57" y="244"/>
                  </a:lnTo>
                  <a:lnTo>
                    <a:pt x="57" y="244"/>
                  </a:lnTo>
                  <a:lnTo>
                    <a:pt x="57" y="244"/>
                  </a:lnTo>
                  <a:lnTo>
                    <a:pt x="57" y="246"/>
                  </a:lnTo>
                  <a:lnTo>
                    <a:pt x="57" y="246"/>
                  </a:lnTo>
                  <a:lnTo>
                    <a:pt x="57" y="246"/>
                  </a:lnTo>
                  <a:lnTo>
                    <a:pt x="57" y="247"/>
                  </a:lnTo>
                  <a:lnTo>
                    <a:pt x="60" y="249"/>
                  </a:lnTo>
                  <a:lnTo>
                    <a:pt x="63" y="252"/>
                  </a:lnTo>
                  <a:lnTo>
                    <a:pt x="65" y="255"/>
                  </a:lnTo>
                  <a:lnTo>
                    <a:pt x="67" y="256"/>
                  </a:lnTo>
                  <a:lnTo>
                    <a:pt x="70" y="258"/>
                  </a:lnTo>
                  <a:lnTo>
                    <a:pt x="73" y="259"/>
                  </a:lnTo>
                  <a:lnTo>
                    <a:pt x="75" y="260"/>
                  </a:lnTo>
                  <a:lnTo>
                    <a:pt x="78" y="260"/>
                  </a:lnTo>
                  <a:lnTo>
                    <a:pt x="78" y="275"/>
                  </a:lnTo>
                  <a:lnTo>
                    <a:pt x="19" y="281"/>
                  </a:lnTo>
                  <a:lnTo>
                    <a:pt x="0" y="275"/>
                  </a:lnTo>
                  <a:lnTo>
                    <a:pt x="22" y="256"/>
                  </a:lnTo>
                  <a:lnTo>
                    <a:pt x="57" y="244"/>
                  </a:lnTo>
                  <a:lnTo>
                    <a:pt x="57" y="243"/>
                  </a:lnTo>
                  <a:close/>
                  <a:moveTo>
                    <a:pt x="103" y="297"/>
                  </a:moveTo>
                  <a:lnTo>
                    <a:pt x="112" y="300"/>
                  </a:lnTo>
                  <a:lnTo>
                    <a:pt x="122" y="301"/>
                  </a:lnTo>
                  <a:lnTo>
                    <a:pt x="131" y="304"/>
                  </a:lnTo>
                  <a:lnTo>
                    <a:pt x="141" y="307"/>
                  </a:lnTo>
                  <a:lnTo>
                    <a:pt x="150" y="311"/>
                  </a:lnTo>
                  <a:lnTo>
                    <a:pt x="160" y="314"/>
                  </a:lnTo>
                  <a:lnTo>
                    <a:pt x="169" y="319"/>
                  </a:lnTo>
                  <a:lnTo>
                    <a:pt x="180" y="323"/>
                  </a:lnTo>
                  <a:lnTo>
                    <a:pt x="150" y="324"/>
                  </a:lnTo>
                  <a:lnTo>
                    <a:pt x="76" y="319"/>
                  </a:lnTo>
                  <a:lnTo>
                    <a:pt x="66" y="319"/>
                  </a:lnTo>
                  <a:lnTo>
                    <a:pt x="103" y="297"/>
                  </a:lnTo>
                  <a:close/>
                  <a:moveTo>
                    <a:pt x="212" y="338"/>
                  </a:moveTo>
                  <a:lnTo>
                    <a:pt x="216" y="339"/>
                  </a:lnTo>
                  <a:lnTo>
                    <a:pt x="219" y="340"/>
                  </a:lnTo>
                  <a:lnTo>
                    <a:pt x="222" y="342"/>
                  </a:lnTo>
                  <a:lnTo>
                    <a:pt x="227" y="343"/>
                  </a:lnTo>
                  <a:lnTo>
                    <a:pt x="230" y="346"/>
                  </a:lnTo>
                  <a:lnTo>
                    <a:pt x="233" y="348"/>
                  </a:lnTo>
                  <a:lnTo>
                    <a:pt x="236" y="349"/>
                  </a:lnTo>
                  <a:lnTo>
                    <a:pt x="238" y="351"/>
                  </a:lnTo>
                  <a:lnTo>
                    <a:pt x="238" y="352"/>
                  </a:lnTo>
                  <a:lnTo>
                    <a:pt x="237" y="355"/>
                  </a:lnTo>
                  <a:lnTo>
                    <a:pt x="236" y="358"/>
                  </a:lnTo>
                  <a:lnTo>
                    <a:pt x="236" y="361"/>
                  </a:lnTo>
                  <a:lnTo>
                    <a:pt x="234" y="362"/>
                  </a:lnTo>
                  <a:lnTo>
                    <a:pt x="233" y="365"/>
                  </a:lnTo>
                  <a:lnTo>
                    <a:pt x="231" y="368"/>
                  </a:lnTo>
                  <a:lnTo>
                    <a:pt x="231" y="371"/>
                  </a:lnTo>
                  <a:lnTo>
                    <a:pt x="238" y="378"/>
                  </a:lnTo>
                  <a:lnTo>
                    <a:pt x="240" y="378"/>
                  </a:lnTo>
                  <a:lnTo>
                    <a:pt x="241" y="378"/>
                  </a:lnTo>
                  <a:lnTo>
                    <a:pt x="243" y="378"/>
                  </a:lnTo>
                  <a:lnTo>
                    <a:pt x="244" y="378"/>
                  </a:lnTo>
                  <a:lnTo>
                    <a:pt x="246" y="380"/>
                  </a:lnTo>
                  <a:lnTo>
                    <a:pt x="247" y="380"/>
                  </a:lnTo>
                  <a:lnTo>
                    <a:pt x="249" y="381"/>
                  </a:lnTo>
                  <a:lnTo>
                    <a:pt x="250" y="381"/>
                  </a:lnTo>
                  <a:lnTo>
                    <a:pt x="216" y="384"/>
                  </a:lnTo>
                  <a:lnTo>
                    <a:pt x="181" y="375"/>
                  </a:lnTo>
                  <a:lnTo>
                    <a:pt x="172" y="367"/>
                  </a:lnTo>
                  <a:lnTo>
                    <a:pt x="168" y="367"/>
                  </a:lnTo>
                  <a:lnTo>
                    <a:pt x="212" y="338"/>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06" name="Freeform 182">
              <a:extLst>
                <a:ext uri="{FF2B5EF4-FFF2-40B4-BE49-F238E27FC236}">
                  <a16:creationId xmlns:a16="http://schemas.microsoft.com/office/drawing/2014/main" xmlns="" id="{E67F8B9D-8E6D-423C-BA2F-3D36B28BB07B}"/>
                </a:ext>
              </a:extLst>
            </p:cNvPr>
            <p:cNvSpPr>
              <a:spLocks noEditPoints="1"/>
            </p:cNvSpPr>
            <p:nvPr/>
          </p:nvSpPr>
          <p:spPr bwMode="auto">
            <a:xfrm>
              <a:off x="654" y="2963"/>
              <a:ext cx="307" cy="89"/>
            </a:xfrm>
            <a:custGeom>
              <a:avLst/>
              <a:gdLst>
                <a:gd name="T0" fmla="*/ 109 w 924"/>
                <a:gd name="T1" fmla="*/ 155 h 267"/>
                <a:gd name="T2" fmla="*/ 112 w 924"/>
                <a:gd name="T3" fmla="*/ 164 h 267"/>
                <a:gd name="T4" fmla="*/ 115 w 924"/>
                <a:gd name="T5" fmla="*/ 168 h 267"/>
                <a:gd name="T6" fmla="*/ 141 w 924"/>
                <a:gd name="T7" fmla="*/ 167 h 267"/>
                <a:gd name="T8" fmla="*/ 174 w 924"/>
                <a:gd name="T9" fmla="*/ 161 h 267"/>
                <a:gd name="T10" fmla="*/ 186 w 924"/>
                <a:gd name="T11" fmla="*/ 192 h 267"/>
                <a:gd name="T12" fmla="*/ 169 w 924"/>
                <a:gd name="T13" fmla="*/ 248 h 267"/>
                <a:gd name="T14" fmla="*/ 4 w 924"/>
                <a:gd name="T15" fmla="*/ 254 h 267"/>
                <a:gd name="T16" fmla="*/ 15 w 924"/>
                <a:gd name="T17" fmla="*/ 228 h 267"/>
                <a:gd name="T18" fmla="*/ 50 w 924"/>
                <a:gd name="T19" fmla="*/ 193 h 267"/>
                <a:gd name="T20" fmla="*/ 97 w 924"/>
                <a:gd name="T21" fmla="*/ 154 h 267"/>
                <a:gd name="T22" fmla="*/ 100 w 924"/>
                <a:gd name="T23" fmla="*/ 151 h 267"/>
                <a:gd name="T24" fmla="*/ 103 w 924"/>
                <a:gd name="T25" fmla="*/ 151 h 267"/>
                <a:gd name="T26" fmla="*/ 107 w 924"/>
                <a:gd name="T27" fmla="*/ 151 h 267"/>
                <a:gd name="T28" fmla="*/ 314 w 924"/>
                <a:gd name="T29" fmla="*/ 145 h 267"/>
                <a:gd name="T30" fmla="*/ 360 w 924"/>
                <a:gd name="T31" fmla="*/ 139 h 267"/>
                <a:gd name="T32" fmla="*/ 401 w 924"/>
                <a:gd name="T33" fmla="*/ 125 h 267"/>
                <a:gd name="T34" fmla="*/ 284 w 924"/>
                <a:gd name="T35" fmla="*/ 145 h 267"/>
                <a:gd name="T36" fmla="*/ 501 w 924"/>
                <a:gd name="T37" fmla="*/ 100 h 267"/>
                <a:gd name="T38" fmla="*/ 505 w 924"/>
                <a:gd name="T39" fmla="*/ 103 h 267"/>
                <a:gd name="T40" fmla="*/ 508 w 924"/>
                <a:gd name="T41" fmla="*/ 107 h 267"/>
                <a:gd name="T42" fmla="*/ 522 w 924"/>
                <a:gd name="T43" fmla="*/ 107 h 267"/>
                <a:gd name="T44" fmla="*/ 553 w 924"/>
                <a:gd name="T45" fmla="*/ 112 h 267"/>
                <a:gd name="T46" fmla="*/ 578 w 924"/>
                <a:gd name="T47" fmla="*/ 116 h 267"/>
                <a:gd name="T48" fmla="*/ 600 w 924"/>
                <a:gd name="T49" fmla="*/ 126 h 267"/>
                <a:gd name="T50" fmla="*/ 844 w 924"/>
                <a:gd name="T51" fmla="*/ 51 h 267"/>
                <a:gd name="T52" fmla="*/ 917 w 924"/>
                <a:gd name="T53" fmla="*/ 1 h 267"/>
                <a:gd name="T54" fmla="*/ 921 w 924"/>
                <a:gd name="T55" fmla="*/ 0 h 267"/>
                <a:gd name="T56" fmla="*/ 924 w 924"/>
                <a:gd name="T57" fmla="*/ 0 h 267"/>
                <a:gd name="T58" fmla="*/ 671 w 924"/>
                <a:gd name="T59" fmla="*/ 154 h 267"/>
                <a:gd name="T60" fmla="*/ 533 w 924"/>
                <a:gd name="T61" fmla="*/ 183 h 267"/>
                <a:gd name="T62" fmla="*/ 392 w 924"/>
                <a:gd name="T63" fmla="*/ 216 h 267"/>
                <a:gd name="T64" fmla="*/ 268 w 924"/>
                <a:gd name="T65" fmla="*/ 243 h 267"/>
                <a:gd name="T66" fmla="*/ 246 w 924"/>
                <a:gd name="T67" fmla="*/ 154 h 267"/>
                <a:gd name="T68" fmla="*/ 357 w 924"/>
                <a:gd name="T69" fmla="*/ 157 h 267"/>
                <a:gd name="T70" fmla="*/ 498 w 924"/>
                <a:gd name="T71" fmla="*/ 100 h 267"/>
                <a:gd name="T72" fmla="*/ 696 w 924"/>
                <a:gd name="T73" fmla="*/ 91 h 267"/>
                <a:gd name="T74" fmla="*/ 741 w 924"/>
                <a:gd name="T75" fmla="*/ 71 h 267"/>
                <a:gd name="T76" fmla="*/ 790 w 924"/>
                <a:gd name="T77" fmla="*/ 59 h 267"/>
                <a:gd name="T78" fmla="*/ 685 w 924"/>
                <a:gd name="T79" fmla="*/ 100 h 267"/>
                <a:gd name="T80" fmla="*/ 819 w 924"/>
                <a:gd name="T81" fmla="*/ 42 h 267"/>
                <a:gd name="T82" fmla="*/ 840 w 924"/>
                <a:gd name="T83" fmla="*/ 30 h 267"/>
                <a:gd name="T84" fmla="*/ 859 w 924"/>
                <a:gd name="T85" fmla="*/ 20 h 267"/>
                <a:gd name="T86" fmla="*/ 870 w 924"/>
                <a:gd name="T87" fmla="*/ 10 h 267"/>
                <a:gd name="T88" fmla="*/ 877 w 924"/>
                <a:gd name="T89" fmla="*/ 10 h 267"/>
                <a:gd name="T90" fmla="*/ 884 w 924"/>
                <a:gd name="T91" fmla="*/ 8 h 267"/>
                <a:gd name="T92" fmla="*/ 815 w 924"/>
                <a:gd name="T93" fmla="*/ 4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4" h="267">
                  <a:moveTo>
                    <a:pt x="107" y="151"/>
                  </a:moveTo>
                  <a:lnTo>
                    <a:pt x="107" y="152"/>
                  </a:lnTo>
                  <a:lnTo>
                    <a:pt x="109" y="155"/>
                  </a:lnTo>
                  <a:lnTo>
                    <a:pt x="109" y="158"/>
                  </a:lnTo>
                  <a:lnTo>
                    <a:pt x="110" y="161"/>
                  </a:lnTo>
                  <a:lnTo>
                    <a:pt x="112" y="164"/>
                  </a:lnTo>
                  <a:lnTo>
                    <a:pt x="113" y="166"/>
                  </a:lnTo>
                  <a:lnTo>
                    <a:pt x="113" y="167"/>
                  </a:lnTo>
                  <a:lnTo>
                    <a:pt x="115" y="168"/>
                  </a:lnTo>
                  <a:lnTo>
                    <a:pt x="122" y="168"/>
                  </a:lnTo>
                  <a:lnTo>
                    <a:pt x="131" y="167"/>
                  </a:lnTo>
                  <a:lnTo>
                    <a:pt x="141" y="167"/>
                  </a:lnTo>
                  <a:lnTo>
                    <a:pt x="153" y="166"/>
                  </a:lnTo>
                  <a:lnTo>
                    <a:pt x="163" y="164"/>
                  </a:lnTo>
                  <a:lnTo>
                    <a:pt x="174" y="161"/>
                  </a:lnTo>
                  <a:lnTo>
                    <a:pt x="181" y="158"/>
                  </a:lnTo>
                  <a:lnTo>
                    <a:pt x="187" y="155"/>
                  </a:lnTo>
                  <a:lnTo>
                    <a:pt x="186" y="192"/>
                  </a:lnTo>
                  <a:lnTo>
                    <a:pt x="178" y="208"/>
                  </a:lnTo>
                  <a:lnTo>
                    <a:pt x="175" y="243"/>
                  </a:lnTo>
                  <a:lnTo>
                    <a:pt x="169" y="248"/>
                  </a:lnTo>
                  <a:lnTo>
                    <a:pt x="38" y="267"/>
                  </a:lnTo>
                  <a:lnTo>
                    <a:pt x="16" y="267"/>
                  </a:lnTo>
                  <a:lnTo>
                    <a:pt x="4" y="254"/>
                  </a:lnTo>
                  <a:lnTo>
                    <a:pt x="0" y="256"/>
                  </a:lnTo>
                  <a:lnTo>
                    <a:pt x="7" y="241"/>
                  </a:lnTo>
                  <a:lnTo>
                    <a:pt x="15" y="228"/>
                  </a:lnTo>
                  <a:lnTo>
                    <a:pt x="25" y="216"/>
                  </a:lnTo>
                  <a:lnTo>
                    <a:pt x="37" y="205"/>
                  </a:lnTo>
                  <a:lnTo>
                    <a:pt x="50" y="193"/>
                  </a:lnTo>
                  <a:lnTo>
                    <a:pt x="65" y="180"/>
                  </a:lnTo>
                  <a:lnTo>
                    <a:pt x="79" y="168"/>
                  </a:lnTo>
                  <a:lnTo>
                    <a:pt x="97" y="154"/>
                  </a:lnTo>
                  <a:lnTo>
                    <a:pt x="97" y="151"/>
                  </a:lnTo>
                  <a:lnTo>
                    <a:pt x="99" y="151"/>
                  </a:lnTo>
                  <a:lnTo>
                    <a:pt x="100" y="151"/>
                  </a:lnTo>
                  <a:lnTo>
                    <a:pt x="100" y="151"/>
                  </a:lnTo>
                  <a:lnTo>
                    <a:pt x="102" y="151"/>
                  </a:lnTo>
                  <a:lnTo>
                    <a:pt x="103" y="151"/>
                  </a:lnTo>
                  <a:lnTo>
                    <a:pt x="105" y="151"/>
                  </a:lnTo>
                  <a:lnTo>
                    <a:pt x="106" y="151"/>
                  </a:lnTo>
                  <a:lnTo>
                    <a:pt x="107" y="151"/>
                  </a:lnTo>
                  <a:close/>
                  <a:moveTo>
                    <a:pt x="283" y="144"/>
                  </a:moveTo>
                  <a:lnTo>
                    <a:pt x="299" y="145"/>
                  </a:lnTo>
                  <a:lnTo>
                    <a:pt x="314" y="145"/>
                  </a:lnTo>
                  <a:lnTo>
                    <a:pt x="330" y="145"/>
                  </a:lnTo>
                  <a:lnTo>
                    <a:pt x="345" y="142"/>
                  </a:lnTo>
                  <a:lnTo>
                    <a:pt x="360" y="139"/>
                  </a:lnTo>
                  <a:lnTo>
                    <a:pt x="373" y="135"/>
                  </a:lnTo>
                  <a:lnTo>
                    <a:pt x="386" y="131"/>
                  </a:lnTo>
                  <a:lnTo>
                    <a:pt x="401" y="125"/>
                  </a:lnTo>
                  <a:lnTo>
                    <a:pt x="367" y="145"/>
                  </a:lnTo>
                  <a:lnTo>
                    <a:pt x="323" y="155"/>
                  </a:lnTo>
                  <a:lnTo>
                    <a:pt x="284" y="145"/>
                  </a:lnTo>
                  <a:lnTo>
                    <a:pt x="283" y="144"/>
                  </a:lnTo>
                  <a:close/>
                  <a:moveTo>
                    <a:pt x="498" y="100"/>
                  </a:moveTo>
                  <a:lnTo>
                    <a:pt x="501" y="100"/>
                  </a:lnTo>
                  <a:lnTo>
                    <a:pt x="503" y="102"/>
                  </a:lnTo>
                  <a:lnTo>
                    <a:pt x="504" y="103"/>
                  </a:lnTo>
                  <a:lnTo>
                    <a:pt x="505" y="103"/>
                  </a:lnTo>
                  <a:lnTo>
                    <a:pt x="507" y="104"/>
                  </a:lnTo>
                  <a:lnTo>
                    <a:pt x="507" y="106"/>
                  </a:lnTo>
                  <a:lnTo>
                    <a:pt x="508" y="107"/>
                  </a:lnTo>
                  <a:lnTo>
                    <a:pt x="508" y="110"/>
                  </a:lnTo>
                  <a:lnTo>
                    <a:pt x="514" y="109"/>
                  </a:lnTo>
                  <a:lnTo>
                    <a:pt x="522" y="107"/>
                  </a:lnTo>
                  <a:lnTo>
                    <a:pt x="532" y="109"/>
                  </a:lnTo>
                  <a:lnTo>
                    <a:pt x="542" y="110"/>
                  </a:lnTo>
                  <a:lnTo>
                    <a:pt x="553" y="112"/>
                  </a:lnTo>
                  <a:lnTo>
                    <a:pt x="563" y="113"/>
                  </a:lnTo>
                  <a:lnTo>
                    <a:pt x="572" y="115"/>
                  </a:lnTo>
                  <a:lnTo>
                    <a:pt x="578" y="116"/>
                  </a:lnTo>
                  <a:lnTo>
                    <a:pt x="567" y="116"/>
                  </a:lnTo>
                  <a:lnTo>
                    <a:pt x="559" y="126"/>
                  </a:lnTo>
                  <a:lnTo>
                    <a:pt x="600" y="126"/>
                  </a:lnTo>
                  <a:lnTo>
                    <a:pt x="650" y="122"/>
                  </a:lnTo>
                  <a:lnTo>
                    <a:pt x="730" y="97"/>
                  </a:lnTo>
                  <a:lnTo>
                    <a:pt x="844" y="51"/>
                  </a:lnTo>
                  <a:lnTo>
                    <a:pt x="914" y="1"/>
                  </a:lnTo>
                  <a:lnTo>
                    <a:pt x="915" y="1"/>
                  </a:lnTo>
                  <a:lnTo>
                    <a:pt x="917" y="1"/>
                  </a:lnTo>
                  <a:lnTo>
                    <a:pt x="918" y="1"/>
                  </a:lnTo>
                  <a:lnTo>
                    <a:pt x="920" y="1"/>
                  </a:lnTo>
                  <a:lnTo>
                    <a:pt x="921" y="0"/>
                  </a:lnTo>
                  <a:lnTo>
                    <a:pt x="921" y="0"/>
                  </a:lnTo>
                  <a:lnTo>
                    <a:pt x="923" y="0"/>
                  </a:lnTo>
                  <a:lnTo>
                    <a:pt x="924" y="0"/>
                  </a:lnTo>
                  <a:lnTo>
                    <a:pt x="828" y="84"/>
                  </a:lnTo>
                  <a:lnTo>
                    <a:pt x="737" y="135"/>
                  </a:lnTo>
                  <a:lnTo>
                    <a:pt x="671" y="154"/>
                  </a:lnTo>
                  <a:lnTo>
                    <a:pt x="610" y="167"/>
                  </a:lnTo>
                  <a:lnTo>
                    <a:pt x="581" y="167"/>
                  </a:lnTo>
                  <a:lnTo>
                    <a:pt x="533" y="183"/>
                  </a:lnTo>
                  <a:lnTo>
                    <a:pt x="491" y="192"/>
                  </a:lnTo>
                  <a:lnTo>
                    <a:pt x="430" y="214"/>
                  </a:lnTo>
                  <a:lnTo>
                    <a:pt x="392" y="216"/>
                  </a:lnTo>
                  <a:lnTo>
                    <a:pt x="370" y="227"/>
                  </a:lnTo>
                  <a:lnTo>
                    <a:pt x="320" y="230"/>
                  </a:lnTo>
                  <a:lnTo>
                    <a:pt x="268" y="243"/>
                  </a:lnTo>
                  <a:lnTo>
                    <a:pt x="243" y="243"/>
                  </a:lnTo>
                  <a:lnTo>
                    <a:pt x="239" y="246"/>
                  </a:lnTo>
                  <a:lnTo>
                    <a:pt x="246" y="154"/>
                  </a:lnTo>
                  <a:lnTo>
                    <a:pt x="249" y="151"/>
                  </a:lnTo>
                  <a:lnTo>
                    <a:pt x="293" y="163"/>
                  </a:lnTo>
                  <a:lnTo>
                    <a:pt x="357" y="157"/>
                  </a:lnTo>
                  <a:lnTo>
                    <a:pt x="438" y="129"/>
                  </a:lnTo>
                  <a:lnTo>
                    <a:pt x="498" y="100"/>
                  </a:lnTo>
                  <a:lnTo>
                    <a:pt x="498" y="100"/>
                  </a:lnTo>
                  <a:close/>
                  <a:moveTo>
                    <a:pt x="665" y="104"/>
                  </a:moveTo>
                  <a:lnTo>
                    <a:pt x="679" y="99"/>
                  </a:lnTo>
                  <a:lnTo>
                    <a:pt x="696" y="91"/>
                  </a:lnTo>
                  <a:lnTo>
                    <a:pt x="710" y="84"/>
                  </a:lnTo>
                  <a:lnTo>
                    <a:pt x="727" y="77"/>
                  </a:lnTo>
                  <a:lnTo>
                    <a:pt x="741" y="71"/>
                  </a:lnTo>
                  <a:lnTo>
                    <a:pt x="758" y="65"/>
                  </a:lnTo>
                  <a:lnTo>
                    <a:pt x="774" y="62"/>
                  </a:lnTo>
                  <a:lnTo>
                    <a:pt x="790" y="59"/>
                  </a:lnTo>
                  <a:lnTo>
                    <a:pt x="762" y="72"/>
                  </a:lnTo>
                  <a:lnTo>
                    <a:pt x="718" y="88"/>
                  </a:lnTo>
                  <a:lnTo>
                    <a:pt x="685" y="100"/>
                  </a:lnTo>
                  <a:lnTo>
                    <a:pt x="665" y="104"/>
                  </a:lnTo>
                  <a:close/>
                  <a:moveTo>
                    <a:pt x="815" y="46"/>
                  </a:moveTo>
                  <a:lnTo>
                    <a:pt x="819" y="42"/>
                  </a:lnTo>
                  <a:lnTo>
                    <a:pt x="825" y="39"/>
                  </a:lnTo>
                  <a:lnTo>
                    <a:pt x="833" y="35"/>
                  </a:lnTo>
                  <a:lnTo>
                    <a:pt x="840" y="30"/>
                  </a:lnTo>
                  <a:lnTo>
                    <a:pt x="846" y="27"/>
                  </a:lnTo>
                  <a:lnTo>
                    <a:pt x="853" y="23"/>
                  </a:lnTo>
                  <a:lnTo>
                    <a:pt x="859" y="20"/>
                  </a:lnTo>
                  <a:lnTo>
                    <a:pt x="864" y="17"/>
                  </a:lnTo>
                  <a:lnTo>
                    <a:pt x="867" y="10"/>
                  </a:lnTo>
                  <a:lnTo>
                    <a:pt x="870" y="10"/>
                  </a:lnTo>
                  <a:lnTo>
                    <a:pt x="871" y="10"/>
                  </a:lnTo>
                  <a:lnTo>
                    <a:pt x="874" y="10"/>
                  </a:lnTo>
                  <a:lnTo>
                    <a:pt x="877" y="10"/>
                  </a:lnTo>
                  <a:lnTo>
                    <a:pt x="878" y="8"/>
                  </a:lnTo>
                  <a:lnTo>
                    <a:pt x="881" y="8"/>
                  </a:lnTo>
                  <a:lnTo>
                    <a:pt x="884" y="8"/>
                  </a:lnTo>
                  <a:lnTo>
                    <a:pt x="887" y="7"/>
                  </a:lnTo>
                  <a:lnTo>
                    <a:pt x="877" y="16"/>
                  </a:lnTo>
                  <a:lnTo>
                    <a:pt x="815" y="46"/>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07" name="Freeform 183">
              <a:extLst>
                <a:ext uri="{FF2B5EF4-FFF2-40B4-BE49-F238E27FC236}">
                  <a16:creationId xmlns:a16="http://schemas.microsoft.com/office/drawing/2014/main" xmlns="" id="{8CEC8092-6507-4D64-8C98-A9B9BF4BFB66}"/>
                </a:ext>
              </a:extLst>
            </p:cNvPr>
            <p:cNvSpPr>
              <a:spLocks/>
            </p:cNvSpPr>
            <p:nvPr/>
          </p:nvSpPr>
          <p:spPr bwMode="auto">
            <a:xfrm>
              <a:off x="628" y="2996"/>
              <a:ext cx="84" cy="56"/>
            </a:xfrm>
            <a:custGeom>
              <a:avLst/>
              <a:gdLst>
                <a:gd name="T0" fmla="*/ 116 w 252"/>
                <a:gd name="T1" fmla="*/ 4 h 167"/>
                <a:gd name="T2" fmla="*/ 107 w 252"/>
                <a:gd name="T3" fmla="*/ 13 h 167"/>
                <a:gd name="T4" fmla="*/ 98 w 252"/>
                <a:gd name="T5" fmla="*/ 23 h 167"/>
                <a:gd name="T6" fmla="*/ 91 w 252"/>
                <a:gd name="T7" fmla="*/ 32 h 167"/>
                <a:gd name="T8" fmla="*/ 93 w 252"/>
                <a:gd name="T9" fmla="*/ 38 h 167"/>
                <a:gd name="T10" fmla="*/ 101 w 252"/>
                <a:gd name="T11" fmla="*/ 39 h 167"/>
                <a:gd name="T12" fmla="*/ 110 w 252"/>
                <a:gd name="T13" fmla="*/ 41 h 167"/>
                <a:gd name="T14" fmla="*/ 119 w 252"/>
                <a:gd name="T15" fmla="*/ 42 h 167"/>
                <a:gd name="T16" fmla="*/ 118 w 252"/>
                <a:gd name="T17" fmla="*/ 50 h 167"/>
                <a:gd name="T18" fmla="*/ 106 w 252"/>
                <a:gd name="T19" fmla="*/ 60 h 167"/>
                <a:gd name="T20" fmla="*/ 94 w 252"/>
                <a:gd name="T21" fmla="*/ 68 h 167"/>
                <a:gd name="T22" fmla="*/ 81 w 252"/>
                <a:gd name="T23" fmla="*/ 76 h 167"/>
                <a:gd name="T24" fmla="*/ 76 w 252"/>
                <a:gd name="T25" fmla="*/ 80 h 167"/>
                <a:gd name="T26" fmla="*/ 81 w 252"/>
                <a:gd name="T27" fmla="*/ 82 h 167"/>
                <a:gd name="T28" fmla="*/ 85 w 252"/>
                <a:gd name="T29" fmla="*/ 82 h 167"/>
                <a:gd name="T30" fmla="*/ 90 w 252"/>
                <a:gd name="T31" fmla="*/ 82 h 167"/>
                <a:gd name="T32" fmla="*/ 90 w 252"/>
                <a:gd name="T33" fmla="*/ 83 h 167"/>
                <a:gd name="T34" fmla="*/ 84 w 252"/>
                <a:gd name="T35" fmla="*/ 87 h 167"/>
                <a:gd name="T36" fmla="*/ 79 w 252"/>
                <a:gd name="T37" fmla="*/ 92 h 167"/>
                <a:gd name="T38" fmla="*/ 76 w 252"/>
                <a:gd name="T39" fmla="*/ 96 h 167"/>
                <a:gd name="T40" fmla="*/ 75 w 252"/>
                <a:gd name="T41" fmla="*/ 100 h 167"/>
                <a:gd name="T42" fmla="*/ 78 w 252"/>
                <a:gd name="T43" fmla="*/ 103 h 167"/>
                <a:gd name="T44" fmla="*/ 81 w 252"/>
                <a:gd name="T45" fmla="*/ 108 h 167"/>
                <a:gd name="T46" fmla="*/ 84 w 252"/>
                <a:gd name="T47" fmla="*/ 112 h 167"/>
                <a:gd name="T48" fmla="*/ 116 w 252"/>
                <a:gd name="T49" fmla="*/ 114 h 167"/>
                <a:gd name="T50" fmla="*/ 121 w 252"/>
                <a:gd name="T51" fmla="*/ 131 h 167"/>
                <a:gd name="T52" fmla="*/ 128 w 252"/>
                <a:gd name="T53" fmla="*/ 134 h 167"/>
                <a:gd name="T54" fmla="*/ 135 w 252"/>
                <a:gd name="T55" fmla="*/ 135 h 167"/>
                <a:gd name="T56" fmla="*/ 144 w 252"/>
                <a:gd name="T57" fmla="*/ 137 h 167"/>
                <a:gd name="T58" fmla="*/ 150 w 252"/>
                <a:gd name="T59" fmla="*/ 138 h 167"/>
                <a:gd name="T60" fmla="*/ 172 w 252"/>
                <a:gd name="T61" fmla="*/ 141 h 167"/>
                <a:gd name="T62" fmla="*/ 203 w 252"/>
                <a:gd name="T63" fmla="*/ 141 h 167"/>
                <a:gd name="T64" fmla="*/ 237 w 252"/>
                <a:gd name="T65" fmla="*/ 141 h 167"/>
                <a:gd name="T66" fmla="*/ 250 w 252"/>
                <a:gd name="T67" fmla="*/ 143 h 167"/>
                <a:gd name="T68" fmla="*/ 113 w 252"/>
                <a:gd name="T69" fmla="*/ 167 h 167"/>
                <a:gd name="T70" fmla="*/ 79 w 252"/>
                <a:gd name="T71" fmla="*/ 154 h 167"/>
                <a:gd name="T72" fmla="*/ 47 w 252"/>
                <a:gd name="T73" fmla="*/ 164 h 167"/>
                <a:gd name="T74" fmla="*/ 41 w 252"/>
                <a:gd name="T75" fmla="*/ 146 h 167"/>
                <a:gd name="T76" fmla="*/ 0 w 252"/>
                <a:gd name="T77" fmla="*/ 146 h 167"/>
                <a:gd name="T78" fmla="*/ 50 w 252"/>
                <a:gd name="T79" fmla="*/ 83 h 167"/>
                <a:gd name="T80" fmla="*/ 110 w 252"/>
                <a:gd name="T81" fmla="*/ 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167">
                  <a:moveTo>
                    <a:pt x="122" y="0"/>
                  </a:moveTo>
                  <a:lnTo>
                    <a:pt x="116" y="4"/>
                  </a:lnTo>
                  <a:lnTo>
                    <a:pt x="112" y="9"/>
                  </a:lnTo>
                  <a:lnTo>
                    <a:pt x="107" y="13"/>
                  </a:lnTo>
                  <a:lnTo>
                    <a:pt x="103" y="18"/>
                  </a:lnTo>
                  <a:lnTo>
                    <a:pt x="98" y="23"/>
                  </a:lnTo>
                  <a:lnTo>
                    <a:pt x="94" y="28"/>
                  </a:lnTo>
                  <a:lnTo>
                    <a:pt x="91" y="32"/>
                  </a:lnTo>
                  <a:lnTo>
                    <a:pt x="88" y="38"/>
                  </a:lnTo>
                  <a:lnTo>
                    <a:pt x="93" y="38"/>
                  </a:lnTo>
                  <a:lnTo>
                    <a:pt x="97" y="39"/>
                  </a:lnTo>
                  <a:lnTo>
                    <a:pt x="101" y="39"/>
                  </a:lnTo>
                  <a:lnTo>
                    <a:pt x="106" y="41"/>
                  </a:lnTo>
                  <a:lnTo>
                    <a:pt x="110" y="41"/>
                  </a:lnTo>
                  <a:lnTo>
                    <a:pt x="115" y="42"/>
                  </a:lnTo>
                  <a:lnTo>
                    <a:pt x="119" y="42"/>
                  </a:lnTo>
                  <a:lnTo>
                    <a:pt x="124" y="44"/>
                  </a:lnTo>
                  <a:lnTo>
                    <a:pt x="118" y="50"/>
                  </a:lnTo>
                  <a:lnTo>
                    <a:pt x="112" y="54"/>
                  </a:lnTo>
                  <a:lnTo>
                    <a:pt x="106" y="60"/>
                  </a:lnTo>
                  <a:lnTo>
                    <a:pt x="100" y="64"/>
                  </a:lnTo>
                  <a:lnTo>
                    <a:pt x="94" y="68"/>
                  </a:lnTo>
                  <a:lnTo>
                    <a:pt x="87" y="73"/>
                  </a:lnTo>
                  <a:lnTo>
                    <a:pt x="81" y="76"/>
                  </a:lnTo>
                  <a:lnTo>
                    <a:pt x="75" y="79"/>
                  </a:lnTo>
                  <a:lnTo>
                    <a:pt x="76" y="80"/>
                  </a:lnTo>
                  <a:lnTo>
                    <a:pt x="79" y="80"/>
                  </a:lnTo>
                  <a:lnTo>
                    <a:pt x="81" y="82"/>
                  </a:lnTo>
                  <a:lnTo>
                    <a:pt x="84" y="82"/>
                  </a:lnTo>
                  <a:lnTo>
                    <a:pt x="85" y="82"/>
                  </a:lnTo>
                  <a:lnTo>
                    <a:pt x="87" y="82"/>
                  </a:lnTo>
                  <a:lnTo>
                    <a:pt x="90" y="82"/>
                  </a:lnTo>
                  <a:lnTo>
                    <a:pt x="91" y="82"/>
                  </a:lnTo>
                  <a:lnTo>
                    <a:pt x="90" y="83"/>
                  </a:lnTo>
                  <a:lnTo>
                    <a:pt x="87" y="84"/>
                  </a:lnTo>
                  <a:lnTo>
                    <a:pt x="84" y="87"/>
                  </a:lnTo>
                  <a:lnTo>
                    <a:pt x="82" y="89"/>
                  </a:lnTo>
                  <a:lnTo>
                    <a:pt x="79" y="92"/>
                  </a:lnTo>
                  <a:lnTo>
                    <a:pt x="78" y="95"/>
                  </a:lnTo>
                  <a:lnTo>
                    <a:pt x="76" y="96"/>
                  </a:lnTo>
                  <a:lnTo>
                    <a:pt x="75" y="99"/>
                  </a:lnTo>
                  <a:lnTo>
                    <a:pt x="75" y="100"/>
                  </a:lnTo>
                  <a:lnTo>
                    <a:pt x="76" y="102"/>
                  </a:lnTo>
                  <a:lnTo>
                    <a:pt x="78" y="103"/>
                  </a:lnTo>
                  <a:lnTo>
                    <a:pt x="79" y="106"/>
                  </a:lnTo>
                  <a:lnTo>
                    <a:pt x="81" y="108"/>
                  </a:lnTo>
                  <a:lnTo>
                    <a:pt x="84" y="109"/>
                  </a:lnTo>
                  <a:lnTo>
                    <a:pt x="84" y="112"/>
                  </a:lnTo>
                  <a:lnTo>
                    <a:pt x="85" y="114"/>
                  </a:lnTo>
                  <a:lnTo>
                    <a:pt x="116" y="114"/>
                  </a:lnTo>
                  <a:lnTo>
                    <a:pt x="116" y="130"/>
                  </a:lnTo>
                  <a:lnTo>
                    <a:pt x="121" y="131"/>
                  </a:lnTo>
                  <a:lnTo>
                    <a:pt x="124" y="132"/>
                  </a:lnTo>
                  <a:lnTo>
                    <a:pt x="128" y="134"/>
                  </a:lnTo>
                  <a:lnTo>
                    <a:pt x="132" y="135"/>
                  </a:lnTo>
                  <a:lnTo>
                    <a:pt x="135" y="135"/>
                  </a:lnTo>
                  <a:lnTo>
                    <a:pt x="140" y="137"/>
                  </a:lnTo>
                  <a:lnTo>
                    <a:pt x="144" y="137"/>
                  </a:lnTo>
                  <a:lnTo>
                    <a:pt x="147" y="137"/>
                  </a:lnTo>
                  <a:lnTo>
                    <a:pt x="150" y="138"/>
                  </a:lnTo>
                  <a:lnTo>
                    <a:pt x="159" y="140"/>
                  </a:lnTo>
                  <a:lnTo>
                    <a:pt x="172" y="141"/>
                  </a:lnTo>
                  <a:lnTo>
                    <a:pt x="187" y="141"/>
                  </a:lnTo>
                  <a:lnTo>
                    <a:pt x="203" y="141"/>
                  </a:lnTo>
                  <a:lnTo>
                    <a:pt x="221" y="141"/>
                  </a:lnTo>
                  <a:lnTo>
                    <a:pt x="237" y="141"/>
                  </a:lnTo>
                  <a:lnTo>
                    <a:pt x="252" y="141"/>
                  </a:lnTo>
                  <a:lnTo>
                    <a:pt x="250" y="143"/>
                  </a:lnTo>
                  <a:lnTo>
                    <a:pt x="244" y="148"/>
                  </a:lnTo>
                  <a:lnTo>
                    <a:pt x="113" y="167"/>
                  </a:lnTo>
                  <a:lnTo>
                    <a:pt x="91" y="167"/>
                  </a:lnTo>
                  <a:lnTo>
                    <a:pt x="79" y="154"/>
                  </a:lnTo>
                  <a:lnTo>
                    <a:pt x="57" y="164"/>
                  </a:lnTo>
                  <a:lnTo>
                    <a:pt x="47" y="164"/>
                  </a:lnTo>
                  <a:lnTo>
                    <a:pt x="41" y="148"/>
                  </a:lnTo>
                  <a:lnTo>
                    <a:pt x="41" y="146"/>
                  </a:lnTo>
                  <a:lnTo>
                    <a:pt x="34" y="138"/>
                  </a:lnTo>
                  <a:lnTo>
                    <a:pt x="0" y="146"/>
                  </a:lnTo>
                  <a:lnTo>
                    <a:pt x="25" y="121"/>
                  </a:lnTo>
                  <a:lnTo>
                    <a:pt x="50" y="83"/>
                  </a:lnTo>
                  <a:lnTo>
                    <a:pt x="22" y="67"/>
                  </a:lnTo>
                  <a:lnTo>
                    <a:pt x="110" y="7"/>
                  </a:lnTo>
                  <a:lnTo>
                    <a:pt x="122"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08" name="Freeform 184">
              <a:extLst>
                <a:ext uri="{FF2B5EF4-FFF2-40B4-BE49-F238E27FC236}">
                  <a16:creationId xmlns:a16="http://schemas.microsoft.com/office/drawing/2014/main" xmlns="" id="{FE17B5C8-B05A-4C8F-9E37-AB2EE8C73BD0}"/>
                </a:ext>
              </a:extLst>
            </p:cNvPr>
            <p:cNvSpPr>
              <a:spLocks/>
            </p:cNvSpPr>
            <p:nvPr/>
          </p:nvSpPr>
          <p:spPr bwMode="auto">
            <a:xfrm>
              <a:off x="1336" y="2693"/>
              <a:ext cx="75" cy="28"/>
            </a:xfrm>
            <a:custGeom>
              <a:avLst/>
              <a:gdLst>
                <a:gd name="T0" fmla="*/ 25 w 225"/>
                <a:gd name="T1" fmla="*/ 0 h 84"/>
                <a:gd name="T2" fmla="*/ 26 w 225"/>
                <a:gd name="T3" fmla="*/ 42 h 84"/>
                <a:gd name="T4" fmla="*/ 22 w 225"/>
                <a:gd name="T5" fmla="*/ 58 h 84"/>
                <a:gd name="T6" fmla="*/ 41 w 225"/>
                <a:gd name="T7" fmla="*/ 68 h 84"/>
                <a:gd name="T8" fmla="*/ 93 w 225"/>
                <a:gd name="T9" fmla="*/ 69 h 84"/>
                <a:gd name="T10" fmla="*/ 132 w 225"/>
                <a:gd name="T11" fmla="*/ 69 h 84"/>
                <a:gd name="T12" fmla="*/ 225 w 225"/>
                <a:gd name="T13" fmla="*/ 84 h 84"/>
                <a:gd name="T14" fmla="*/ 62 w 225"/>
                <a:gd name="T15" fmla="*/ 78 h 84"/>
                <a:gd name="T16" fmla="*/ 0 w 225"/>
                <a:gd name="T17" fmla="*/ 74 h 84"/>
                <a:gd name="T18" fmla="*/ 16 w 225"/>
                <a:gd name="T19" fmla="*/ 46 h 84"/>
                <a:gd name="T20" fmla="*/ 25 w 225"/>
                <a:gd name="T21" fmla="*/ 0 h 84"/>
                <a:gd name="T22" fmla="*/ 25 w 225"/>
                <a:gd name="T2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84">
                  <a:moveTo>
                    <a:pt x="25" y="0"/>
                  </a:moveTo>
                  <a:lnTo>
                    <a:pt x="26" y="42"/>
                  </a:lnTo>
                  <a:lnTo>
                    <a:pt x="22" y="58"/>
                  </a:lnTo>
                  <a:lnTo>
                    <a:pt x="41" y="68"/>
                  </a:lnTo>
                  <a:lnTo>
                    <a:pt x="93" y="69"/>
                  </a:lnTo>
                  <a:lnTo>
                    <a:pt x="132" y="69"/>
                  </a:lnTo>
                  <a:lnTo>
                    <a:pt x="225" y="84"/>
                  </a:lnTo>
                  <a:lnTo>
                    <a:pt x="62" y="78"/>
                  </a:lnTo>
                  <a:lnTo>
                    <a:pt x="0" y="74"/>
                  </a:lnTo>
                  <a:lnTo>
                    <a:pt x="16" y="46"/>
                  </a:lnTo>
                  <a:lnTo>
                    <a:pt x="25" y="0"/>
                  </a:lnTo>
                  <a:lnTo>
                    <a:pt x="2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09" name="Freeform 185">
              <a:extLst>
                <a:ext uri="{FF2B5EF4-FFF2-40B4-BE49-F238E27FC236}">
                  <a16:creationId xmlns:a16="http://schemas.microsoft.com/office/drawing/2014/main" xmlns="" id="{07A45361-E1AC-4962-9D6C-EEAF77CB7555}"/>
                </a:ext>
              </a:extLst>
            </p:cNvPr>
            <p:cNvSpPr>
              <a:spLocks/>
            </p:cNvSpPr>
            <p:nvPr/>
          </p:nvSpPr>
          <p:spPr bwMode="auto">
            <a:xfrm>
              <a:off x="1165" y="2710"/>
              <a:ext cx="23" cy="42"/>
            </a:xfrm>
            <a:custGeom>
              <a:avLst/>
              <a:gdLst>
                <a:gd name="T0" fmla="*/ 32 w 69"/>
                <a:gd name="T1" fmla="*/ 2 h 130"/>
                <a:gd name="T2" fmla="*/ 28 w 69"/>
                <a:gd name="T3" fmla="*/ 8 h 130"/>
                <a:gd name="T4" fmla="*/ 23 w 69"/>
                <a:gd name="T5" fmla="*/ 14 h 130"/>
                <a:gd name="T6" fmla="*/ 19 w 69"/>
                <a:gd name="T7" fmla="*/ 18 h 130"/>
                <a:gd name="T8" fmla="*/ 18 w 69"/>
                <a:gd name="T9" fmla="*/ 23 h 130"/>
                <a:gd name="T10" fmla="*/ 18 w 69"/>
                <a:gd name="T11" fmla="*/ 27 h 130"/>
                <a:gd name="T12" fmla="*/ 19 w 69"/>
                <a:gd name="T13" fmla="*/ 32 h 130"/>
                <a:gd name="T14" fmla="*/ 20 w 69"/>
                <a:gd name="T15" fmla="*/ 36 h 130"/>
                <a:gd name="T16" fmla="*/ 20 w 69"/>
                <a:gd name="T17" fmla="*/ 39 h 130"/>
                <a:gd name="T18" fmla="*/ 19 w 69"/>
                <a:gd name="T19" fmla="*/ 43 h 130"/>
                <a:gd name="T20" fmla="*/ 16 w 69"/>
                <a:gd name="T21" fmla="*/ 48 h 130"/>
                <a:gd name="T22" fmla="*/ 15 w 69"/>
                <a:gd name="T23" fmla="*/ 53 h 130"/>
                <a:gd name="T24" fmla="*/ 31 w 69"/>
                <a:gd name="T25" fmla="*/ 55 h 130"/>
                <a:gd name="T26" fmla="*/ 31 w 69"/>
                <a:gd name="T27" fmla="*/ 62 h 130"/>
                <a:gd name="T28" fmla="*/ 29 w 69"/>
                <a:gd name="T29" fmla="*/ 68 h 130"/>
                <a:gd name="T30" fmla="*/ 28 w 69"/>
                <a:gd name="T31" fmla="*/ 75 h 130"/>
                <a:gd name="T32" fmla="*/ 28 w 69"/>
                <a:gd name="T33" fmla="*/ 82 h 130"/>
                <a:gd name="T34" fmla="*/ 35 w 69"/>
                <a:gd name="T35" fmla="*/ 82 h 130"/>
                <a:gd name="T36" fmla="*/ 35 w 69"/>
                <a:gd name="T37" fmla="*/ 87 h 130"/>
                <a:gd name="T38" fmla="*/ 37 w 69"/>
                <a:gd name="T39" fmla="*/ 94 h 130"/>
                <a:gd name="T40" fmla="*/ 38 w 69"/>
                <a:gd name="T41" fmla="*/ 100 h 130"/>
                <a:gd name="T42" fmla="*/ 38 w 69"/>
                <a:gd name="T43" fmla="*/ 106 h 130"/>
                <a:gd name="T44" fmla="*/ 47 w 69"/>
                <a:gd name="T45" fmla="*/ 107 h 130"/>
                <a:gd name="T46" fmla="*/ 56 w 69"/>
                <a:gd name="T47" fmla="*/ 112 h 130"/>
                <a:gd name="T48" fmla="*/ 65 w 69"/>
                <a:gd name="T49" fmla="*/ 119 h 130"/>
                <a:gd name="T50" fmla="*/ 69 w 69"/>
                <a:gd name="T51" fmla="*/ 126 h 130"/>
                <a:gd name="T52" fmla="*/ 59 w 69"/>
                <a:gd name="T53" fmla="*/ 129 h 130"/>
                <a:gd name="T54" fmla="*/ 50 w 69"/>
                <a:gd name="T55" fmla="*/ 126 h 130"/>
                <a:gd name="T56" fmla="*/ 41 w 69"/>
                <a:gd name="T57" fmla="*/ 120 h 130"/>
                <a:gd name="T58" fmla="*/ 35 w 69"/>
                <a:gd name="T59" fmla="*/ 113 h 130"/>
                <a:gd name="T60" fmla="*/ 32 w 69"/>
                <a:gd name="T61" fmla="*/ 109 h 130"/>
                <a:gd name="T62" fmla="*/ 26 w 69"/>
                <a:gd name="T63" fmla="*/ 107 h 130"/>
                <a:gd name="T64" fmla="*/ 22 w 69"/>
                <a:gd name="T65" fmla="*/ 104 h 130"/>
                <a:gd name="T66" fmla="*/ 16 w 69"/>
                <a:gd name="T67" fmla="*/ 103 h 130"/>
                <a:gd name="T68" fmla="*/ 15 w 69"/>
                <a:gd name="T69" fmla="*/ 101 h 130"/>
                <a:gd name="T70" fmla="*/ 16 w 69"/>
                <a:gd name="T71" fmla="*/ 97 h 130"/>
                <a:gd name="T72" fmla="*/ 19 w 69"/>
                <a:gd name="T73" fmla="*/ 94 h 130"/>
                <a:gd name="T74" fmla="*/ 22 w 69"/>
                <a:gd name="T75" fmla="*/ 90 h 130"/>
                <a:gd name="T76" fmla="*/ 23 w 69"/>
                <a:gd name="T77" fmla="*/ 84 h 130"/>
                <a:gd name="T78" fmla="*/ 22 w 69"/>
                <a:gd name="T79" fmla="*/ 75 h 130"/>
                <a:gd name="T80" fmla="*/ 19 w 69"/>
                <a:gd name="T81" fmla="*/ 66 h 130"/>
                <a:gd name="T82" fmla="*/ 13 w 69"/>
                <a:gd name="T83" fmla="*/ 59 h 130"/>
                <a:gd name="T84" fmla="*/ 10 w 69"/>
                <a:gd name="T85" fmla="*/ 55 h 130"/>
                <a:gd name="T86" fmla="*/ 7 w 69"/>
                <a:gd name="T87" fmla="*/ 48 h 130"/>
                <a:gd name="T88" fmla="*/ 4 w 69"/>
                <a:gd name="T89" fmla="*/ 40 h 130"/>
                <a:gd name="T90" fmla="*/ 1 w 69"/>
                <a:gd name="T91" fmla="*/ 33 h 130"/>
                <a:gd name="T92" fmla="*/ 1 w 69"/>
                <a:gd name="T93" fmla="*/ 30 h 130"/>
                <a:gd name="T94" fmla="*/ 4 w 69"/>
                <a:gd name="T95" fmla="*/ 27 h 130"/>
                <a:gd name="T96" fmla="*/ 6 w 69"/>
                <a:gd name="T97" fmla="*/ 24 h 130"/>
                <a:gd name="T98" fmla="*/ 9 w 69"/>
                <a:gd name="T99" fmla="*/ 21 h 130"/>
                <a:gd name="T100" fmla="*/ 10 w 69"/>
                <a:gd name="T101" fmla="*/ 7 h 130"/>
                <a:gd name="T102" fmla="*/ 35 w 69"/>
                <a:gd name="T10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 h="130">
                  <a:moveTo>
                    <a:pt x="35" y="0"/>
                  </a:moveTo>
                  <a:lnTo>
                    <a:pt x="32" y="2"/>
                  </a:lnTo>
                  <a:lnTo>
                    <a:pt x="31" y="5"/>
                  </a:lnTo>
                  <a:lnTo>
                    <a:pt x="28" y="8"/>
                  </a:lnTo>
                  <a:lnTo>
                    <a:pt x="26" y="11"/>
                  </a:lnTo>
                  <a:lnTo>
                    <a:pt x="23" y="14"/>
                  </a:lnTo>
                  <a:lnTo>
                    <a:pt x="20" y="16"/>
                  </a:lnTo>
                  <a:lnTo>
                    <a:pt x="19" y="18"/>
                  </a:lnTo>
                  <a:lnTo>
                    <a:pt x="18" y="20"/>
                  </a:lnTo>
                  <a:lnTo>
                    <a:pt x="18" y="23"/>
                  </a:lnTo>
                  <a:lnTo>
                    <a:pt x="18" y="24"/>
                  </a:lnTo>
                  <a:lnTo>
                    <a:pt x="18" y="27"/>
                  </a:lnTo>
                  <a:lnTo>
                    <a:pt x="19" y="30"/>
                  </a:lnTo>
                  <a:lnTo>
                    <a:pt x="19" y="32"/>
                  </a:lnTo>
                  <a:lnTo>
                    <a:pt x="20" y="34"/>
                  </a:lnTo>
                  <a:lnTo>
                    <a:pt x="20" y="36"/>
                  </a:lnTo>
                  <a:lnTo>
                    <a:pt x="20" y="37"/>
                  </a:lnTo>
                  <a:lnTo>
                    <a:pt x="20" y="39"/>
                  </a:lnTo>
                  <a:lnTo>
                    <a:pt x="19" y="40"/>
                  </a:lnTo>
                  <a:lnTo>
                    <a:pt x="19" y="43"/>
                  </a:lnTo>
                  <a:lnTo>
                    <a:pt x="18" y="46"/>
                  </a:lnTo>
                  <a:lnTo>
                    <a:pt x="16" y="48"/>
                  </a:lnTo>
                  <a:lnTo>
                    <a:pt x="15" y="50"/>
                  </a:lnTo>
                  <a:lnTo>
                    <a:pt x="15" y="53"/>
                  </a:lnTo>
                  <a:lnTo>
                    <a:pt x="13" y="55"/>
                  </a:lnTo>
                  <a:lnTo>
                    <a:pt x="31" y="55"/>
                  </a:lnTo>
                  <a:lnTo>
                    <a:pt x="31" y="58"/>
                  </a:lnTo>
                  <a:lnTo>
                    <a:pt x="31" y="62"/>
                  </a:lnTo>
                  <a:lnTo>
                    <a:pt x="29" y="65"/>
                  </a:lnTo>
                  <a:lnTo>
                    <a:pt x="29" y="68"/>
                  </a:lnTo>
                  <a:lnTo>
                    <a:pt x="29" y="71"/>
                  </a:lnTo>
                  <a:lnTo>
                    <a:pt x="28" y="75"/>
                  </a:lnTo>
                  <a:lnTo>
                    <a:pt x="28" y="78"/>
                  </a:lnTo>
                  <a:lnTo>
                    <a:pt x="28" y="82"/>
                  </a:lnTo>
                  <a:lnTo>
                    <a:pt x="31" y="82"/>
                  </a:lnTo>
                  <a:lnTo>
                    <a:pt x="35" y="82"/>
                  </a:lnTo>
                  <a:lnTo>
                    <a:pt x="35" y="84"/>
                  </a:lnTo>
                  <a:lnTo>
                    <a:pt x="35" y="87"/>
                  </a:lnTo>
                  <a:lnTo>
                    <a:pt x="35" y="91"/>
                  </a:lnTo>
                  <a:lnTo>
                    <a:pt x="37" y="94"/>
                  </a:lnTo>
                  <a:lnTo>
                    <a:pt x="37" y="97"/>
                  </a:lnTo>
                  <a:lnTo>
                    <a:pt x="38" y="100"/>
                  </a:lnTo>
                  <a:lnTo>
                    <a:pt x="38" y="103"/>
                  </a:lnTo>
                  <a:lnTo>
                    <a:pt x="38" y="106"/>
                  </a:lnTo>
                  <a:lnTo>
                    <a:pt x="43" y="106"/>
                  </a:lnTo>
                  <a:lnTo>
                    <a:pt x="47" y="107"/>
                  </a:lnTo>
                  <a:lnTo>
                    <a:pt x="51" y="110"/>
                  </a:lnTo>
                  <a:lnTo>
                    <a:pt x="56" y="112"/>
                  </a:lnTo>
                  <a:lnTo>
                    <a:pt x="60" y="116"/>
                  </a:lnTo>
                  <a:lnTo>
                    <a:pt x="65" y="119"/>
                  </a:lnTo>
                  <a:lnTo>
                    <a:pt x="68" y="123"/>
                  </a:lnTo>
                  <a:lnTo>
                    <a:pt x="69" y="126"/>
                  </a:lnTo>
                  <a:lnTo>
                    <a:pt x="62" y="130"/>
                  </a:lnTo>
                  <a:lnTo>
                    <a:pt x="59" y="129"/>
                  </a:lnTo>
                  <a:lnTo>
                    <a:pt x="54" y="128"/>
                  </a:lnTo>
                  <a:lnTo>
                    <a:pt x="50" y="126"/>
                  </a:lnTo>
                  <a:lnTo>
                    <a:pt x="46" y="123"/>
                  </a:lnTo>
                  <a:lnTo>
                    <a:pt x="41" y="120"/>
                  </a:lnTo>
                  <a:lnTo>
                    <a:pt x="38" y="117"/>
                  </a:lnTo>
                  <a:lnTo>
                    <a:pt x="35" y="113"/>
                  </a:lnTo>
                  <a:lnTo>
                    <a:pt x="35" y="109"/>
                  </a:lnTo>
                  <a:lnTo>
                    <a:pt x="32" y="109"/>
                  </a:lnTo>
                  <a:lnTo>
                    <a:pt x="29" y="109"/>
                  </a:lnTo>
                  <a:lnTo>
                    <a:pt x="26" y="107"/>
                  </a:lnTo>
                  <a:lnTo>
                    <a:pt x="23" y="106"/>
                  </a:lnTo>
                  <a:lnTo>
                    <a:pt x="22" y="104"/>
                  </a:lnTo>
                  <a:lnTo>
                    <a:pt x="19" y="103"/>
                  </a:lnTo>
                  <a:lnTo>
                    <a:pt x="16" y="103"/>
                  </a:lnTo>
                  <a:lnTo>
                    <a:pt x="13" y="103"/>
                  </a:lnTo>
                  <a:lnTo>
                    <a:pt x="15" y="101"/>
                  </a:lnTo>
                  <a:lnTo>
                    <a:pt x="15" y="100"/>
                  </a:lnTo>
                  <a:lnTo>
                    <a:pt x="16" y="97"/>
                  </a:lnTo>
                  <a:lnTo>
                    <a:pt x="18" y="96"/>
                  </a:lnTo>
                  <a:lnTo>
                    <a:pt x="19" y="94"/>
                  </a:lnTo>
                  <a:lnTo>
                    <a:pt x="20" y="91"/>
                  </a:lnTo>
                  <a:lnTo>
                    <a:pt x="22" y="90"/>
                  </a:lnTo>
                  <a:lnTo>
                    <a:pt x="23" y="88"/>
                  </a:lnTo>
                  <a:lnTo>
                    <a:pt x="23" y="84"/>
                  </a:lnTo>
                  <a:lnTo>
                    <a:pt x="23" y="80"/>
                  </a:lnTo>
                  <a:lnTo>
                    <a:pt x="22" y="75"/>
                  </a:lnTo>
                  <a:lnTo>
                    <a:pt x="20" y="71"/>
                  </a:lnTo>
                  <a:lnTo>
                    <a:pt x="19" y="66"/>
                  </a:lnTo>
                  <a:lnTo>
                    <a:pt x="16" y="62"/>
                  </a:lnTo>
                  <a:lnTo>
                    <a:pt x="13" y="59"/>
                  </a:lnTo>
                  <a:lnTo>
                    <a:pt x="10" y="58"/>
                  </a:lnTo>
                  <a:lnTo>
                    <a:pt x="10" y="55"/>
                  </a:lnTo>
                  <a:lnTo>
                    <a:pt x="9" y="52"/>
                  </a:lnTo>
                  <a:lnTo>
                    <a:pt x="7" y="48"/>
                  </a:lnTo>
                  <a:lnTo>
                    <a:pt x="6" y="45"/>
                  </a:lnTo>
                  <a:lnTo>
                    <a:pt x="4" y="40"/>
                  </a:lnTo>
                  <a:lnTo>
                    <a:pt x="3" y="36"/>
                  </a:lnTo>
                  <a:lnTo>
                    <a:pt x="1" y="33"/>
                  </a:lnTo>
                  <a:lnTo>
                    <a:pt x="0" y="30"/>
                  </a:lnTo>
                  <a:lnTo>
                    <a:pt x="1" y="30"/>
                  </a:lnTo>
                  <a:lnTo>
                    <a:pt x="3" y="29"/>
                  </a:lnTo>
                  <a:lnTo>
                    <a:pt x="4" y="27"/>
                  </a:lnTo>
                  <a:lnTo>
                    <a:pt x="4" y="26"/>
                  </a:lnTo>
                  <a:lnTo>
                    <a:pt x="6" y="24"/>
                  </a:lnTo>
                  <a:lnTo>
                    <a:pt x="7" y="23"/>
                  </a:lnTo>
                  <a:lnTo>
                    <a:pt x="9" y="21"/>
                  </a:lnTo>
                  <a:lnTo>
                    <a:pt x="10" y="20"/>
                  </a:lnTo>
                  <a:lnTo>
                    <a:pt x="10" y="7"/>
                  </a:lnTo>
                  <a:lnTo>
                    <a:pt x="13" y="2"/>
                  </a:lnTo>
                  <a:lnTo>
                    <a:pt x="3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10" name="Freeform 186">
              <a:extLst>
                <a:ext uri="{FF2B5EF4-FFF2-40B4-BE49-F238E27FC236}">
                  <a16:creationId xmlns:a16="http://schemas.microsoft.com/office/drawing/2014/main" xmlns="" id="{1DACC53F-F167-4A23-ABF4-1A5EB8B248A5}"/>
                </a:ext>
              </a:extLst>
            </p:cNvPr>
            <p:cNvSpPr>
              <a:spLocks/>
            </p:cNvSpPr>
            <p:nvPr/>
          </p:nvSpPr>
          <p:spPr bwMode="auto">
            <a:xfrm>
              <a:off x="1186" y="2663"/>
              <a:ext cx="93" cy="43"/>
            </a:xfrm>
            <a:custGeom>
              <a:avLst/>
              <a:gdLst>
                <a:gd name="T0" fmla="*/ 281 w 281"/>
                <a:gd name="T1" fmla="*/ 0 h 129"/>
                <a:gd name="T2" fmla="*/ 275 w 281"/>
                <a:gd name="T3" fmla="*/ 4 h 129"/>
                <a:gd name="T4" fmla="*/ 269 w 281"/>
                <a:gd name="T5" fmla="*/ 10 h 129"/>
                <a:gd name="T6" fmla="*/ 264 w 281"/>
                <a:gd name="T7" fmla="*/ 16 h 129"/>
                <a:gd name="T8" fmla="*/ 259 w 281"/>
                <a:gd name="T9" fmla="*/ 22 h 129"/>
                <a:gd name="T10" fmla="*/ 255 w 281"/>
                <a:gd name="T11" fmla="*/ 29 h 129"/>
                <a:gd name="T12" fmla="*/ 250 w 281"/>
                <a:gd name="T13" fmla="*/ 35 h 129"/>
                <a:gd name="T14" fmla="*/ 249 w 281"/>
                <a:gd name="T15" fmla="*/ 39 h 129"/>
                <a:gd name="T16" fmla="*/ 247 w 281"/>
                <a:gd name="T17" fmla="*/ 43 h 129"/>
                <a:gd name="T18" fmla="*/ 246 w 281"/>
                <a:gd name="T19" fmla="*/ 43 h 129"/>
                <a:gd name="T20" fmla="*/ 244 w 281"/>
                <a:gd name="T21" fmla="*/ 45 h 129"/>
                <a:gd name="T22" fmla="*/ 243 w 281"/>
                <a:gd name="T23" fmla="*/ 46 h 129"/>
                <a:gd name="T24" fmla="*/ 241 w 281"/>
                <a:gd name="T25" fmla="*/ 49 h 129"/>
                <a:gd name="T26" fmla="*/ 240 w 281"/>
                <a:gd name="T27" fmla="*/ 51 h 129"/>
                <a:gd name="T28" fmla="*/ 239 w 281"/>
                <a:gd name="T29" fmla="*/ 54 h 129"/>
                <a:gd name="T30" fmla="*/ 237 w 281"/>
                <a:gd name="T31" fmla="*/ 55 h 129"/>
                <a:gd name="T32" fmla="*/ 237 w 281"/>
                <a:gd name="T33" fmla="*/ 57 h 129"/>
                <a:gd name="T34" fmla="*/ 234 w 281"/>
                <a:gd name="T35" fmla="*/ 57 h 129"/>
                <a:gd name="T36" fmla="*/ 230 w 281"/>
                <a:gd name="T37" fmla="*/ 62 h 129"/>
                <a:gd name="T38" fmla="*/ 224 w 281"/>
                <a:gd name="T39" fmla="*/ 67 h 129"/>
                <a:gd name="T40" fmla="*/ 218 w 281"/>
                <a:gd name="T41" fmla="*/ 71 h 129"/>
                <a:gd name="T42" fmla="*/ 212 w 281"/>
                <a:gd name="T43" fmla="*/ 75 h 129"/>
                <a:gd name="T44" fmla="*/ 206 w 281"/>
                <a:gd name="T45" fmla="*/ 80 h 129"/>
                <a:gd name="T46" fmla="*/ 200 w 281"/>
                <a:gd name="T47" fmla="*/ 84 h 129"/>
                <a:gd name="T48" fmla="*/ 194 w 281"/>
                <a:gd name="T49" fmla="*/ 87 h 129"/>
                <a:gd name="T50" fmla="*/ 188 w 281"/>
                <a:gd name="T51" fmla="*/ 91 h 129"/>
                <a:gd name="T52" fmla="*/ 188 w 281"/>
                <a:gd name="T53" fmla="*/ 94 h 129"/>
                <a:gd name="T54" fmla="*/ 180 w 281"/>
                <a:gd name="T55" fmla="*/ 100 h 129"/>
                <a:gd name="T56" fmla="*/ 169 w 281"/>
                <a:gd name="T57" fmla="*/ 105 h 129"/>
                <a:gd name="T58" fmla="*/ 159 w 281"/>
                <a:gd name="T59" fmla="*/ 109 h 129"/>
                <a:gd name="T60" fmla="*/ 147 w 281"/>
                <a:gd name="T61" fmla="*/ 110 h 129"/>
                <a:gd name="T62" fmla="*/ 124 w 281"/>
                <a:gd name="T63" fmla="*/ 113 h 129"/>
                <a:gd name="T64" fmla="*/ 98 w 281"/>
                <a:gd name="T65" fmla="*/ 113 h 129"/>
                <a:gd name="T66" fmla="*/ 73 w 281"/>
                <a:gd name="T67" fmla="*/ 113 h 129"/>
                <a:gd name="T68" fmla="*/ 50 w 281"/>
                <a:gd name="T69" fmla="*/ 115 h 129"/>
                <a:gd name="T70" fmla="*/ 40 w 281"/>
                <a:gd name="T71" fmla="*/ 116 h 129"/>
                <a:gd name="T72" fmla="*/ 29 w 281"/>
                <a:gd name="T73" fmla="*/ 118 h 129"/>
                <a:gd name="T74" fmla="*/ 19 w 281"/>
                <a:gd name="T75" fmla="*/ 122 h 129"/>
                <a:gd name="T76" fmla="*/ 12 w 281"/>
                <a:gd name="T77" fmla="*/ 126 h 129"/>
                <a:gd name="T78" fmla="*/ 12 w 281"/>
                <a:gd name="T79" fmla="*/ 129 h 129"/>
                <a:gd name="T80" fmla="*/ 0 w 281"/>
                <a:gd name="T81" fmla="*/ 128 h 129"/>
                <a:gd name="T82" fmla="*/ 0 w 281"/>
                <a:gd name="T83" fmla="*/ 122 h 129"/>
                <a:gd name="T84" fmla="*/ 85 w 281"/>
                <a:gd name="T85" fmla="*/ 107 h 129"/>
                <a:gd name="T86" fmla="*/ 162 w 281"/>
                <a:gd name="T87" fmla="*/ 91 h 129"/>
                <a:gd name="T88" fmla="*/ 200 w 281"/>
                <a:gd name="T89" fmla="*/ 70 h 129"/>
                <a:gd name="T90" fmla="*/ 267 w 281"/>
                <a:gd name="T91" fmla="*/ 7 h 129"/>
                <a:gd name="T92" fmla="*/ 281 w 281"/>
                <a:gd name="T9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 h="129">
                  <a:moveTo>
                    <a:pt x="281" y="0"/>
                  </a:moveTo>
                  <a:lnTo>
                    <a:pt x="275" y="4"/>
                  </a:lnTo>
                  <a:lnTo>
                    <a:pt x="269" y="10"/>
                  </a:lnTo>
                  <a:lnTo>
                    <a:pt x="264" y="16"/>
                  </a:lnTo>
                  <a:lnTo>
                    <a:pt x="259" y="22"/>
                  </a:lnTo>
                  <a:lnTo>
                    <a:pt x="255" y="29"/>
                  </a:lnTo>
                  <a:lnTo>
                    <a:pt x="250" y="35"/>
                  </a:lnTo>
                  <a:lnTo>
                    <a:pt x="249" y="39"/>
                  </a:lnTo>
                  <a:lnTo>
                    <a:pt x="247" y="43"/>
                  </a:lnTo>
                  <a:lnTo>
                    <a:pt x="246" y="43"/>
                  </a:lnTo>
                  <a:lnTo>
                    <a:pt x="244" y="45"/>
                  </a:lnTo>
                  <a:lnTo>
                    <a:pt x="243" y="46"/>
                  </a:lnTo>
                  <a:lnTo>
                    <a:pt x="241" y="49"/>
                  </a:lnTo>
                  <a:lnTo>
                    <a:pt x="240" y="51"/>
                  </a:lnTo>
                  <a:lnTo>
                    <a:pt x="239" y="54"/>
                  </a:lnTo>
                  <a:lnTo>
                    <a:pt x="237" y="55"/>
                  </a:lnTo>
                  <a:lnTo>
                    <a:pt x="237" y="57"/>
                  </a:lnTo>
                  <a:lnTo>
                    <a:pt x="234" y="57"/>
                  </a:lnTo>
                  <a:lnTo>
                    <a:pt x="230" y="62"/>
                  </a:lnTo>
                  <a:lnTo>
                    <a:pt x="224" y="67"/>
                  </a:lnTo>
                  <a:lnTo>
                    <a:pt x="218" y="71"/>
                  </a:lnTo>
                  <a:lnTo>
                    <a:pt x="212" y="75"/>
                  </a:lnTo>
                  <a:lnTo>
                    <a:pt x="206" y="80"/>
                  </a:lnTo>
                  <a:lnTo>
                    <a:pt x="200" y="84"/>
                  </a:lnTo>
                  <a:lnTo>
                    <a:pt x="194" y="87"/>
                  </a:lnTo>
                  <a:lnTo>
                    <a:pt x="188" y="91"/>
                  </a:lnTo>
                  <a:lnTo>
                    <a:pt x="188" y="94"/>
                  </a:lnTo>
                  <a:lnTo>
                    <a:pt x="180" y="100"/>
                  </a:lnTo>
                  <a:lnTo>
                    <a:pt x="169" y="105"/>
                  </a:lnTo>
                  <a:lnTo>
                    <a:pt x="159" y="109"/>
                  </a:lnTo>
                  <a:lnTo>
                    <a:pt x="147" y="110"/>
                  </a:lnTo>
                  <a:lnTo>
                    <a:pt x="124" y="113"/>
                  </a:lnTo>
                  <a:lnTo>
                    <a:pt x="98" y="113"/>
                  </a:lnTo>
                  <a:lnTo>
                    <a:pt x="73" y="113"/>
                  </a:lnTo>
                  <a:lnTo>
                    <a:pt x="50" y="115"/>
                  </a:lnTo>
                  <a:lnTo>
                    <a:pt x="40" y="116"/>
                  </a:lnTo>
                  <a:lnTo>
                    <a:pt x="29" y="118"/>
                  </a:lnTo>
                  <a:lnTo>
                    <a:pt x="19" y="122"/>
                  </a:lnTo>
                  <a:lnTo>
                    <a:pt x="12" y="126"/>
                  </a:lnTo>
                  <a:lnTo>
                    <a:pt x="12" y="129"/>
                  </a:lnTo>
                  <a:lnTo>
                    <a:pt x="0" y="128"/>
                  </a:lnTo>
                  <a:lnTo>
                    <a:pt x="0" y="122"/>
                  </a:lnTo>
                  <a:lnTo>
                    <a:pt x="85" y="107"/>
                  </a:lnTo>
                  <a:lnTo>
                    <a:pt x="162" y="91"/>
                  </a:lnTo>
                  <a:lnTo>
                    <a:pt x="200" y="70"/>
                  </a:lnTo>
                  <a:lnTo>
                    <a:pt x="267" y="7"/>
                  </a:lnTo>
                  <a:lnTo>
                    <a:pt x="281"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nvGrpSpPr>
          <p:cNvPr id="2894011" name="Group 187">
            <a:extLst>
              <a:ext uri="{FF2B5EF4-FFF2-40B4-BE49-F238E27FC236}">
                <a16:creationId xmlns:a16="http://schemas.microsoft.com/office/drawing/2014/main" xmlns="" id="{6A8AEFF0-0BD5-468A-BFFB-26905033A716}"/>
              </a:ext>
            </a:extLst>
          </p:cNvPr>
          <p:cNvGrpSpPr>
            <a:grpSpLocks/>
          </p:cNvGrpSpPr>
          <p:nvPr/>
        </p:nvGrpSpPr>
        <p:grpSpPr bwMode="auto">
          <a:xfrm>
            <a:off x="6376989" y="1752601"/>
            <a:ext cx="1749425" cy="3406775"/>
            <a:chOff x="3439" y="1104"/>
            <a:chExt cx="1240" cy="2146"/>
          </a:xfrm>
        </p:grpSpPr>
        <p:grpSp>
          <p:nvGrpSpPr>
            <p:cNvPr id="89120" name="Group 188">
              <a:extLst>
                <a:ext uri="{FF2B5EF4-FFF2-40B4-BE49-F238E27FC236}">
                  <a16:creationId xmlns:a16="http://schemas.microsoft.com/office/drawing/2014/main" xmlns="" id="{7A165A07-C698-4A1D-9289-7D1E2FDAC169}"/>
                </a:ext>
              </a:extLst>
            </p:cNvPr>
            <p:cNvGrpSpPr>
              <a:grpSpLocks/>
            </p:cNvGrpSpPr>
            <p:nvPr/>
          </p:nvGrpSpPr>
          <p:grpSpPr bwMode="auto">
            <a:xfrm>
              <a:off x="3439" y="1104"/>
              <a:ext cx="978" cy="1019"/>
              <a:chOff x="3439" y="1104"/>
              <a:chExt cx="978" cy="1019"/>
            </a:xfrm>
          </p:grpSpPr>
          <p:grpSp>
            <p:nvGrpSpPr>
              <p:cNvPr id="89136" name="Group 189">
                <a:extLst>
                  <a:ext uri="{FF2B5EF4-FFF2-40B4-BE49-F238E27FC236}">
                    <a16:creationId xmlns:a16="http://schemas.microsoft.com/office/drawing/2014/main" xmlns="" id="{06468536-4CAF-4853-83ED-C12FAD694A7F}"/>
                  </a:ext>
                </a:extLst>
              </p:cNvPr>
              <p:cNvGrpSpPr>
                <a:grpSpLocks/>
              </p:cNvGrpSpPr>
              <p:nvPr/>
            </p:nvGrpSpPr>
            <p:grpSpPr bwMode="auto">
              <a:xfrm>
                <a:off x="3439" y="1104"/>
                <a:ext cx="326" cy="635"/>
                <a:chOff x="4433" y="1541"/>
                <a:chExt cx="792" cy="2000"/>
              </a:xfrm>
            </p:grpSpPr>
            <p:sp>
              <p:nvSpPr>
                <p:cNvPr id="2894014" name="Freeform 190">
                  <a:extLst>
                    <a:ext uri="{FF2B5EF4-FFF2-40B4-BE49-F238E27FC236}">
                      <a16:creationId xmlns:a16="http://schemas.microsoft.com/office/drawing/2014/main" xmlns="" id="{B74FCD5D-8D88-412C-AC02-52C662C386DE}"/>
                    </a:ext>
                  </a:extLst>
                </p:cNvPr>
                <p:cNvSpPr>
                  <a:spLocks/>
                </p:cNvSpPr>
                <p:nvPr/>
              </p:nvSpPr>
              <p:spPr bwMode="auto">
                <a:xfrm flipH="1">
                  <a:off x="4433" y="1891"/>
                  <a:ext cx="793" cy="1650"/>
                </a:xfrm>
                <a:custGeom>
                  <a:avLst/>
                  <a:gdLst>
                    <a:gd name="T0" fmla="*/ 4 w 1156"/>
                    <a:gd name="T1" fmla="*/ 269 h 2495"/>
                    <a:gd name="T2" fmla="*/ 27 w 1156"/>
                    <a:gd name="T3" fmla="*/ 175 h 2495"/>
                    <a:gd name="T4" fmla="*/ 65 w 1156"/>
                    <a:gd name="T5" fmla="*/ 101 h 2495"/>
                    <a:gd name="T6" fmla="*/ 119 w 1156"/>
                    <a:gd name="T7" fmla="*/ 47 h 2495"/>
                    <a:gd name="T8" fmla="*/ 193 w 1156"/>
                    <a:gd name="T9" fmla="*/ 13 h 2495"/>
                    <a:gd name="T10" fmla="*/ 285 w 1156"/>
                    <a:gd name="T11" fmla="*/ 0 h 2495"/>
                    <a:gd name="T12" fmla="*/ 949 w 1156"/>
                    <a:gd name="T13" fmla="*/ 9 h 2495"/>
                    <a:gd name="T14" fmla="*/ 1027 w 1156"/>
                    <a:gd name="T15" fmla="*/ 40 h 2495"/>
                    <a:gd name="T16" fmla="*/ 1084 w 1156"/>
                    <a:gd name="T17" fmla="*/ 87 h 2495"/>
                    <a:gd name="T18" fmla="*/ 1123 w 1156"/>
                    <a:gd name="T19" fmla="*/ 152 h 2495"/>
                    <a:gd name="T20" fmla="*/ 1148 w 1156"/>
                    <a:gd name="T21" fmla="*/ 230 h 2495"/>
                    <a:gd name="T22" fmla="*/ 1156 w 1156"/>
                    <a:gd name="T23" fmla="*/ 1067 h 2495"/>
                    <a:gd name="T24" fmla="*/ 1138 w 1156"/>
                    <a:gd name="T25" fmla="*/ 1126 h 2495"/>
                    <a:gd name="T26" fmla="*/ 1091 w 1156"/>
                    <a:gd name="T27" fmla="*/ 1161 h 2495"/>
                    <a:gd name="T28" fmla="*/ 1035 w 1156"/>
                    <a:gd name="T29" fmla="*/ 1170 h 2495"/>
                    <a:gd name="T30" fmla="*/ 982 w 1156"/>
                    <a:gd name="T31" fmla="*/ 1153 h 2495"/>
                    <a:gd name="T32" fmla="*/ 952 w 1156"/>
                    <a:gd name="T33" fmla="*/ 1106 h 2495"/>
                    <a:gd name="T34" fmla="*/ 947 w 1156"/>
                    <a:gd name="T35" fmla="*/ 413 h 2495"/>
                    <a:gd name="T36" fmla="*/ 924 w 1156"/>
                    <a:gd name="T37" fmla="*/ 403 h 2495"/>
                    <a:gd name="T38" fmla="*/ 906 w 1156"/>
                    <a:gd name="T39" fmla="*/ 413 h 2495"/>
                    <a:gd name="T40" fmla="*/ 901 w 1156"/>
                    <a:gd name="T41" fmla="*/ 2411 h 2495"/>
                    <a:gd name="T42" fmla="*/ 855 w 1156"/>
                    <a:gd name="T43" fmla="*/ 2468 h 2495"/>
                    <a:gd name="T44" fmla="*/ 779 w 1156"/>
                    <a:gd name="T45" fmla="*/ 2494 h 2495"/>
                    <a:gd name="T46" fmla="*/ 696 w 1156"/>
                    <a:gd name="T47" fmla="*/ 2487 h 2495"/>
                    <a:gd name="T48" fmla="*/ 630 w 1156"/>
                    <a:gd name="T49" fmla="*/ 2449 h 2495"/>
                    <a:gd name="T50" fmla="*/ 605 w 1156"/>
                    <a:gd name="T51" fmla="*/ 2377 h 2495"/>
                    <a:gd name="T52" fmla="*/ 602 w 1156"/>
                    <a:gd name="T53" fmla="*/ 1156 h 2495"/>
                    <a:gd name="T54" fmla="*/ 576 w 1156"/>
                    <a:gd name="T55" fmla="*/ 1149 h 2495"/>
                    <a:gd name="T56" fmla="*/ 561 w 1156"/>
                    <a:gd name="T57" fmla="*/ 1170 h 2495"/>
                    <a:gd name="T58" fmla="*/ 549 w 1156"/>
                    <a:gd name="T59" fmla="*/ 2434 h 2495"/>
                    <a:gd name="T60" fmla="*/ 491 w 1156"/>
                    <a:gd name="T61" fmla="*/ 2479 h 2495"/>
                    <a:gd name="T62" fmla="*/ 408 w 1156"/>
                    <a:gd name="T63" fmla="*/ 2493 h 2495"/>
                    <a:gd name="T64" fmla="*/ 324 w 1156"/>
                    <a:gd name="T65" fmla="*/ 2473 h 2495"/>
                    <a:gd name="T66" fmla="*/ 269 w 1156"/>
                    <a:gd name="T67" fmla="*/ 2419 h 2495"/>
                    <a:gd name="T68" fmla="*/ 257 w 1156"/>
                    <a:gd name="T69" fmla="*/ 424 h 2495"/>
                    <a:gd name="T70" fmla="*/ 241 w 1156"/>
                    <a:gd name="T71" fmla="*/ 406 h 2495"/>
                    <a:gd name="T72" fmla="*/ 218 w 1156"/>
                    <a:gd name="T73" fmla="*/ 411 h 2495"/>
                    <a:gd name="T74" fmla="*/ 212 w 1156"/>
                    <a:gd name="T75" fmla="*/ 1069 h 2495"/>
                    <a:gd name="T76" fmla="*/ 190 w 1156"/>
                    <a:gd name="T77" fmla="*/ 1126 h 2495"/>
                    <a:gd name="T78" fmla="*/ 142 w 1156"/>
                    <a:gd name="T79" fmla="*/ 1160 h 2495"/>
                    <a:gd name="T80" fmla="*/ 83 w 1156"/>
                    <a:gd name="T81" fmla="*/ 1167 h 2495"/>
                    <a:gd name="T82" fmla="*/ 31 w 1156"/>
                    <a:gd name="T83" fmla="*/ 1147 h 2495"/>
                    <a:gd name="T84" fmla="*/ 1 w 1156"/>
                    <a:gd name="T85" fmla="*/ 1098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15" name="Freeform 191">
                  <a:extLst>
                    <a:ext uri="{FF2B5EF4-FFF2-40B4-BE49-F238E27FC236}">
                      <a16:creationId xmlns:a16="http://schemas.microsoft.com/office/drawing/2014/main" xmlns="" id="{E0D7684B-D0A4-45C9-892B-F1D7214DA19B}"/>
                    </a:ext>
                  </a:extLst>
                </p:cNvPr>
                <p:cNvSpPr>
                  <a:spLocks/>
                </p:cNvSpPr>
                <p:nvPr/>
              </p:nvSpPr>
              <p:spPr bwMode="auto">
                <a:xfrm flipH="1">
                  <a:off x="4641" y="1541"/>
                  <a:ext cx="355" cy="340"/>
                </a:xfrm>
                <a:custGeom>
                  <a:avLst/>
                  <a:gdLst>
                    <a:gd name="T0" fmla="*/ 282 w 513"/>
                    <a:gd name="T1" fmla="*/ 1 h 516"/>
                    <a:gd name="T2" fmla="*/ 333 w 513"/>
                    <a:gd name="T3" fmla="*/ 11 h 516"/>
                    <a:gd name="T4" fmla="*/ 379 w 513"/>
                    <a:gd name="T5" fmla="*/ 30 h 516"/>
                    <a:gd name="T6" fmla="*/ 420 w 513"/>
                    <a:gd name="T7" fmla="*/ 59 h 516"/>
                    <a:gd name="T8" fmla="*/ 455 w 513"/>
                    <a:gd name="T9" fmla="*/ 92 h 516"/>
                    <a:gd name="T10" fmla="*/ 482 w 513"/>
                    <a:gd name="T11" fmla="*/ 134 h 516"/>
                    <a:gd name="T12" fmla="*/ 502 w 513"/>
                    <a:gd name="T13" fmla="*/ 181 h 516"/>
                    <a:gd name="T14" fmla="*/ 512 w 513"/>
                    <a:gd name="T15" fmla="*/ 230 h 516"/>
                    <a:gd name="T16" fmla="*/ 512 w 513"/>
                    <a:gd name="T17" fmla="*/ 283 h 516"/>
                    <a:gd name="T18" fmla="*/ 502 w 513"/>
                    <a:gd name="T19" fmla="*/ 333 h 516"/>
                    <a:gd name="T20" fmla="*/ 482 w 513"/>
                    <a:gd name="T21" fmla="*/ 380 h 516"/>
                    <a:gd name="T22" fmla="*/ 455 w 513"/>
                    <a:gd name="T23" fmla="*/ 422 h 516"/>
                    <a:gd name="T24" fmla="*/ 420 w 513"/>
                    <a:gd name="T25" fmla="*/ 456 h 516"/>
                    <a:gd name="T26" fmla="*/ 379 w 513"/>
                    <a:gd name="T27" fmla="*/ 485 h 516"/>
                    <a:gd name="T28" fmla="*/ 333 w 513"/>
                    <a:gd name="T29" fmla="*/ 505 h 516"/>
                    <a:gd name="T30" fmla="*/ 282 w 513"/>
                    <a:gd name="T31" fmla="*/ 515 h 516"/>
                    <a:gd name="T32" fmla="*/ 230 w 513"/>
                    <a:gd name="T33" fmla="*/ 515 h 516"/>
                    <a:gd name="T34" fmla="*/ 182 w 513"/>
                    <a:gd name="T35" fmla="*/ 505 h 516"/>
                    <a:gd name="T36" fmla="*/ 134 w 513"/>
                    <a:gd name="T37" fmla="*/ 485 h 516"/>
                    <a:gd name="T38" fmla="*/ 94 w 513"/>
                    <a:gd name="T39" fmla="*/ 456 h 516"/>
                    <a:gd name="T40" fmla="*/ 60 w 513"/>
                    <a:gd name="T41" fmla="*/ 422 h 516"/>
                    <a:gd name="T42" fmla="*/ 31 w 513"/>
                    <a:gd name="T43" fmla="*/ 380 h 516"/>
                    <a:gd name="T44" fmla="*/ 11 w 513"/>
                    <a:gd name="T45" fmla="*/ 333 h 516"/>
                    <a:gd name="T46" fmla="*/ 1 w 513"/>
                    <a:gd name="T47" fmla="*/ 283 h 516"/>
                    <a:gd name="T48" fmla="*/ 1 w 513"/>
                    <a:gd name="T49" fmla="*/ 230 h 516"/>
                    <a:gd name="T50" fmla="*/ 11 w 513"/>
                    <a:gd name="T51" fmla="*/ 181 h 516"/>
                    <a:gd name="T52" fmla="*/ 31 w 513"/>
                    <a:gd name="T53" fmla="*/ 134 h 516"/>
                    <a:gd name="T54" fmla="*/ 60 w 513"/>
                    <a:gd name="T55" fmla="*/ 92 h 516"/>
                    <a:gd name="T56" fmla="*/ 94 w 513"/>
                    <a:gd name="T57" fmla="*/ 59 h 516"/>
                    <a:gd name="T58" fmla="*/ 134 w 513"/>
                    <a:gd name="T59" fmla="*/ 30 h 516"/>
                    <a:gd name="T60" fmla="*/ 182 w 513"/>
                    <a:gd name="T61" fmla="*/ 11 h 516"/>
                    <a:gd name="T62" fmla="*/ 230 w 513"/>
                    <a:gd name="T63" fmla="*/ 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nvGrpSpPr>
              <p:cNvPr id="89137" name="Group 192">
                <a:extLst>
                  <a:ext uri="{FF2B5EF4-FFF2-40B4-BE49-F238E27FC236}">
                    <a16:creationId xmlns:a16="http://schemas.microsoft.com/office/drawing/2014/main" xmlns="" id="{7EC5C745-309D-4243-A727-8A8DB732C74E}"/>
                  </a:ext>
                </a:extLst>
              </p:cNvPr>
              <p:cNvGrpSpPr>
                <a:grpSpLocks/>
              </p:cNvGrpSpPr>
              <p:nvPr/>
            </p:nvGrpSpPr>
            <p:grpSpPr bwMode="auto">
              <a:xfrm>
                <a:off x="4069" y="1569"/>
                <a:ext cx="348" cy="320"/>
                <a:chOff x="1184" y="896"/>
                <a:chExt cx="1152" cy="1217"/>
              </a:xfrm>
            </p:grpSpPr>
            <p:sp>
              <p:nvSpPr>
                <p:cNvPr id="2894017" name="Oval 193">
                  <a:extLst>
                    <a:ext uri="{FF2B5EF4-FFF2-40B4-BE49-F238E27FC236}">
                      <a16:creationId xmlns:a16="http://schemas.microsoft.com/office/drawing/2014/main" xmlns="" id="{A8BA3F66-DE0D-4696-A749-F70C6E108961}"/>
                    </a:ext>
                  </a:extLst>
                </p:cNvPr>
                <p:cNvSpPr>
                  <a:spLocks noChangeArrowheads="1"/>
                </p:cNvSpPr>
                <p:nvPr/>
              </p:nvSpPr>
              <p:spPr bwMode="auto">
                <a:xfrm>
                  <a:off x="1345" y="1086"/>
                  <a:ext cx="842" cy="844"/>
                </a:xfrm>
                <a:prstGeom prst="ellipse">
                  <a:avLst/>
                </a:prstGeom>
                <a:solidFill>
                  <a:schemeClr val="accent2"/>
                </a:solidFill>
                <a:ln w="9525">
                  <a:solidFill>
                    <a:srgbClr val="333399"/>
                  </a:solidFill>
                  <a:round/>
                  <a:headEnd/>
                  <a:tailEnd/>
                </a:ln>
                <a:effectLst/>
              </p:spPr>
              <p:txBody>
                <a:bodyPr wrap="none" anchor="ct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18" name="Line 194">
                  <a:extLst>
                    <a:ext uri="{FF2B5EF4-FFF2-40B4-BE49-F238E27FC236}">
                      <a16:creationId xmlns:a16="http://schemas.microsoft.com/office/drawing/2014/main" xmlns="" id="{876761F5-F1F5-49B0-8023-75B3AFFD48C6}"/>
                    </a:ext>
                  </a:extLst>
                </p:cNvPr>
                <p:cNvSpPr>
                  <a:spLocks noChangeShapeType="1"/>
                </p:cNvSpPr>
                <p:nvPr/>
              </p:nvSpPr>
              <p:spPr bwMode="auto">
                <a:xfrm>
                  <a:off x="2175" y="1505"/>
                  <a:ext cx="160" cy="0"/>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19" name="Line 195">
                  <a:extLst>
                    <a:ext uri="{FF2B5EF4-FFF2-40B4-BE49-F238E27FC236}">
                      <a16:creationId xmlns:a16="http://schemas.microsoft.com/office/drawing/2014/main" xmlns="" id="{3E40DC5B-DA19-4F69-AAB8-D772C4DB4903}"/>
                    </a:ext>
                  </a:extLst>
                </p:cNvPr>
                <p:cNvSpPr>
                  <a:spLocks noChangeShapeType="1"/>
                </p:cNvSpPr>
                <p:nvPr/>
              </p:nvSpPr>
              <p:spPr bwMode="auto">
                <a:xfrm>
                  <a:off x="1184" y="1516"/>
                  <a:ext cx="160" cy="0"/>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20" name="Line 196">
                  <a:extLst>
                    <a:ext uri="{FF2B5EF4-FFF2-40B4-BE49-F238E27FC236}">
                      <a16:creationId xmlns:a16="http://schemas.microsoft.com/office/drawing/2014/main" xmlns="" id="{A968B55E-A826-43CD-87D4-63E01CC6CB30}"/>
                    </a:ext>
                  </a:extLst>
                </p:cNvPr>
                <p:cNvSpPr>
                  <a:spLocks noChangeShapeType="1"/>
                </p:cNvSpPr>
                <p:nvPr/>
              </p:nvSpPr>
              <p:spPr bwMode="auto">
                <a:xfrm flipV="1">
                  <a:off x="1300" y="1813"/>
                  <a:ext cx="160" cy="110"/>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21" name="Line 197">
                  <a:extLst>
                    <a:ext uri="{FF2B5EF4-FFF2-40B4-BE49-F238E27FC236}">
                      <a16:creationId xmlns:a16="http://schemas.microsoft.com/office/drawing/2014/main" xmlns="" id="{9A6B6869-D577-4250-B1CC-6B001192B2B4}"/>
                    </a:ext>
                  </a:extLst>
                </p:cNvPr>
                <p:cNvSpPr>
                  <a:spLocks noChangeShapeType="1"/>
                </p:cNvSpPr>
                <p:nvPr/>
              </p:nvSpPr>
              <p:spPr bwMode="auto">
                <a:xfrm flipV="1">
                  <a:off x="1803" y="1930"/>
                  <a:ext cx="0" cy="183"/>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22" name="Line 198">
                  <a:extLst>
                    <a:ext uri="{FF2B5EF4-FFF2-40B4-BE49-F238E27FC236}">
                      <a16:creationId xmlns:a16="http://schemas.microsoft.com/office/drawing/2014/main" xmlns="" id="{6E276B60-1D2D-43F5-8886-4B42858E9433}"/>
                    </a:ext>
                  </a:extLst>
                </p:cNvPr>
                <p:cNvSpPr>
                  <a:spLocks noChangeShapeType="1"/>
                </p:cNvSpPr>
                <p:nvPr/>
              </p:nvSpPr>
              <p:spPr bwMode="auto">
                <a:xfrm flipH="1" flipV="1">
                  <a:off x="2067" y="1813"/>
                  <a:ext cx="138" cy="160"/>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23" name="Line 199">
                  <a:extLst>
                    <a:ext uri="{FF2B5EF4-FFF2-40B4-BE49-F238E27FC236}">
                      <a16:creationId xmlns:a16="http://schemas.microsoft.com/office/drawing/2014/main" xmlns="" id="{84CE8E44-3867-470D-8402-546D501BD5DB}"/>
                    </a:ext>
                  </a:extLst>
                </p:cNvPr>
                <p:cNvSpPr>
                  <a:spLocks noChangeShapeType="1"/>
                </p:cNvSpPr>
                <p:nvPr/>
              </p:nvSpPr>
              <p:spPr bwMode="auto">
                <a:xfrm flipH="1" flipV="1">
                  <a:off x="1292" y="1063"/>
                  <a:ext cx="183" cy="152"/>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24" name="Line 200">
                  <a:extLst>
                    <a:ext uri="{FF2B5EF4-FFF2-40B4-BE49-F238E27FC236}">
                      <a16:creationId xmlns:a16="http://schemas.microsoft.com/office/drawing/2014/main" xmlns="" id="{81E6910F-026B-4704-B1AF-B65D6C1858D0}"/>
                    </a:ext>
                  </a:extLst>
                </p:cNvPr>
                <p:cNvSpPr>
                  <a:spLocks noChangeShapeType="1"/>
                </p:cNvSpPr>
                <p:nvPr/>
              </p:nvSpPr>
              <p:spPr bwMode="auto">
                <a:xfrm flipV="1">
                  <a:off x="1780" y="896"/>
                  <a:ext cx="0" cy="183"/>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25" name="Line 201">
                  <a:extLst>
                    <a:ext uri="{FF2B5EF4-FFF2-40B4-BE49-F238E27FC236}">
                      <a16:creationId xmlns:a16="http://schemas.microsoft.com/office/drawing/2014/main" xmlns="" id="{A4C7A34E-2891-4EE8-B6FB-C46530283B83}"/>
                    </a:ext>
                  </a:extLst>
                </p:cNvPr>
                <p:cNvSpPr>
                  <a:spLocks noChangeShapeType="1"/>
                </p:cNvSpPr>
                <p:nvPr/>
              </p:nvSpPr>
              <p:spPr bwMode="auto">
                <a:xfrm flipV="1">
                  <a:off x="2078" y="1056"/>
                  <a:ext cx="153" cy="164"/>
                </a:xfrm>
                <a:prstGeom prst="line">
                  <a:avLst/>
                </a:prstGeom>
                <a:noFill/>
                <a:ln w="57150">
                  <a:solidFill>
                    <a:srgbClr val="333399"/>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2894026" name="Line 202">
                <a:extLst>
                  <a:ext uri="{FF2B5EF4-FFF2-40B4-BE49-F238E27FC236}">
                    <a16:creationId xmlns:a16="http://schemas.microsoft.com/office/drawing/2014/main" xmlns="" id="{E3C49E04-962C-424A-97B6-104F7ACFBD8E}"/>
                  </a:ext>
                </a:extLst>
              </p:cNvPr>
              <p:cNvSpPr>
                <a:spLocks noChangeShapeType="1"/>
              </p:cNvSpPr>
              <p:nvPr/>
            </p:nvSpPr>
            <p:spPr bwMode="auto">
              <a:xfrm>
                <a:off x="3769" y="1739"/>
                <a:ext cx="491" cy="384"/>
              </a:xfrm>
              <a:prstGeom prst="line">
                <a:avLst/>
              </a:prstGeom>
              <a:noFill/>
              <a:ln w="57150">
                <a:solidFill>
                  <a:srgbClr val="666699"/>
                </a:solidFill>
                <a:round/>
                <a:headEnd/>
                <a:tailEnd type="triangle" w="med" len="me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nvGrpSpPr>
            <p:cNvPr id="89121" name="Group 203">
              <a:extLst>
                <a:ext uri="{FF2B5EF4-FFF2-40B4-BE49-F238E27FC236}">
                  <a16:creationId xmlns:a16="http://schemas.microsoft.com/office/drawing/2014/main" xmlns="" id="{E9268BCC-3F9F-487D-A91F-EA61ADF8370E}"/>
                </a:ext>
              </a:extLst>
            </p:cNvPr>
            <p:cNvGrpSpPr>
              <a:grpSpLocks/>
            </p:cNvGrpSpPr>
            <p:nvPr/>
          </p:nvGrpSpPr>
          <p:grpSpPr bwMode="auto">
            <a:xfrm>
              <a:off x="3648" y="2150"/>
              <a:ext cx="1031" cy="1100"/>
              <a:chOff x="3648" y="2150"/>
              <a:chExt cx="1031" cy="1100"/>
            </a:xfrm>
          </p:grpSpPr>
          <p:grpSp>
            <p:nvGrpSpPr>
              <p:cNvPr id="89122" name="Group 204">
                <a:extLst>
                  <a:ext uri="{FF2B5EF4-FFF2-40B4-BE49-F238E27FC236}">
                    <a16:creationId xmlns:a16="http://schemas.microsoft.com/office/drawing/2014/main" xmlns="" id="{B4925F1D-13F7-440C-8564-2A67CE84A96E}"/>
                  </a:ext>
                </a:extLst>
              </p:cNvPr>
              <p:cNvGrpSpPr>
                <a:grpSpLocks/>
              </p:cNvGrpSpPr>
              <p:nvPr/>
            </p:nvGrpSpPr>
            <p:grpSpPr bwMode="auto">
              <a:xfrm>
                <a:off x="4339" y="2150"/>
                <a:ext cx="340" cy="677"/>
                <a:chOff x="4433" y="1541"/>
                <a:chExt cx="792" cy="2000"/>
              </a:xfrm>
            </p:grpSpPr>
            <p:sp>
              <p:nvSpPr>
                <p:cNvPr id="2894029" name="Freeform 205">
                  <a:extLst>
                    <a:ext uri="{FF2B5EF4-FFF2-40B4-BE49-F238E27FC236}">
                      <a16:creationId xmlns:a16="http://schemas.microsoft.com/office/drawing/2014/main" xmlns="" id="{4A2CDE06-61D1-4553-887F-CB7F220AB332}"/>
                    </a:ext>
                  </a:extLst>
                </p:cNvPr>
                <p:cNvSpPr>
                  <a:spLocks/>
                </p:cNvSpPr>
                <p:nvPr/>
              </p:nvSpPr>
              <p:spPr bwMode="auto">
                <a:xfrm flipH="1">
                  <a:off x="4433" y="1890"/>
                  <a:ext cx="792" cy="1651"/>
                </a:xfrm>
                <a:custGeom>
                  <a:avLst/>
                  <a:gdLst>
                    <a:gd name="T0" fmla="*/ 4 w 1156"/>
                    <a:gd name="T1" fmla="*/ 269 h 2495"/>
                    <a:gd name="T2" fmla="*/ 27 w 1156"/>
                    <a:gd name="T3" fmla="*/ 175 h 2495"/>
                    <a:gd name="T4" fmla="*/ 65 w 1156"/>
                    <a:gd name="T5" fmla="*/ 101 h 2495"/>
                    <a:gd name="T6" fmla="*/ 119 w 1156"/>
                    <a:gd name="T7" fmla="*/ 47 h 2495"/>
                    <a:gd name="T8" fmla="*/ 193 w 1156"/>
                    <a:gd name="T9" fmla="*/ 13 h 2495"/>
                    <a:gd name="T10" fmla="*/ 285 w 1156"/>
                    <a:gd name="T11" fmla="*/ 0 h 2495"/>
                    <a:gd name="T12" fmla="*/ 949 w 1156"/>
                    <a:gd name="T13" fmla="*/ 9 h 2495"/>
                    <a:gd name="T14" fmla="*/ 1027 w 1156"/>
                    <a:gd name="T15" fmla="*/ 40 h 2495"/>
                    <a:gd name="T16" fmla="*/ 1084 w 1156"/>
                    <a:gd name="T17" fmla="*/ 87 h 2495"/>
                    <a:gd name="T18" fmla="*/ 1123 w 1156"/>
                    <a:gd name="T19" fmla="*/ 152 h 2495"/>
                    <a:gd name="T20" fmla="*/ 1148 w 1156"/>
                    <a:gd name="T21" fmla="*/ 230 h 2495"/>
                    <a:gd name="T22" fmla="*/ 1156 w 1156"/>
                    <a:gd name="T23" fmla="*/ 1067 h 2495"/>
                    <a:gd name="T24" fmla="*/ 1138 w 1156"/>
                    <a:gd name="T25" fmla="*/ 1126 h 2495"/>
                    <a:gd name="T26" fmla="*/ 1091 w 1156"/>
                    <a:gd name="T27" fmla="*/ 1161 h 2495"/>
                    <a:gd name="T28" fmla="*/ 1035 w 1156"/>
                    <a:gd name="T29" fmla="*/ 1170 h 2495"/>
                    <a:gd name="T30" fmla="*/ 982 w 1156"/>
                    <a:gd name="T31" fmla="*/ 1153 h 2495"/>
                    <a:gd name="T32" fmla="*/ 952 w 1156"/>
                    <a:gd name="T33" fmla="*/ 1106 h 2495"/>
                    <a:gd name="T34" fmla="*/ 947 w 1156"/>
                    <a:gd name="T35" fmla="*/ 413 h 2495"/>
                    <a:gd name="T36" fmla="*/ 924 w 1156"/>
                    <a:gd name="T37" fmla="*/ 403 h 2495"/>
                    <a:gd name="T38" fmla="*/ 906 w 1156"/>
                    <a:gd name="T39" fmla="*/ 413 h 2495"/>
                    <a:gd name="T40" fmla="*/ 901 w 1156"/>
                    <a:gd name="T41" fmla="*/ 2411 h 2495"/>
                    <a:gd name="T42" fmla="*/ 855 w 1156"/>
                    <a:gd name="T43" fmla="*/ 2468 h 2495"/>
                    <a:gd name="T44" fmla="*/ 779 w 1156"/>
                    <a:gd name="T45" fmla="*/ 2494 h 2495"/>
                    <a:gd name="T46" fmla="*/ 696 w 1156"/>
                    <a:gd name="T47" fmla="*/ 2487 h 2495"/>
                    <a:gd name="T48" fmla="*/ 630 w 1156"/>
                    <a:gd name="T49" fmla="*/ 2449 h 2495"/>
                    <a:gd name="T50" fmla="*/ 605 w 1156"/>
                    <a:gd name="T51" fmla="*/ 2377 h 2495"/>
                    <a:gd name="T52" fmla="*/ 602 w 1156"/>
                    <a:gd name="T53" fmla="*/ 1156 h 2495"/>
                    <a:gd name="T54" fmla="*/ 576 w 1156"/>
                    <a:gd name="T55" fmla="*/ 1149 h 2495"/>
                    <a:gd name="T56" fmla="*/ 561 w 1156"/>
                    <a:gd name="T57" fmla="*/ 1170 h 2495"/>
                    <a:gd name="T58" fmla="*/ 549 w 1156"/>
                    <a:gd name="T59" fmla="*/ 2434 h 2495"/>
                    <a:gd name="T60" fmla="*/ 491 w 1156"/>
                    <a:gd name="T61" fmla="*/ 2479 h 2495"/>
                    <a:gd name="T62" fmla="*/ 408 w 1156"/>
                    <a:gd name="T63" fmla="*/ 2493 h 2495"/>
                    <a:gd name="T64" fmla="*/ 324 w 1156"/>
                    <a:gd name="T65" fmla="*/ 2473 h 2495"/>
                    <a:gd name="T66" fmla="*/ 269 w 1156"/>
                    <a:gd name="T67" fmla="*/ 2419 h 2495"/>
                    <a:gd name="T68" fmla="*/ 257 w 1156"/>
                    <a:gd name="T69" fmla="*/ 424 h 2495"/>
                    <a:gd name="T70" fmla="*/ 241 w 1156"/>
                    <a:gd name="T71" fmla="*/ 406 h 2495"/>
                    <a:gd name="T72" fmla="*/ 218 w 1156"/>
                    <a:gd name="T73" fmla="*/ 411 h 2495"/>
                    <a:gd name="T74" fmla="*/ 212 w 1156"/>
                    <a:gd name="T75" fmla="*/ 1069 h 2495"/>
                    <a:gd name="T76" fmla="*/ 190 w 1156"/>
                    <a:gd name="T77" fmla="*/ 1126 h 2495"/>
                    <a:gd name="T78" fmla="*/ 142 w 1156"/>
                    <a:gd name="T79" fmla="*/ 1160 h 2495"/>
                    <a:gd name="T80" fmla="*/ 83 w 1156"/>
                    <a:gd name="T81" fmla="*/ 1167 h 2495"/>
                    <a:gd name="T82" fmla="*/ 31 w 1156"/>
                    <a:gd name="T83" fmla="*/ 1147 h 2495"/>
                    <a:gd name="T84" fmla="*/ 1 w 1156"/>
                    <a:gd name="T85" fmla="*/ 1098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30" name="Freeform 206">
                  <a:extLst>
                    <a:ext uri="{FF2B5EF4-FFF2-40B4-BE49-F238E27FC236}">
                      <a16:creationId xmlns:a16="http://schemas.microsoft.com/office/drawing/2014/main" xmlns="" id="{9AFB558D-7826-4B34-8DE3-934FA8F26118}"/>
                    </a:ext>
                  </a:extLst>
                </p:cNvPr>
                <p:cNvSpPr>
                  <a:spLocks/>
                </p:cNvSpPr>
                <p:nvPr/>
              </p:nvSpPr>
              <p:spPr bwMode="auto">
                <a:xfrm flipH="1">
                  <a:off x="4640" y="1541"/>
                  <a:ext cx="356" cy="340"/>
                </a:xfrm>
                <a:custGeom>
                  <a:avLst/>
                  <a:gdLst>
                    <a:gd name="T0" fmla="*/ 282 w 513"/>
                    <a:gd name="T1" fmla="*/ 1 h 516"/>
                    <a:gd name="T2" fmla="*/ 333 w 513"/>
                    <a:gd name="T3" fmla="*/ 11 h 516"/>
                    <a:gd name="T4" fmla="*/ 379 w 513"/>
                    <a:gd name="T5" fmla="*/ 30 h 516"/>
                    <a:gd name="T6" fmla="*/ 420 w 513"/>
                    <a:gd name="T7" fmla="*/ 59 h 516"/>
                    <a:gd name="T8" fmla="*/ 455 w 513"/>
                    <a:gd name="T9" fmla="*/ 92 h 516"/>
                    <a:gd name="T10" fmla="*/ 482 w 513"/>
                    <a:gd name="T11" fmla="*/ 134 h 516"/>
                    <a:gd name="T12" fmla="*/ 502 w 513"/>
                    <a:gd name="T13" fmla="*/ 181 h 516"/>
                    <a:gd name="T14" fmla="*/ 512 w 513"/>
                    <a:gd name="T15" fmla="*/ 230 h 516"/>
                    <a:gd name="T16" fmla="*/ 512 w 513"/>
                    <a:gd name="T17" fmla="*/ 283 h 516"/>
                    <a:gd name="T18" fmla="*/ 502 w 513"/>
                    <a:gd name="T19" fmla="*/ 333 h 516"/>
                    <a:gd name="T20" fmla="*/ 482 w 513"/>
                    <a:gd name="T21" fmla="*/ 380 h 516"/>
                    <a:gd name="T22" fmla="*/ 455 w 513"/>
                    <a:gd name="T23" fmla="*/ 422 h 516"/>
                    <a:gd name="T24" fmla="*/ 420 w 513"/>
                    <a:gd name="T25" fmla="*/ 456 h 516"/>
                    <a:gd name="T26" fmla="*/ 379 w 513"/>
                    <a:gd name="T27" fmla="*/ 485 h 516"/>
                    <a:gd name="T28" fmla="*/ 333 w 513"/>
                    <a:gd name="T29" fmla="*/ 505 h 516"/>
                    <a:gd name="T30" fmla="*/ 282 w 513"/>
                    <a:gd name="T31" fmla="*/ 515 h 516"/>
                    <a:gd name="T32" fmla="*/ 230 w 513"/>
                    <a:gd name="T33" fmla="*/ 515 h 516"/>
                    <a:gd name="T34" fmla="*/ 182 w 513"/>
                    <a:gd name="T35" fmla="*/ 505 h 516"/>
                    <a:gd name="T36" fmla="*/ 134 w 513"/>
                    <a:gd name="T37" fmla="*/ 485 h 516"/>
                    <a:gd name="T38" fmla="*/ 94 w 513"/>
                    <a:gd name="T39" fmla="*/ 456 h 516"/>
                    <a:gd name="T40" fmla="*/ 60 w 513"/>
                    <a:gd name="T41" fmla="*/ 422 h 516"/>
                    <a:gd name="T42" fmla="*/ 31 w 513"/>
                    <a:gd name="T43" fmla="*/ 380 h 516"/>
                    <a:gd name="T44" fmla="*/ 11 w 513"/>
                    <a:gd name="T45" fmla="*/ 333 h 516"/>
                    <a:gd name="T46" fmla="*/ 1 w 513"/>
                    <a:gd name="T47" fmla="*/ 283 h 516"/>
                    <a:gd name="T48" fmla="*/ 1 w 513"/>
                    <a:gd name="T49" fmla="*/ 230 h 516"/>
                    <a:gd name="T50" fmla="*/ 11 w 513"/>
                    <a:gd name="T51" fmla="*/ 181 h 516"/>
                    <a:gd name="T52" fmla="*/ 31 w 513"/>
                    <a:gd name="T53" fmla="*/ 134 h 516"/>
                    <a:gd name="T54" fmla="*/ 60 w 513"/>
                    <a:gd name="T55" fmla="*/ 92 h 516"/>
                    <a:gd name="T56" fmla="*/ 94 w 513"/>
                    <a:gd name="T57" fmla="*/ 59 h 516"/>
                    <a:gd name="T58" fmla="*/ 134 w 513"/>
                    <a:gd name="T59" fmla="*/ 30 h 516"/>
                    <a:gd name="T60" fmla="*/ 182 w 513"/>
                    <a:gd name="T61" fmla="*/ 11 h 516"/>
                    <a:gd name="T62" fmla="*/ 230 w 513"/>
                    <a:gd name="T63" fmla="*/ 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nvGrpSpPr>
              <p:cNvPr id="89123" name="Group 207">
                <a:extLst>
                  <a:ext uri="{FF2B5EF4-FFF2-40B4-BE49-F238E27FC236}">
                    <a16:creationId xmlns:a16="http://schemas.microsoft.com/office/drawing/2014/main" xmlns="" id="{ABC93EDC-B26D-4E2F-A7CF-6803C4ACC8C9}"/>
                  </a:ext>
                </a:extLst>
              </p:cNvPr>
              <p:cNvGrpSpPr>
                <a:grpSpLocks/>
              </p:cNvGrpSpPr>
              <p:nvPr/>
            </p:nvGrpSpPr>
            <p:grpSpPr bwMode="auto">
              <a:xfrm>
                <a:off x="3648" y="2640"/>
                <a:ext cx="348" cy="320"/>
                <a:chOff x="1184" y="896"/>
                <a:chExt cx="1152" cy="1217"/>
              </a:xfrm>
            </p:grpSpPr>
            <p:sp>
              <p:nvSpPr>
                <p:cNvPr id="2894032" name="Oval 208">
                  <a:extLst>
                    <a:ext uri="{FF2B5EF4-FFF2-40B4-BE49-F238E27FC236}">
                      <a16:creationId xmlns:a16="http://schemas.microsoft.com/office/drawing/2014/main" xmlns="" id="{C8516BC3-8845-4709-AD61-75A44E0E90BA}"/>
                    </a:ext>
                  </a:extLst>
                </p:cNvPr>
                <p:cNvSpPr>
                  <a:spLocks noChangeArrowheads="1"/>
                </p:cNvSpPr>
                <p:nvPr/>
              </p:nvSpPr>
              <p:spPr bwMode="auto">
                <a:xfrm>
                  <a:off x="1345" y="1086"/>
                  <a:ext cx="842" cy="844"/>
                </a:xfrm>
                <a:prstGeom prst="ellipse">
                  <a:avLst/>
                </a:prstGeom>
                <a:solidFill>
                  <a:schemeClr val="accent2"/>
                </a:solidFill>
                <a:ln w="9525">
                  <a:solidFill>
                    <a:schemeClr val="accent2"/>
                  </a:solidFill>
                  <a:round/>
                  <a:headEnd/>
                  <a:tailEnd/>
                </a:ln>
                <a:effectLst/>
              </p:spPr>
              <p:txBody>
                <a:bodyPr wrap="none" anchor="ct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33" name="Line 209">
                  <a:extLst>
                    <a:ext uri="{FF2B5EF4-FFF2-40B4-BE49-F238E27FC236}">
                      <a16:creationId xmlns:a16="http://schemas.microsoft.com/office/drawing/2014/main" xmlns="" id="{C7D279E7-2283-4763-ABF3-39B41014A1BC}"/>
                    </a:ext>
                  </a:extLst>
                </p:cNvPr>
                <p:cNvSpPr>
                  <a:spLocks noChangeShapeType="1"/>
                </p:cNvSpPr>
                <p:nvPr/>
              </p:nvSpPr>
              <p:spPr bwMode="auto">
                <a:xfrm>
                  <a:off x="2176" y="1505"/>
                  <a:ext cx="160" cy="0"/>
                </a:xfrm>
                <a:prstGeom prst="line">
                  <a:avLst/>
                </a:prstGeom>
                <a:noFill/>
                <a:ln w="57150">
                  <a:solidFill>
                    <a:schemeClr val="accent2"/>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34" name="Line 210">
                  <a:extLst>
                    <a:ext uri="{FF2B5EF4-FFF2-40B4-BE49-F238E27FC236}">
                      <a16:creationId xmlns:a16="http://schemas.microsoft.com/office/drawing/2014/main" xmlns="" id="{63E988DC-26F9-465C-82B1-A1E399863F48}"/>
                    </a:ext>
                  </a:extLst>
                </p:cNvPr>
                <p:cNvSpPr>
                  <a:spLocks noChangeShapeType="1"/>
                </p:cNvSpPr>
                <p:nvPr/>
              </p:nvSpPr>
              <p:spPr bwMode="auto">
                <a:xfrm>
                  <a:off x="1185" y="1516"/>
                  <a:ext cx="160" cy="0"/>
                </a:xfrm>
                <a:prstGeom prst="line">
                  <a:avLst/>
                </a:prstGeom>
                <a:noFill/>
                <a:ln w="57150">
                  <a:solidFill>
                    <a:schemeClr val="accent2"/>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35" name="Line 211">
                  <a:extLst>
                    <a:ext uri="{FF2B5EF4-FFF2-40B4-BE49-F238E27FC236}">
                      <a16:creationId xmlns:a16="http://schemas.microsoft.com/office/drawing/2014/main" xmlns="" id="{9EA3B397-70EB-48E7-A4A4-5F4D549F731A}"/>
                    </a:ext>
                  </a:extLst>
                </p:cNvPr>
                <p:cNvSpPr>
                  <a:spLocks noChangeShapeType="1"/>
                </p:cNvSpPr>
                <p:nvPr/>
              </p:nvSpPr>
              <p:spPr bwMode="auto">
                <a:xfrm flipV="1">
                  <a:off x="1300" y="1813"/>
                  <a:ext cx="160" cy="110"/>
                </a:xfrm>
                <a:prstGeom prst="line">
                  <a:avLst/>
                </a:prstGeom>
                <a:noFill/>
                <a:ln w="57150">
                  <a:solidFill>
                    <a:schemeClr val="accent2"/>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36" name="Line 212">
                  <a:extLst>
                    <a:ext uri="{FF2B5EF4-FFF2-40B4-BE49-F238E27FC236}">
                      <a16:creationId xmlns:a16="http://schemas.microsoft.com/office/drawing/2014/main" xmlns="" id="{16176808-26AF-4334-8A02-2E13263F88A1}"/>
                    </a:ext>
                  </a:extLst>
                </p:cNvPr>
                <p:cNvSpPr>
                  <a:spLocks noChangeShapeType="1"/>
                </p:cNvSpPr>
                <p:nvPr/>
              </p:nvSpPr>
              <p:spPr bwMode="auto">
                <a:xfrm flipV="1">
                  <a:off x="1803" y="1930"/>
                  <a:ext cx="0" cy="183"/>
                </a:xfrm>
                <a:prstGeom prst="line">
                  <a:avLst/>
                </a:prstGeom>
                <a:noFill/>
                <a:ln w="57150">
                  <a:solidFill>
                    <a:schemeClr val="accent2"/>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37" name="Line 213">
                  <a:extLst>
                    <a:ext uri="{FF2B5EF4-FFF2-40B4-BE49-F238E27FC236}">
                      <a16:creationId xmlns:a16="http://schemas.microsoft.com/office/drawing/2014/main" xmlns="" id="{B87A69C1-460E-4886-A413-77DF0DA9B045}"/>
                    </a:ext>
                  </a:extLst>
                </p:cNvPr>
                <p:cNvSpPr>
                  <a:spLocks noChangeShapeType="1"/>
                </p:cNvSpPr>
                <p:nvPr/>
              </p:nvSpPr>
              <p:spPr bwMode="auto">
                <a:xfrm flipH="1" flipV="1">
                  <a:off x="2068" y="1813"/>
                  <a:ext cx="138" cy="160"/>
                </a:xfrm>
                <a:prstGeom prst="line">
                  <a:avLst/>
                </a:prstGeom>
                <a:noFill/>
                <a:ln w="57150">
                  <a:solidFill>
                    <a:schemeClr val="accent2"/>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38" name="Line 214">
                  <a:extLst>
                    <a:ext uri="{FF2B5EF4-FFF2-40B4-BE49-F238E27FC236}">
                      <a16:creationId xmlns:a16="http://schemas.microsoft.com/office/drawing/2014/main" xmlns="" id="{4E9451AE-87AB-44CB-BA2B-E7B5120F4A16}"/>
                    </a:ext>
                  </a:extLst>
                </p:cNvPr>
                <p:cNvSpPr>
                  <a:spLocks noChangeShapeType="1"/>
                </p:cNvSpPr>
                <p:nvPr/>
              </p:nvSpPr>
              <p:spPr bwMode="auto">
                <a:xfrm flipH="1" flipV="1">
                  <a:off x="1293" y="1063"/>
                  <a:ext cx="183" cy="152"/>
                </a:xfrm>
                <a:prstGeom prst="line">
                  <a:avLst/>
                </a:prstGeom>
                <a:noFill/>
                <a:ln w="57150">
                  <a:solidFill>
                    <a:schemeClr val="accent2"/>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39" name="Line 215">
                  <a:extLst>
                    <a:ext uri="{FF2B5EF4-FFF2-40B4-BE49-F238E27FC236}">
                      <a16:creationId xmlns:a16="http://schemas.microsoft.com/office/drawing/2014/main" xmlns="" id="{519FDE66-97CC-4CBA-B738-D73835926FD3}"/>
                    </a:ext>
                  </a:extLst>
                </p:cNvPr>
                <p:cNvSpPr>
                  <a:spLocks noChangeShapeType="1"/>
                </p:cNvSpPr>
                <p:nvPr/>
              </p:nvSpPr>
              <p:spPr bwMode="auto">
                <a:xfrm flipV="1">
                  <a:off x="1781" y="896"/>
                  <a:ext cx="0" cy="183"/>
                </a:xfrm>
                <a:prstGeom prst="line">
                  <a:avLst/>
                </a:prstGeom>
                <a:noFill/>
                <a:ln w="57150">
                  <a:solidFill>
                    <a:schemeClr val="accent2"/>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40" name="Line 216">
                  <a:extLst>
                    <a:ext uri="{FF2B5EF4-FFF2-40B4-BE49-F238E27FC236}">
                      <a16:creationId xmlns:a16="http://schemas.microsoft.com/office/drawing/2014/main" xmlns="" id="{03F8B2A2-2328-4BDC-9C08-10CF153C19E5}"/>
                    </a:ext>
                  </a:extLst>
                </p:cNvPr>
                <p:cNvSpPr>
                  <a:spLocks noChangeShapeType="1"/>
                </p:cNvSpPr>
                <p:nvPr/>
              </p:nvSpPr>
              <p:spPr bwMode="auto">
                <a:xfrm flipV="1">
                  <a:off x="2079" y="1056"/>
                  <a:ext cx="153" cy="164"/>
                </a:xfrm>
                <a:prstGeom prst="line">
                  <a:avLst/>
                </a:prstGeom>
                <a:noFill/>
                <a:ln w="57150">
                  <a:solidFill>
                    <a:schemeClr val="accent2"/>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sp>
            <p:nvSpPr>
              <p:cNvPr id="2894041" name="Line 217">
                <a:extLst>
                  <a:ext uri="{FF2B5EF4-FFF2-40B4-BE49-F238E27FC236}">
                    <a16:creationId xmlns:a16="http://schemas.microsoft.com/office/drawing/2014/main" xmlns="" id="{78EDD5CA-045C-492E-A528-D157C70B793B}"/>
                  </a:ext>
                </a:extLst>
              </p:cNvPr>
              <p:cNvSpPr>
                <a:spLocks noChangeShapeType="1"/>
              </p:cNvSpPr>
              <p:nvPr/>
            </p:nvSpPr>
            <p:spPr bwMode="auto">
              <a:xfrm flipH="1">
                <a:off x="3770" y="2856"/>
                <a:ext cx="406" cy="394"/>
              </a:xfrm>
              <a:prstGeom prst="line">
                <a:avLst/>
              </a:prstGeom>
              <a:noFill/>
              <a:ln w="57150">
                <a:solidFill>
                  <a:srgbClr val="666699"/>
                </a:solidFill>
                <a:round/>
                <a:headEnd/>
                <a:tailEnd type="triangle" w="med" len="me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grpSp>
        <p:nvGrpSpPr>
          <p:cNvPr id="2894042" name="Group 218">
            <a:extLst>
              <a:ext uri="{FF2B5EF4-FFF2-40B4-BE49-F238E27FC236}">
                <a16:creationId xmlns:a16="http://schemas.microsoft.com/office/drawing/2014/main" xmlns="" id="{92DA1B6A-8949-4CEE-B7F7-E7C397BCC7ED}"/>
              </a:ext>
            </a:extLst>
          </p:cNvPr>
          <p:cNvGrpSpPr>
            <a:grpSpLocks/>
          </p:cNvGrpSpPr>
          <p:nvPr/>
        </p:nvGrpSpPr>
        <p:grpSpPr bwMode="auto">
          <a:xfrm>
            <a:off x="5334000" y="4191000"/>
            <a:ext cx="1862138" cy="1981200"/>
            <a:chOff x="2700" y="2640"/>
            <a:chExt cx="1320" cy="1248"/>
          </a:xfrm>
        </p:grpSpPr>
        <p:sp>
          <p:nvSpPr>
            <p:cNvPr id="2894043" name="Line 219">
              <a:extLst>
                <a:ext uri="{FF2B5EF4-FFF2-40B4-BE49-F238E27FC236}">
                  <a16:creationId xmlns:a16="http://schemas.microsoft.com/office/drawing/2014/main" xmlns="" id="{E3E1ECB5-1E92-47DB-8847-45A7D2C3E53B}"/>
                </a:ext>
              </a:extLst>
            </p:cNvPr>
            <p:cNvSpPr>
              <a:spLocks noChangeShapeType="1"/>
            </p:cNvSpPr>
            <p:nvPr/>
          </p:nvSpPr>
          <p:spPr bwMode="auto">
            <a:xfrm>
              <a:off x="2700" y="2866"/>
              <a:ext cx="457" cy="352"/>
            </a:xfrm>
            <a:prstGeom prst="line">
              <a:avLst/>
            </a:prstGeom>
            <a:noFill/>
            <a:ln w="57150">
              <a:solidFill>
                <a:srgbClr val="666699"/>
              </a:solidFill>
              <a:round/>
              <a:headEnd/>
              <a:tailEnd type="triangle" w="med" len="me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nvGrpSpPr>
            <p:cNvPr id="89105" name="Group 220">
              <a:extLst>
                <a:ext uri="{FF2B5EF4-FFF2-40B4-BE49-F238E27FC236}">
                  <a16:creationId xmlns:a16="http://schemas.microsoft.com/office/drawing/2014/main" xmlns="" id="{ED0AC43C-10AA-4188-9D2E-01B2FE14A01F}"/>
                </a:ext>
              </a:extLst>
            </p:cNvPr>
            <p:cNvGrpSpPr>
              <a:grpSpLocks/>
            </p:cNvGrpSpPr>
            <p:nvPr/>
          </p:nvGrpSpPr>
          <p:grpSpPr bwMode="auto">
            <a:xfrm>
              <a:off x="2832" y="2640"/>
              <a:ext cx="348" cy="320"/>
              <a:chOff x="1184" y="896"/>
              <a:chExt cx="1152" cy="1217"/>
            </a:xfrm>
          </p:grpSpPr>
          <p:sp>
            <p:nvSpPr>
              <p:cNvPr id="2894045" name="Oval 221">
                <a:extLst>
                  <a:ext uri="{FF2B5EF4-FFF2-40B4-BE49-F238E27FC236}">
                    <a16:creationId xmlns:a16="http://schemas.microsoft.com/office/drawing/2014/main" xmlns="" id="{B709ECD0-DBB9-4E84-B841-282EF66197AF}"/>
                  </a:ext>
                </a:extLst>
              </p:cNvPr>
              <p:cNvSpPr>
                <a:spLocks noChangeArrowheads="1"/>
              </p:cNvSpPr>
              <p:nvPr/>
            </p:nvSpPr>
            <p:spPr bwMode="auto">
              <a:xfrm>
                <a:off x="1343" y="1086"/>
                <a:ext cx="846" cy="844"/>
              </a:xfrm>
              <a:prstGeom prst="ellipse">
                <a:avLst/>
              </a:prstGeom>
              <a:solidFill>
                <a:srgbClr val="FF0000"/>
              </a:solidFill>
              <a:ln w="9525">
                <a:solidFill>
                  <a:srgbClr val="FF0000"/>
                </a:solidFill>
                <a:round/>
                <a:headEnd/>
                <a:tailEnd/>
              </a:ln>
              <a:effectLst/>
            </p:spPr>
            <p:txBody>
              <a:bodyPr wrap="none" anchor="ct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46" name="Line 222">
                <a:extLst>
                  <a:ext uri="{FF2B5EF4-FFF2-40B4-BE49-F238E27FC236}">
                    <a16:creationId xmlns:a16="http://schemas.microsoft.com/office/drawing/2014/main" xmlns="" id="{440A7988-B25B-400C-A9AC-139A8B2155B3}"/>
                  </a:ext>
                </a:extLst>
              </p:cNvPr>
              <p:cNvSpPr>
                <a:spLocks noChangeShapeType="1"/>
              </p:cNvSpPr>
              <p:nvPr/>
            </p:nvSpPr>
            <p:spPr bwMode="auto">
              <a:xfrm>
                <a:off x="2178" y="1505"/>
                <a:ext cx="171" cy="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47" name="Line 223">
                <a:extLst>
                  <a:ext uri="{FF2B5EF4-FFF2-40B4-BE49-F238E27FC236}">
                    <a16:creationId xmlns:a16="http://schemas.microsoft.com/office/drawing/2014/main" xmlns="" id="{B163C9CC-DBF0-45ED-9EF3-8CD41E86976C}"/>
                  </a:ext>
                </a:extLst>
              </p:cNvPr>
              <p:cNvSpPr>
                <a:spLocks noChangeShapeType="1"/>
              </p:cNvSpPr>
              <p:nvPr/>
            </p:nvSpPr>
            <p:spPr bwMode="auto">
              <a:xfrm>
                <a:off x="1183" y="1516"/>
                <a:ext cx="160" cy="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48" name="Line 224">
                <a:extLst>
                  <a:ext uri="{FF2B5EF4-FFF2-40B4-BE49-F238E27FC236}">
                    <a16:creationId xmlns:a16="http://schemas.microsoft.com/office/drawing/2014/main" xmlns="" id="{CAC988DF-2470-4F92-8BD2-6F955098A7B7}"/>
                  </a:ext>
                </a:extLst>
              </p:cNvPr>
              <p:cNvSpPr>
                <a:spLocks noChangeShapeType="1"/>
              </p:cNvSpPr>
              <p:nvPr/>
            </p:nvSpPr>
            <p:spPr bwMode="auto">
              <a:xfrm flipV="1">
                <a:off x="1298" y="1813"/>
                <a:ext cx="164" cy="11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49" name="Line 225">
                <a:extLst>
                  <a:ext uri="{FF2B5EF4-FFF2-40B4-BE49-F238E27FC236}">
                    <a16:creationId xmlns:a16="http://schemas.microsoft.com/office/drawing/2014/main" xmlns="" id="{57D2F173-352C-4B4F-B919-746D35F261C7}"/>
                  </a:ext>
                </a:extLst>
              </p:cNvPr>
              <p:cNvSpPr>
                <a:spLocks noChangeShapeType="1"/>
              </p:cNvSpPr>
              <p:nvPr/>
            </p:nvSpPr>
            <p:spPr bwMode="auto">
              <a:xfrm flipV="1">
                <a:off x="1801" y="1930"/>
                <a:ext cx="4" cy="183"/>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50" name="Line 226">
                <a:extLst>
                  <a:ext uri="{FF2B5EF4-FFF2-40B4-BE49-F238E27FC236}">
                    <a16:creationId xmlns:a16="http://schemas.microsoft.com/office/drawing/2014/main" xmlns="" id="{A308A31C-55DE-4BB1-AA94-F55FA501B962}"/>
                  </a:ext>
                </a:extLst>
              </p:cNvPr>
              <p:cNvSpPr>
                <a:spLocks noChangeShapeType="1"/>
              </p:cNvSpPr>
              <p:nvPr/>
            </p:nvSpPr>
            <p:spPr bwMode="auto">
              <a:xfrm flipH="1" flipV="1">
                <a:off x="2069" y="1813"/>
                <a:ext cx="138" cy="160"/>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51" name="Line 227">
                <a:extLst>
                  <a:ext uri="{FF2B5EF4-FFF2-40B4-BE49-F238E27FC236}">
                    <a16:creationId xmlns:a16="http://schemas.microsoft.com/office/drawing/2014/main" xmlns="" id="{495AA104-8A65-4B02-B339-41752F09482E}"/>
                  </a:ext>
                </a:extLst>
              </p:cNvPr>
              <p:cNvSpPr>
                <a:spLocks noChangeShapeType="1"/>
              </p:cNvSpPr>
              <p:nvPr/>
            </p:nvSpPr>
            <p:spPr bwMode="auto">
              <a:xfrm flipH="1" flipV="1">
                <a:off x="1291" y="1063"/>
                <a:ext cx="183" cy="152"/>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52" name="Line 228">
                <a:extLst>
                  <a:ext uri="{FF2B5EF4-FFF2-40B4-BE49-F238E27FC236}">
                    <a16:creationId xmlns:a16="http://schemas.microsoft.com/office/drawing/2014/main" xmlns="" id="{0E003FDF-E8ED-464E-9C3F-CF17D29318A4}"/>
                  </a:ext>
                </a:extLst>
              </p:cNvPr>
              <p:cNvSpPr>
                <a:spLocks noChangeShapeType="1"/>
              </p:cNvSpPr>
              <p:nvPr/>
            </p:nvSpPr>
            <p:spPr bwMode="auto">
              <a:xfrm flipV="1">
                <a:off x="1783" y="896"/>
                <a:ext cx="0" cy="183"/>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53" name="Line 229">
                <a:extLst>
                  <a:ext uri="{FF2B5EF4-FFF2-40B4-BE49-F238E27FC236}">
                    <a16:creationId xmlns:a16="http://schemas.microsoft.com/office/drawing/2014/main" xmlns="" id="{570D3F34-F1AD-478F-959B-E7401F8A8F2E}"/>
                  </a:ext>
                </a:extLst>
              </p:cNvPr>
              <p:cNvSpPr>
                <a:spLocks noChangeShapeType="1"/>
              </p:cNvSpPr>
              <p:nvPr/>
            </p:nvSpPr>
            <p:spPr bwMode="auto">
              <a:xfrm flipV="1">
                <a:off x="2081" y="1056"/>
                <a:ext cx="156" cy="164"/>
              </a:xfrm>
              <a:prstGeom prst="line">
                <a:avLst/>
              </a:prstGeom>
              <a:noFill/>
              <a:ln w="57150">
                <a:solidFill>
                  <a:srgbClr val="FF0000"/>
                </a:solidFill>
                <a:round/>
                <a:headEnd/>
                <a:tailEnd/>
              </a:ln>
              <a:effectLst/>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nvGrpSpPr>
            <p:cNvPr id="89106" name="Group 230">
              <a:extLst>
                <a:ext uri="{FF2B5EF4-FFF2-40B4-BE49-F238E27FC236}">
                  <a16:creationId xmlns:a16="http://schemas.microsoft.com/office/drawing/2014/main" xmlns="" id="{653F2D49-E70B-459C-9B57-2C40B9FBCA6B}"/>
                </a:ext>
              </a:extLst>
            </p:cNvPr>
            <p:cNvGrpSpPr>
              <a:grpSpLocks/>
            </p:cNvGrpSpPr>
            <p:nvPr/>
          </p:nvGrpSpPr>
          <p:grpSpPr bwMode="auto">
            <a:xfrm>
              <a:off x="2943" y="3377"/>
              <a:ext cx="1077" cy="511"/>
              <a:chOff x="1848" y="1056"/>
              <a:chExt cx="1789" cy="939"/>
            </a:xfrm>
          </p:grpSpPr>
          <p:sp>
            <p:nvSpPr>
              <p:cNvPr id="2894055" name="Freeform 231">
                <a:extLst>
                  <a:ext uri="{FF2B5EF4-FFF2-40B4-BE49-F238E27FC236}">
                    <a16:creationId xmlns:a16="http://schemas.microsoft.com/office/drawing/2014/main" xmlns="" id="{8219C5D0-A15C-411F-B2D1-FE70D676C8E9}"/>
                  </a:ext>
                </a:extLst>
              </p:cNvPr>
              <p:cNvSpPr>
                <a:spLocks/>
              </p:cNvSpPr>
              <p:nvPr/>
            </p:nvSpPr>
            <p:spPr bwMode="auto">
              <a:xfrm>
                <a:off x="1848" y="1056"/>
                <a:ext cx="1789" cy="939"/>
              </a:xfrm>
              <a:custGeom>
                <a:avLst/>
                <a:gdLst>
                  <a:gd name="T0" fmla="*/ 3343 w 3577"/>
                  <a:gd name="T1" fmla="*/ 573 h 939"/>
                  <a:gd name="T2" fmla="*/ 3376 w 3577"/>
                  <a:gd name="T3" fmla="*/ 472 h 939"/>
                  <a:gd name="T4" fmla="*/ 3350 w 3577"/>
                  <a:gd name="T5" fmla="*/ 424 h 939"/>
                  <a:gd name="T6" fmla="*/ 3482 w 3577"/>
                  <a:gd name="T7" fmla="*/ 318 h 939"/>
                  <a:gd name="T8" fmla="*/ 3370 w 3577"/>
                  <a:gd name="T9" fmla="*/ 302 h 939"/>
                  <a:gd name="T10" fmla="*/ 3244 w 3577"/>
                  <a:gd name="T11" fmla="*/ 352 h 939"/>
                  <a:gd name="T12" fmla="*/ 3196 w 3577"/>
                  <a:gd name="T13" fmla="*/ 468 h 939"/>
                  <a:gd name="T14" fmla="*/ 3108 w 3577"/>
                  <a:gd name="T15" fmla="*/ 628 h 939"/>
                  <a:gd name="T16" fmla="*/ 3001 w 3577"/>
                  <a:gd name="T17" fmla="*/ 734 h 939"/>
                  <a:gd name="T18" fmla="*/ 3144 w 3577"/>
                  <a:gd name="T19" fmla="*/ 769 h 939"/>
                  <a:gd name="T20" fmla="*/ 2985 w 3577"/>
                  <a:gd name="T21" fmla="*/ 898 h 939"/>
                  <a:gd name="T22" fmla="*/ 2780 w 3577"/>
                  <a:gd name="T23" fmla="*/ 882 h 939"/>
                  <a:gd name="T24" fmla="*/ 2820 w 3577"/>
                  <a:gd name="T25" fmla="*/ 845 h 939"/>
                  <a:gd name="T26" fmla="*/ 2573 w 3577"/>
                  <a:gd name="T27" fmla="*/ 758 h 939"/>
                  <a:gd name="T28" fmla="*/ 2301 w 3577"/>
                  <a:gd name="T29" fmla="*/ 560 h 939"/>
                  <a:gd name="T30" fmla="*/ 2265 w 3577"/>
                  <a:gd name="T31" fmla="*/ 361 h 939"/>
                  <a:gd name="T32" fmla="*/ 2238 w 3577"/>
                  <a:gd name="T33" fmla="*/ 384 h 939"/>
                  <a:gd name="T34" fmla="*/ 2231 w 3577"/>
                  <a:gd name="T35" fmla="*/ 519 h 939"/>
                  <a:gd name="T36" fmla="*/ 2381 w 3577"/>
                  <a:gd name="T37" fmla="*/ 695 h 939"/>
                  <a:gd name="T38" fmla="*/ 2327 w 3577"/>
                  <a:gd name="T39" fmla="*/ 703 h 939"/>
                  <a:gd name="T40" fmla="*/ 2174 w 3577"/>
                  <a:gd name="T41" fmla="*/ 721 h 939"/>
                  <a:gd name="T42" fmla="*/ 1943 w 3577"/>
                  <a:gd name="T43" fmla="*/ 739 h 939"/>
                  <a:gd name="T44" fmla="*/ 1648 w 3577"/>
                  <a:gd name="T45" fmla="*/ 747 h 939"/>
                  <a:gd name="T46" fmla="*/ 1310 w 3577"/>
                  <a:gd name="T47" fmla="*/ 738 h 939"/>
                  <a:gd name="T48" fmla="*/ 1198 w 3577"/>
                  <a:gd name="T49" fmla="*/ 785 h 939"/>
                  <a:gd name="T50" fmla="*/ 1069 w 3577"/>
                  <a:gd name="T51" fmla="*/ 908 h 939"/>
                  <a:gd name="T52" fmla="*/ 871 w 3577"/>
                  <a:gd name="T53" fmla="*/ 920 h 939"/>
                  <a:gd name="T54" fmla="*/ 968 w 3577"/>
                  <a:gd name="T55" fmla="*/ 832 h 939"/>
                  <a:gd name="T56" fmla="*/ 925 w 3577"/>
                  <a:gd name="T57" fmla="*/ 703 h 939"/>
                  <a:gd name="T58" fmla="*/ 788 w 3577"/>
                  <a:gd name="T59" fmla="*/ 646 h 939"/>
                  <a:gd name="T60" fmla="*/ 653 w 3577"/>
                  <a:gd name="T61" fmla="*/ 551 h 939"/>
                  <a:gd name="T62" fmla="*/ 572 w 3577"/>
                  <a:gd name="T63" fmla="*/ 519 h 939"/>
                  <a:gd name="T64" fmla="*/ 459 w 3577"/>
                  <a:gd name="T65" fmla="*/ 478 h 939"/>
                  <a:gd name="T66" fmla="*/ 290 w 3577"/>
                  <a:gd name="T67" fmla="*/ 468 h 939"/>
                  <a:gd name="T68" fmla="*/ 139 w 3577"/>
                  <a:gd name="T69" fmla="*/ 414 h 939"/>
                  <a:gd name="T70" fmla="*/ 47 w 3577"/>
                  <a:gd name="T71" fmla="*/ 378 h 939"/>
                  <a:gd name="T72" fmla="*/ 11 w 3577"/>
                  <a:gd name="T73" fmla="*/ 226 h 939"/>
                  <a:gd name="T74" fmla="*/ 126 w 3577"/>
                  <a:gd name="T75" fmla="*/ 247 h 939"/>
                  <a:gd name="T76" fmla="*/ 338 w 3577"/>
                  <a:gd name="T77" fmla="*/ 183 h 939"/>
                  <a:gd name="T78" fmla="*/ 336 w 3577"/>
                  <a:gd name="T79" fmla="*/ 102 h 939"/>
                  <a:gd name="T80" fmla="*/ 304 w 3577"/>
                  <a:gd name="T81" fmla="*/ 12 h 939"/>
                  <a:gd name="T82" fmla="*/ 491 w 3577"/>
                  <a:gd name="T83" fmla="*/ 67 h 939"/>
                  <a:gd name="T84" fmla="*/ 615 w 3577"/>
                  <a:gd name="T85" fmla="*/ 110 h 939"/>
                  <a:gd name="T86" fmla="*/ 698 w 3577"/>
                  <a:gd name="T87" fmla="*/ 96 h 939"/>
                  <a:gd name="T88" fmla="*/ 905 w 3577"/>
                  <a:gd name="T89" fmla="*/ 68 h 939"/>
                  <a:gd name="T90" fmla="*/ 1342 w 3577"/>
                  <a:gd name="T91" fmla="*/ 115 h 939"/>
                  <a:gd name="T92" fmla="*/ 1616 w 3577"/>
                  <a:gd name="T93" fmla="*/ 141 h 939"/>
                  <a:gd name="T94" fmla="*/ 1852 w 3577"/>
                  <a:gd name="T95" fmla="*/ 127 h 939"/>
                  <a:gd name="T96" fmla="*/ 2060 w 3577"/>
                  <a:gd name="T97" fmla="*/ 90 h 939"/>
                  <a:gd name="T98" fmla="*/ 2255 w 3577"/>
                  <a:gd name="T99" fmla="*/ 52 h 939"/>
                  <a:gd name="T100" fmla="*/ 2449 w 3577"/>
                  <a:gd name="T101" fmla="*/ 31 h 939"/>
                  <a:gd name="T102" fmla="*/ 2760 w 3577"/>
                  <a:gd name="T103" fmla="*/ 52 h 939"/>
                  <a:gd name="T104" fmla="*/ 3039 w 3577"/>
                  <a:gd name="T105" fmla="*/ 137 h 939"/>
                  <a:gd name="T106" fmla="*/ 3203 w 3577"/>
                  <a:gd name="T107" fmla="*/ 302 h 939"/>
                  <a:gd name="T108" fmla="*/ 3316 w 3577"/>
                  <a:gd name="T109" fmla="*/ 274 h 939"/>
                  <a:gd name="T110" fmla="*/ 3498 w 3577"/>
                  <a:gd name="T111" fmla="*/ 239 h 939"/>
                  <a:gd name="T112" fmla="*/ 3554 w 3577"/>
                  <a:gd name="T113" fmla="*/ 341 h 939"/>
                  <a:gd name="T114" fmla="*/ 3449 w 3577"/>
                  <a:gd name="T115" fmla="*/ 454 h 939"/>
                  <a:gd name="T116" fmla="*/ 3419 w 3577"/>
                  <a:gd name="T117" fmla="*/ 596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77" h="939">
                    <a:moveTo>
                      <a:pt x="3383" y="627"/>
                    </a:moveTo>
                    <a:lnTo>
                      <a:pt x="3379" y="625"/>
                    </a:lnTo>
                    <a:lnTo>
                      <a:pt x="3370" y="619"/>
                    </a:lnTo>
                    <a:lnTo>
                      <a:pt x="3359" y="609"/>
                    </a:lnTo>
                    <a:lnTo>
                      <a:pt x="3349" y="594"/>
                    </a:lnTo>
                    <a:lnTo>
                      <a:pt x="3343" y="573"/>
                    </a:lnTo>
                    <a:lnTo>
                      <a:pt x="3343" y="547"/>
                    </a:lnTo>
                    <a:lnTo>
                      <a:pt x="3356" y="515"/>
                    </a:lnTo>
                    <a:lnTo>
                      <a:pt x="3383" y="477"/>
                    </a:lnTo>
                    <a:lnTo>
                      <a:pt x="3381" y="476"/>
                    </a:lnTo>
                    <a:lnTo>
                      <a:pt x="3379" y="475"/>
                    </a:lnTo>
                    <a:lnTo>
                      <a:pt x="3376" y="472"/>
                    </a:lnTo>
                    <a:lnTo>
                      <a:pt x="3372" y="468"/>
                    </a:lnTo>
                    <a:lnTo>
                      <a:pt x="3372" y="468"/>
                    </a:lnTo>
                    <a:lnTo>
                      <a:pt x="3365" y="460"/>
                    </a:lnTo>
                    <a:lnTo>
                      <a:pt x="3358" y="450"/>
                    </a:lnTo>
                    <a:lnTo>
                      <a:pt x="3352" y="438"/>
                    </a:lnTo>
                    <a:lnTo>
                      <a:pt x="3350" y="424"/>
                    </a:lnTo>
                    <a:lnTo>
                      <a:pt x="3354" y="408"/>
                    </a:lnTo>
                    <a:lnTo>
                      <a:pt x="3367" y="392"/>
                    </a:lnTo>
                    <a:lnTo>
                      <a:pt x="3388" y="376"/>
                    </a:lnTo>
                    <a:lnTo>
                      <a:pt x="3421" y="359"/>
                    </a:lnTo>
                    <a:lnTo>
                      <a:pt x="3460" y="338"/>
                    </a:lnTo>
                    <a:lnTo>
                      <a:pt x="3482" y="318"/>
                    </a:lnTo>
                    <a:lnTo>
                      <a:pt x="3489" y="300"/>
                    </a:lnTo>
                    <a:lnTo>
                      <a:pt x="3482" y="287"/>
                    </a:lnTo>
                    <a:lnTo>
                      <a:pt x="3466" y="279"/>
                    </a:lnTo>
                    <a:lnTo>
                      <a:pt x="3440" y="278"/>
                    </a:lnTo>
                    <a:lnTo>
                      <a:pt x="3408" y="285"/>
                    </a:lnTo>
                    <a:lnTo>
                      <a:pt x="3370" y="302"/>
                    </a:lnTo>
                    <a:lnTo>
                      <a:pt x="3334" y="321"/>
                    </a:lnTo>
                    <a:lnTo>
                      <a:pt x="3307" y="334"/>
                    </a:lnTo>
                    <a:lnTo>
                      <a:pt x="3287" y="343"/>
                    </a:lnTo>
                    <a:lnTo>
                      <a:pt x="3271" y="347"/>
                    </a:lnTo>
                    <a:lnTo>
                      <a:pt x="3259" y="350"/>
                    </a:lnTo>
                    <a:lnTo>
                      <a:pt x="3244" y="352"/>
                    </a:lnTo>
                    <a:lnTo>
                      <a:pt x="3230" y="354"/>
                    </a:lnTo>
                    <a:lnTo>
                      <a:pt x="3212" y="359"/>
                    </a:lnTo>
                    <a:lnTo>
                      <a:pt x="3212" y="367"/>
                    </a:lnTo>
                    <a:lnTo>
                      <a:pt x="3210" y="390"/>
                    </a:lnTo>
                    <a:lnTo>
                      <a:pt x="3207" y="425"/>
                    </a:lnTo>
                    <a:lnTo>
                      <a:pt x="3196" y="468"/>
                    </a:lnTo>
                    <a:lnTo>
                      <a:pt x="3196" y="468"/>
                    </a:lnTo>
                    <a:lnTo>
                      <a:pt x="3185" y="498"/>
                    </a:lnTo>
                    <a:lnTo>
                      <a:pt x="3172" y="529"/>
                    </a:lnTo>
                    <a:lnTo>
                      <a:pt x="3156" y="562"/>
                    </a:lnTo>
                    <a:lnTo>
                      <a:pt x="3135" y="595"/>
                    </a:lnTo>
                    <a:lnTo>
                      <a:pt x="3108" y="628"/>
                    </a:lnTo>
                    <a:lnTo>
                      <a:pt x="3077" y="660"/>
                    </a:lnTo>
                    <a:lnTo>
                      <a:pt x="3039" y="691"/>
                    </a:lnTo>
                    <a:lnTo>
                      <a:pt x="2994" y="721"/>
                    </a:lnTo>
                    <a:lnTo>
                      <a:pt x="2994" y="723"/>
                    </a:lnTo>
                    <a:lnTo>
                      <a:pt x="2996" y="727"/>
                    </a:lnTo>
                    <a:lnTo>
                      <a:pt x="3001" y="734"/>
                    </a:lnTo>
                    <a:lnTo>
                      <a:pt x="3014" y="741"/>
                    </a:lnTo>
                    <a:lnTo>
                      <a:pt x="3032" y="749"/>
                    </a:lnTo>
                    <a:lnTo>
                      <a:pt x="3059" y="756"/>
                    </a:lnTo>
                    <a:lnTo>
                      <a:pt x="3097" y="762"/>
                    </a:lnTo>
                    <a:lnTo>
                      <a:pt x="3147" y="765"/>
                    </a:lnTo>
                    <a:lnTo>
                      <a:pt x="3144" y="769"/>
                    </a:lnTo>
                    <a:lnTo>
                      <a:pt x="3133" y="780"/>
                    </a:lnTo>
                    <a:lnTo>
                      <a:pt x="3115" y="797"/>
                    </a:lnTo>
                    <a:lnTo>
                      <a:pt x="3091" y="819"/>
                    </a:lnTo>
                    <a:lnTo>
                      <a:pt x="3061" y="844"/>
                    </a:lnTo>
                    <a:lnTo>
                      <a:pt x="3027" y="870"/>
                    </a:lnTo>
                    <a:lnTo>
                      <a:pt x="2985" y="898"/>
                    </a:lnTo>
                    <a:lnTo>
                      <a:pt x="2938" y="924"/>
                    </a:lnTo>
                    <a:lnTo>
                      <a:pt x="2751" y="924"/>
                    </a:lnTo>
                    <a:lnTo>
                      <a:pt x="2755" y="913"/>
                    </a:lnTo>
                    <a:lnTo>
                      <a:pt x="2760" y="902"/>
                    </a:lnTo>
                    <a:lnTo>
                      <a:pt x="2769" y="892"/>
                    </a:lnTo>
                    <a:lnTo>
                      <a:pt x="2780" y="882"/>
                    </a:lnTo>
                    <a:lnTo>
                      <a:pt x="2793" y="873"/>
                    </a:lnTo>
                    <a:lnTo>
                      <a:pt x="2807" y="865"/>
                    </a:lnTo>
                    <a:lnTo>
                      <a:pt x="2823" y="858"/>
                    </a:lnTo>
                    <a:lnTo>
                      <a:pt x="2843" y="851"/>
                    </a:lnTo>
                    <a:lnTo>
                      <a:pt x="2838" y="850"/>
                    </a:lnTo>
                    <a:lnTo>
                      <a:pt x="2820" y="845"/>
                    </a:lnTo>
                    <a:lnTo>
                      <a:pt x="2794" y="838"/>
                    </a:lnTo>
                    <a:lnTo>
                      <a:pt x="2760" y="828"/>
                    </a:lnTo>
                    <a:lnTo>
                      <a:pt x="2721" y="815"/>
                    </a:lnTo>
                    <a:lnTo>
                      <a:pt x="2674" y="799"/>
                    </a:lnTo>
                    <a:lnTo>
                      <a:pt x="2625" y="780"/>
                    </a:lnTo>
                    <a:lnTo>
                      <a:pt x="2573" y="758"/>
                    </a:lnTo>
                    <a:lnTo>
                      <a:pt x="2521" y="733"/>
                    </a:lnTo>
                    <a:lnTo>
                      <a:pt x="2471" y="705"/>
                    </a:lnTo>
                    <a:lnTo>
                      <a:pt x="2422" y="673"/>
                    </a:lnTo>
                    <a:lnTo>
                      <a:pt x="2377" y="638"/>
                    </a:lnTo>
                    <a:lnTo>
                      <a:pt x="2336" y="601"/>
                    </a:lnTo>
                    <a:lnTo>
                      <a:pt x="2301" y="560"/>
                    </a:lnTo>
                    <a:lnTo>
                      <a:pt x="2276" y="515"/>
                    </a:lnTo>
                    <a:lnTo>
                      <a:pt x="2260" y="468"/>
                    </a:lnTo>
                    <a:lnTo>
                      <a:pt x="2264" y="468"/>
                    </a:lnTo>
                    <a:lnTo>
                      <a:pt x="2258" y="434"/>
                    </a:lnTo>
                    <a:lnTo>
                      <a:pt x="2260" y="399"/>
                    </a:lnTo>
                    <a:lnTo>
                      <a:pt x="2265" y="361"/>
                    </a:lnTo>
                    <a:lnTo>
                      <a:pt x="2278" y="322"/>
                    </a:lnTo>
                    <a:lnTo>
                      <a:pt x="2276" y="325"/>
                    </a:lnTo>
                    <a:lnTo>
                      <a:pt x="2269" y="333"/>
                    </a:lnTo>
                    <a:lnTo>
                      <a:pt x="2260" y="346"/>
                    </a:lnTo>
                    <a:lnTo>
                      <a:pt x="2249" y="363"/>
                    </a:lnTo>
                    <a:lnTo>
                      <a:pt x="2238" y="384"/>
                    </a:lnTo>
                    <a:lnTo>
                      <a:pt x="2229" y="409"/>
                    </a:lnTo>
                    <a:lnTo>
                      <a:pt x="2224" y="437"/>
                    </a:lnTo>
                    <a:lnTo>
                      <a:pt x="2222" y="468"/>
                    </a:lnTo>
                    <a:lnTo>
                      <a:pt x="2222" y="468"/>
                    </a:lnTo>
                    <a:lnTo>
                      <a:pt x="2224" y="493"/>
                    </a:lnTo>
                    <a:lnTo>
                      <a:pt x="2231" y="519"/>
                    </a:lnTo>
                    <a:lnTo>
                      <a:pt x="2242" y="546"/>
                    </a:lnTo>
                    <a:lnTo>
                      <a:pt x="2256" y="575"/>
                    </a:lnTo>
                    <a:lnTo>
                      <a:pt x="2278" y="604"/>
                    </a:lnTo>
                    <a:lnTo>
                      <a:pt x="2305" y="634"/>
                    </a:lnTo>
                    <a:lnTo>
                      <a:pt x="2339" y="664"/>
                    </a:lnTo>
                    <a:lnTo>
                      <a:pt x="2381" y="695"/>
                    </a:lnTo>
                    <a:lnTo>
                      <a:pt x="2379" y="695"/>
                    </a:lnTo>
                    <a:lnTo>
                      <a:pt x="2375" y="696"/>
                    </a:lnTo>
                    <a:lnTo>
                      <a:pt x="2366" y="697"/>
                    </a:lnTo>
                    <a:lnTo>
                      <a:pt x="2355" y="699"/>
                    </a:lnTo>
                    <a:lnTo>
                      <a:pt x="2343" y="701"/>
                    </a:lnTo>
                    <a:lnTo>
                      <a:pt x="2327" y="703"/>
                    </a:lnTo>
                    <a:lnTo>
                      <a:pt x="2307" y="706"/>
                    </a:lnTo>
                    <a:lnTo>
                      <a:pt x="2285" y="709"/>
                    </a:lnTo>
                    <a:lnTo>
                      <a:pt x="2262" y="712"/>
                    </a:lnTo>
                    <a:lnTo>
                      <a:pt x="2235" y="715"/>
                    </a:lnTo>
                    <a:lnTo>
                      <a:pt x="2206" y="718"/>
                    </a:lnTo>
                    <a:lnTo>
                      <a:pt x="2174" y="721"/>
                    </a:lnTo>
                    <a:lnTo>
                      <a:pt x="2141" y="724"/>
                    </a:lnTo>
                    <a:lnTo>
                      <a:pt x="2105" y="728"/>
                    </a:lnTo>
                    <a:lnTo>
                      <a:pt x="2068" y="731"/>
                    </a:lnTo>
                    <a:lnTo>
                      <a:pt x="2028" y="733"/>
                    </a:lnTo>
                    <a:lnTo>
                      <a:pt x="1987" y="736"/>
                    </a:lnTo>
                    <a:lnTo>
                      <a:pt x="1943" y="739"/>
                    </a:lnTo>
                    <a:lnTo>
                      <a:pt x="1897" y="741"/>
                    </a:lnTo>
                    <a:lnTo>
                      <a:pt x="1850" y="743"/>
                    </a:lnTo>
                    <a:lnTo>
                      <a:pt x="1803" y="745"/>
                    </a:lnTo>
                    <a:lnTo>
                      <a:pt x="1753" y="746"/>
                    </a:lnTo>
                    <a:lnTo>
                      <a:pt x="1700" y="747"/>
                    </a:lnTo>
                    <a:lnTo>
                      <a:pt x="1648" y="747"/>
                    </a:lnTo>
                    <a:lnTo>
                      <a:pt x="1594" y="747"/>
                    </a:lnTo>
                    <a:lnTo>
                      <a:pt x="1540" y="747"/>
                    </a:lnTo>
                    <a:lnTo>
                      <a:pt x="1484" y="746"/>
                    </a:lnTo>
                    <a:lnTo>
                      <a:pt x="1427" y="744"/>
                    </a:lnTo>
                    <a:lnTo>
                      <a:pt x="1369" y="741"/>
                    </a:lnTo>
                    <a:lnTo>
                      <a:pt x="1310" y="738"/>
                    </a:lnTo>
                    <a:lnTo>
                      <a:pt x="1251" y="734"/>
                    </a:lnTo>
                    <a:lnTo>
                      <a:pt x="1191" y="729"/>
                    </a:lnTo>
                    <a:lnTo>
                      <a:pt x="1193" y="733"/>
                    </a:lnTo>
                    <a:lnTo>
                      <a:pt x="1198" y="745"/>
                    </a:lnTo>
                    <a:lnTo>
                      <a:pt x="1200" y="763"/>
                    </a:lnTo>
                    <a:lnTo>
                      <a:pt x="1198" y="785"/>
                    </a:lnTo>
                    <a:lnTo>
                      <a:pt x="1189" y="811"/>
                    </a:lnTo>
                    <a:lnTo>
                      <a:pt x="1168" y="839"/>
                    </a:lnTo>
                    <a:lnTo>
                      <a:pt x="1132" y="867"/>
                    </a:lnTo>
                    <a:lnTo>
                      <a:pt x="1076" y="895"/>
                    </a:lnTo>
                    <a:lnTo>
                      <a:pt x="1074" y="898"/>
                    </a:lnTo>
                    <a:lnTo>
                      <a:pt x="1069" y="908"/>
                    </a:lnTo>
                    <a:lnTo>
                      <a:pt x="1058" y="922"/>
                    </a:lnTo>
                    <a:lnTo>
                      <a:pt x="1042" y="939"/>
                    </a:lnTo>
                    <a:lnTo>
                      <a:pt x="869" y="939"/>
                    </a:lnTo>
                    <a:lnTo>
                      <a:pt x="869" y="937"/>
                    </a:lnTo>
                    <a:lnTo>
                      <a:pt x="869" y="930"/>
                    </a:lnTo>
                    <a:lnTo>
                      <a:pt x="871" y="920"/>
                    </a:lnTo>
                    <a:lnTo>
                      <a:pt x="876" y="907"/>
                    </a:lnTo>
                    <a:lnTo>
                      <a:pt x="887" y="891"/>
                    </a:lnTo>
                    <a:lnTo>
                      <a:pt x="905" y="874"/>
                    </a:lnTo>
                    <a:lnTo>
                      <a:pt x="932" y="855"/>
                    </a:lnTo>
                    <a:lnTo>
                      <a:pt x="970" y="836"/>
                    </a:lnTo>
                    <a:lnTo>
                      <a:pt x="968" y="832"/>
                    </a:lnTo>
                    <a:lnTo>
                      <a:pt x="961" y="815"/>
                    </a:lnTo>
                    <a:lnTo>
                      <a:pt x="954" y="779"/>
                    </a:lnTo>
                    <a:lnTo>
                      <a:pt x="948" y="716"/>
                    </a:lnTo>
                    <a:lnTo>
                      <a:pt x="945" y="713"/>
                    </a:lnTo>
                    <a:lnTo>
                      <a:pt x="937" y="709"/>
                    </a:lnTo>
                    <a:lnTo>
                      <a:pt x="925" y="703"/>
                    </a:lnTo>
                    <a:lnTo>
                      <a:pt x="909" y="696"/>
                    </a:lnTo>
                    <a:lnTo>
                      <a:pt x="889" y="689"/>
                    </a:lnTo>
                    <a:lnTo>
                      <a:pt x="866" y="680"/>
                    </a:lnTo>
                    <a:lnTo>
                      <a:pt x="840" y="670"/>
                    </a:lnTo>
                    <a:lnTo>
                      <a:pt x="815" y="658"/>
                    </a:lnTo>
                    <a:lnTo>
                      <a:pt x="788" y="646"/>
                    </a:lnTo>
                    <a:lnTo>
                      <a:pt x="763" y="633"/>
                    </a:lnTo>
                    <a:lnTo>
                      <a:pt x="736" y="618"/>
                    </a:lnTo>
                    <a:lnTo>
                      <a:pt x="713" y="603"/>
                    </a:lnTo>
                    <a:lnTo>
                      <a:pt x="689" y="587"/>
                    </a:lnTo>
                    <a:lnTo>
                      <a:pt x="669" y="569"/>
                    </a:lnTo>
                    <a:lnTo>
                      <a:pt x="653" y="551"/>
                    </a:lnTo>
                    <a:lnTo>
                      <a:pt x="641" y="532"/>
                    </a:lnTo>
                    <a:lnTo>
                      <a:pt x="637" y="532"/>
                    </a:lnTo>
                    <a:lnTo>
                      <a:pt x="628" y="531"/>
                    </a:lnTo>
                    <a:lnTo>
                      <a:pt x="612" y="529"/>
                    </a:lnTo>
                    <a:lnTo>
                      <a:pt x="594" y="525"/>
                    </a:lnTo>
                    <a:lnTo>
                      <a:pt x="572" y="519"/>
                    </a:lnTo>
                    <a:lnTo>
                      <a:pt x="547" y="509"/>
                    </a:lnTo>
                    <a:lnTo>
                      <a:pt x="522" y="495"/>
                    </a:lnTo>
                    <a:lnTo>
                      <a:pt x="497" y="477"/>
                    </a:lnTo>
                    <a:lnTo>
                      <a:pt x="491" y="477"/>
                    </a:lnTo>
                    <a:lnTo>
                      <a:pt x="479" y="478"/>
                    </a:lnTo>
                    <a:lnTo>
                      <a:pt x="459" y="478"/>
                    </a:lnTo>
                    <a:lnTo>
                      <a:pt x="432" y="478"/>
                    </a:lnTo>
                    <a:lnTo>
                      <a:pt x="399" y="478"/>
                    </a:lnTo>
                    <a:lnTo>
                      <a:pt x="365" y="476"/>
                    </a:lnTo>
                    <a:lnTo>
                      <a:pt x="327" y="473"/>
                    </a:lnTo>
                    <a:lnTo>
                      <a:pt x="290" y="468"/>
                    </a:lnTo>
                    <a:lnTo>
                      <a:pt x="290" y="468"/>
                    </a:lnTo>
                    <a:lnTo>
                      <a:pt x="261" y="463"/>
                    </a:lnTo>
                    <a:lnTo>
                      <a:pt x="232" y="457"/>
                    </a:lnTo>
                    <a:lnTo>
                      <a:pt x="205" y="449"/>
                    </a:lnTo>
                    <a:lnTo>
                      <a:pt x="180" y="440"/>
                    </a:lnTo>
                    <a:lnTo>
                      <a:pt x="158" y="428"/>
                    </a:lnTo>
                    <a:lnTo>
                      <a:pt x="139" y="414"/>
                    </a:lnTo>
                    <a:lnTo>
                      <a:pt x="122" y="398"/>
                    </a:lnTo>
                    <a:lnTo>
                      <a:pt x="112" y="379"/>
                    </a:lnTo>
                    <a:lnTo>
                      <a:pt x="106" y="381"/>
                    </a:lnTo>
                    <a:lnTo>
                      <a:pt x="90" y="384"/>
                    </a:lnTo>
                    <a:lnTo>
                      <a:pt x="70" y="384"/>
                    </a:lnTo>
                    <a:lnTo>
                      <a:pt x="47" y="378"/>
                    </a:lnTo>
                    <a:lnTo>
                      <a:pt x="25" y="363"/>
                    </a:lnTo>
                    <a:lnTo>
                      <a:pt x="7" y="334"/>
                    </a:lnTo>
                    <a:lnTo>
                      <a:pt x="0" y="288"/>
                    </a:lnTo>
                    <a:lnTo>
                      <a:pt x="4" y="221"/>
                    </a:lnTo>
                    <a:lnTo>
                      <a:pt x="5" y="222"/>
                    </a:lnTo>
                    <a:lnTo>
                      <a:pt x="11" y="226"/>
                    </a:lnTo>
                    <a:lnTo>
                      <a:pt x="22" y="231"/>
                    </a:lnTo>
                    <a:lnTo>
                      <a:pt x="36" y="237"/>
                    </a:lnTo>
                    <a:lnTo>
                      <a:pt x="52" y="243"/>
                    </a:lnTo>
                    <a:lnTo>
                      <a:pt x="74" y="246"/>
                    </a:lnTo>
                    <a:lnTo>
                      <a:pt x="97" y="248"/>
                    </a:lnTo>
                    <a:lnTo>
                      <a:pt x="126" y="247"/>
                    </a:lnTo>
                    <a:lnTo>
                      <a:pt x="157" y="243"/>
                    </a:lnTo>
                    <a:lnTo>
                      <a:pt x="193" y="236"/>
                    </a:lnTo>
                    <a:lnTo>
                      <a:pt x="229" y="226"/>
                    </a:lnTo>
                    <a:lnTo>
                      <a:pt x="266" y="214"/>
                    </a:lnTo>
                    <a:lnTo>
                      <a:pt x="302" y="200"/>
                    </a:lnTo>
                    <a:lnTo>
                      <a:pt x="338" y="183"/>
                    </a:lnTo>
                    <a:lnTo>
                      <a:pt x="374" y="162"/>
                    </a:lnTo>
                    <a:lnTo>
                      <a:pt x="405" y="139"/>
                    </a:lnTo>
                    <a:lnTo>
                      <a:pt x="399" y="137"/>
                    </a:lnTo>
                    <a:lnTo>
                      <a:pt x="383" y="130"/>
                    </a:lnTo>
                    <a:lnTo>
                      <a:pt x="360" y="118"/>
                    </a:lnTo>
                    <a:lnTo>
                      <a:pt x="336" y="102"/>
                    </a:lnTo>
                    <a:lnTo>
                      <a:pt x="311" y="82"/>
                    </a:lnTo>
                    <a:lnTo>
                      <a:pt x="293" y="58"/>
                    </a:lnTo>
                    <a:lnTo>
                      <a:pt x="282" y="31"/>
                    </a:lnTo>
                    <a:lnTo>
                      <a:pt x="284" y="0"/>
                    </a:lnTo>
                    <a:lnTo>
                      <a:pt x="290" y="3"/>
                    </a:lnTo>
                    <a:lnTo>
                      <a:pt x="304" y="12"/>
                    </a:lnTo>
                    <a:lnTo>
                      <a:pt x="327" y="23"/>
                    </a:lnTo>
                    <a:lnTo>
                      <a:pt x="356" y="36"/>
                    </a:lnTo>
                    <a:lnTo>
                      <a:pt x="389" y="49"/>
                    </a:lnTo>
                    <a:lnTo>
                      <a:pt x="423" y="60"/>
                    </a:lnTo>
                    <a:lnTo>
                      <a:pt x="457" y="66"/>
                    </a:lnTo>
                    <a:lnTo>
                      <a:pt x="491" y="67"/>
                    </a:lnTo>
                    <a:lnTo>
                      <a:pt x="522" y="67"/>
                    </a:lnTo>
                    <a:lnTo>
                      <a:pt x="547" y="71"/>
                    </a:lnTo>
                    <a:lnTo>
                      <a:pt x="570" y="79"/>
                    </a:lnTo>
                    <a:lnTo>
                      <a:pt x="590" y="90"/>
                    </a:lnTo>
                    <a:lnTo>
                      <a:pt x="605" y="100"/>
                    </a:lnTo>
                    <a:lnTo>
                      <a:pt x="615" y="110"/>
                    </a:lnTo>
                    <a:lnTo>
                      <a:pt x="623" y="116"/>
                    </a:lnTo>
                    <a:lnTo>
                      <a:pt x="624" y="119"/>
                    </a:lnTo>
                    <a:lnTo>
                      <a:pt x="641" y="114"/>
                    </a:lnTo>
                    <a:lnTo>
                      <a:pt x="659" y="109"/>
                    </a:lnTo>
                    <a:lnTo>
                      <a:pt x="677" y="103"/>
                    </a:lnTo>
                    <a:lnTo>
                      <a:pt x="698" y="96"/>
                    </a:lnTo>
                    <a:lnTo>
                      <a:pt x="723" y="89"/>
                    </a:lnTo>
                    <a:lnTo>
                      <a:pt x="750" y="83"/>
                    </a:lnTo>
                    <a:lnTo>
                      <a:pt x="781" y="77"/>
                    </a:lnTo>
                    <a:lnTo>
                      <a:pt x="817" y="73"/>
                    </a:lnTo>
                    <a:lnTo>
                      <a:pt x="858" y="70"/>
                    </a:lnTo>
                    <a:lnTo>
                      <a:pt x="905" y="68"/>
                    </a:lnTo>
                    <a:lnTo>
                      <a:pt x="959" y="69"/>
                    </a:lnTo>
                    <a:lnTo>
                      <a:pt x="1018" y="72"/>
                    </a:lnTo>
                    <a:lnTo>
                      <a:pt x="1087" y="78"/>
                    </a:lnTo>
                    <a:lnTo>
                      <a:pt x="1162" y="86"/>
                    </a:lnTo>
                    <a:lnTo>
                      <a:pt x="1249" y="99"/>
                    </a:lnTo>
                    <a:lnTo>
                      <a:pt x="1342" y="115"/>
                    </a:lnTo>
                    <a:lnTo>
                      <a:pt x="1391" y="123"/>
                    </a:lnTo>
                    <a:lnTo>
                      <a:pt x="1438" y="130"/>
                    </a:lnTo>
                    <a:lnTo>
                      <a:pt x="1484" y="135"/>
                    </a:lnTo>
                    <a:lnTo>
                      <a:pt x="1529" y="138"/>
                    </a:lnTo>
                    <a:lnTo>
                      <a:pt x="1573" y="140"/>
                    </a:lnTo>
                    <a:lnTo>
                      <a:pt x="1616" y="141"/>
                    </a:lnTo>
                    <a:lnTo>
                      <a:pt x="1657" y="141"/>
                    </a:lnTo>
                    <a:lnTo>
                      <a:pt x="1699" y="140"/>
                    </a:lnTo>
                    <a:lnTo>
                      <a:pt x="1736" y="138"/>
                    </a:lnTo>
                    <a:lnTo>
                      <a:pt x="1776" y="135"/>
                    </a:lnTo>
                    <a:lnTo>
                      <a:pt x="1814" y="131"/>
                    </a:lnTo>
                    <a:lnTo>
                      <a:pt x="1852" y="127"/>
                    </a:lnTo>
                    <a:lnTo>
                      <a:pt x="1888" y="122"/>
                    </a:lnTo>
                    <a:lnTo>
                      <a:pt x="1924" y="116"/>
                    </a:lnTo>
                    <a:lnTo>
                      <a:pt x="1958" y="110"/>
                    </a:lnTo>
                    <a:lnTo>
                      <a:pt x="1992" y="104"/>
                    </a:lnTo>
                    <a:lnTo>
                      <a:pt x="2026" y="97"/>
                    </a:lnTo>
                    <a:lnTo>
                      <a:pt x="2060" y="90"/>
                    </a:lnTo>
                    <a:lnTo>
                      <a:pt x="2093" y="84"/>
                    </a:lnTo>
                    <a:lnTo>
                      <a:pt x="2127" y="77"/>
                    </a:lnTo>
                    <a:lnTo>
                      <a:pt x="2159" y="70"/>
                    </a:lnTo>
                    <a:lnTo>
                      <a:pt x="2192" y="64"/>
                    </a:lnTo>
                    <a:lnTo>
                      <a:pt x="2224" y="58"/>
                    </a:lnTo>
                    <a:lnTo>
                      <a:pt x="2255" y="52"/>
                    </a:lnTo>
                    <a:lnTo>
                      <a:pt x="2287" y="47"/>
                    </a:lnTo>
                    <a:lnTo>
                      <a:pt x="2319" y="42"/>
                    </a:lnTo>
                    <a:lnTo>
                      <a:pt x="2352" y="38"/>
                    </a:lnTo>
                    <a:lnTo>
                      <a:pt x="2384" y="35"/>
                    </a:lnTo>
                    <a:lnTo>
                      <a:pt x="2417" y="32"/>
                    </a:lnTo>
                    <a:lnTo>
                      <a:pt x="2449" y="31"/>
                    </a:lnTo>
                    <a:lnTo>
                      <a:pt x="2481" y="30"/>
                    </a:lnTo>
                    <a:lnTo>
                      <a:pt x="2516" y="31"/>
                    </a:lnTo>
                    <a:lnTo>
                      <a:pt x="2582" y="34"/>
                    </a:lnTo>
                    <a:lnTo>
                      <a:pt x="2643" y="38"/>
                    </a:lnTo>
                    <a:lnTo>
                      <a:pt x="2704" y="44"/>
                    </a:lnTo>
                    <a:lnTo>
                      <a:pt x="2760" y="52"/>
                    </a:lnTo>
                    <a:lnTo>
                      <a:pt x="2816" y="61"/>
                    </a:lnTo>
                    <a:lnTo>
                      <a:pt x="2866" y="72"/>
                    </a:lnTo>
                    <a:lnTo>
                      <a:pt x="2915" y="85"/>
                    </a:lnTo>
                    <a:lnTo>
                      <a:pt x="2960" y="100"/>
                    </a:lnTo>
                    <a:lnTo>
                      <a:pt x="3001" y="117"/>
                    </a:lnTo>
                    <a:lnTo>
                      <a:pt x="3039" y="137"/>
                    </a:lnTo>
                    <a:lnTo>
                      <a:pt x="3075" y="158"/>
                    </a:lnTo>
                    <a:lnTo>
                      <a:pt x="3108" y="182"/>
                    </a:lnTo>
                    <a:lnTo>
                      <a:pt x="3136" y="208"/>
                    </a:lnTo>
                    <a:lnTo>
                      <a:pt x="3162" y="237"/>
                    </a:lnTo>
                    <a:lnTo>
                      <a:pt x="3183" y="268"/>
                    </a:lnTo>
                    <a:lnTo>
                      <a:pt x="3203" y="302"/>
                    </a:lnTo>
                    <a:lnTo>
                      <a:pt x="3208" y="301"/>
                    </a:lnTo>
                    <a:lnTo>
                      <a:pt x="3219" y="299"/>
                    </a:lnTo>
                    <a:lnTo>
                      <a:pt x="3239" y="295"/>
                    </a:lnTo>
                    <a:lnTo>
                      <a:pt x="3262" y="290"/>
                    </a:lnTo>
                    <a:lnTo>
                      <a:pt x="3289" y="283"/>
                    </a:lnTo>
                    <a:lnTo>
                      <a:pt x="3316" y="274"/>
                    </a:lnTo>
                    <a:lnTo>
                      <a:pt x="3345" y="263"/>
                    </a:lnTo>
                    <a:lnTo>
                      <a:pt x="3370" y="251"/>
                    </a:lnTo>
                    <a:lnTo>
                      <a:pt x="3397" y="240"/>
                    </a:lnTo>
                    <a:lnTo>
                      <a:pt x="3430" y="234"/>
                    </a:lnTo>
                    <a:lnTo>
                      <a:pt x="3464" y="234"/>
                    </a:lnTo>
                    <a:lnTo>
                      <a:pt x="3498" y="239"/>
                    </a:lnTo>
                    <a:lnTo>
                      <a:pt x="3529" y="248"/>
                    </a:lnTo>
                    <a:lnTo>
                      <a:pt x="3554" y="262"/>
                    </a:lnTo>
                    <a:lnTo>
                      <a:pt x="3572" y="279"/>
                    </a:lnTo>
                    <a:lnTo>
                      <a:pt x="3577" y="299"/>
                    </a:lnTo>
                    <a:lnTo>
                      <a:pt x="3570" y="323"/>
                    </a:lnTo>
                    <a:lnTo>
                      <a:pt x="3554" y="341"/>
                    </a:lnTo>
                    <a:lnTo>
                      <a:pt x="3532" y="353"/>
                    </a:lnTo>
                    <a:lnTo>
                      <a:pt x="3509" y="365"/>
                    </a:lnTo>
                    <a:lnTo>
                      <a:pt x="3485" y="378"/>
                    </a:lnTo>
                    <a:lnTo>
                      <a:pt x="3466" y="395"/>
                    </a:lnTo>
                    <a:lnTo>
                      <a:pt x="3453" y="419"/>
                    </a:lnTo>
                    <a:lnTo>
                      <a:pt x="3449" y="454"/>
                    </a:lnTo>
                    <a:lnTo>
                      <a:pt x="3478" y="465"/>
                    </a:lnTo>
                    <a:lnTo>
                      <a:pt x="3487" y="485"/>
                    </a:lnTo>
                    <a:lnTo>
                      <a:pt x="3482" y="511"/>
                    </a:lnTo>
                    <a:lnTo>
                      <a:pt x="3466" y="540"/>
                    </a:lnTo>
                    <a:lnTo>
                      <a:pt x="3444" y="570"/>
                    </a:lnTo>
                    <a:lnTo>
                      <a:pt x="3419" y="596"/>
                    </a:lnTo>
                    <a:lnTo>
                      <a:pt x="3397" y="616"/>
                    </a:lnTo>
                    <a:lnTo>
                      <a:pt x="3383" y="627"/>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56" name="Freeform 232">
                <a:extLst>
                  <a:ext uri="{FF2B5EF4-FFF2-40B4-BE49-F238E27FC236}">
                    <a16:creationId xmlns:a16="http://schemas.microsoft.com/office/drawing/2014/main" xmlns="" id="{1E420DFA-915C-4167-8273-7855F32D4C3A}"/>
                  </a:ext>
                </a:extLst>
              </p:cNvPr>
              <p:cNvSpPr>
                <a:spLocks/>
              </p:cNvSpPr>
              <p:nvPr/>
            </p:nvSpPr>
            <p:spPr bwMode="auto">
              <a:xfrm>
                <a:off x="2484" y="1822"/>
                <a:ext cx="127" cy="160"/>
              </a:xfrm>
              <a:custGeom>
                <a:avLst/>
                <a:gdLst>
                  <a:gd name="T0" fmla="*/ 29 w 252"/>
                  <a:gd name="T1" fmla="*/ 0 h 161"/>
                  <a:gd name="T2" fmla="*/ 54 w 252"/>
                  <a:gd name="T3" fmla="*/ 1 h 161"/>
                  <a:gd name="T4" fmla="*/ 80 w 252"/>
                  <a:gd name="T5" fmla="*/ 3 h 161"/>
                  <a:gd name="T6" fmla="*/ 105 w 252"/>
                  <a:gd name="T7" fmla="*/ 4 h 161"/>
                  <a:gd name="T8" fmla="*/ 130 w 252"/>
                  <a:gd name="T9" fmla="*/ 5 h 161"/>
                  <a:gd name="T10" fmla="*/ 155 w 252"/>
                  <a:gd name="T11" fmla="*/ 6 h 161"/>
                  <a:gd name="T12" fmla="*/ 180 w 252"/>
                  <a:gd name="T13" fmla="*/ 6 h 161"/>
                  <a:gd name="T14" fmla="*/ 204 w 252"/>
                  <a:gd name="T15" fmla="*/ 5 h 161"/>
                  <a:gd name="T16" fmla="*/ 229 w 252"/>
                  <a:gd name="T17" fmla="*/ 3 h 161"/>
                  <a:gd name="T18" fmla="*/ 231 w 252"/>
                  <a:gd name="T19" fmla="*/ 6 h 161"/>
                  <a:gd name="T20" fmla="*/ 238 w 252"/>
                  <a:gd name="T21" fmla="*/ 13 h 161"/>
                  <a:gd name="T22" fmla="*/ 245 w 252"/>
                  <a:gd name="T23" fmla="*/ 24 h 161"/>
                  <a:gd name="T24" fmla="*/ 250 w 252"/>
                  <a:gd name="T25" fmla="*/ 38 h 161"/>
                  <a:gd name="T26" fmla="*/ 252 w 252"/>
                  <a:gd name="T27" fmla="*/ 54 h 161"/>
                  <a:gd name="T28" fmla="*/ 247 w 252"/>
                  <a:gd name="T29" fmla="*/ 72 h 161"/>
                  <a:gd name="T30" fmla="*/ 231 w 252"/>
                  <a:gd name="T31" fmla="*/ 91 h 161"/>
                  <a:gd name="T32" fmla="*/ 204 w 252"/>
                  <a:gd name="T33" fmla="*/ 109 h 161"/>
                  <a:gd name="T34" fmla="*/ 200 w 252"/>
                  <a:gd name="T35" fmla="*/ 114 h 161"/>
                  <a:gd name="T36" fmla="*/ 193 w 252"/>
                  <a:gd name="T37" fmla="*/ 126 h 161"/>
                  <a:gd name="T38" fmla="*/ 179 w 252"/>
                  <a:gd name="T39" fmla="*/ 143 h 161"/>
                  <a:gd name="T40" fmla="*/ 161 w 252"/>
                  <a:gd name="T41" fmla="*/ 161 h 161"/>
                  <a:gd name="T42" fmla="*/ 0 w 252"/>
                  <a:gd name="T43" fmla="*/ 161 h 161"/>
                  <a:gd name="T44" fmla="*/ 0 w 252"/>
                  <a:gd name="T45" fmla="*/ 158 h 161"/>
                  <a:gd name="T46" fmla="*/ 2 w 252"/>
                  <a:gd name="T47" fmla="*/ 151 h 161"/>
                  <a:gd name="T48" fmla="*/ 4 w 252"/>
                  <a:gd name="T49" fmla="*/ 140 h 161"/>
                  <a:gd name="T50" fmla="*/ 9 w 252"/>
                  <a:gd name="T51" fmla="*/ 126 h 161"/>
                  <a:gd name="T52" fmla="*/ 18 w 252"/>
                  <a:gd name="T53" fmla="*/ 111 h 161"/>
                  <a:gd name="T54" fmla="*/ 31 w 252"/>
                  <a:gd name="T55" fmla="*/ 95 h 161"/>
                  <a:gd name="T56" fmla="*/ 49 w 252"/>
                  <a:gd name="T57" fmla="*/ 79 h 161"/>
                  <a:gd name="T58" fmla="*/ 72 w 252"/>
                  <a:gd name="T59" fmla="*/ 65 h 161"/>
                  <a:gd name="T60" fmla="*/ 29 w 252"/>
                  <a:gd name="T6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2" h="161">
                    <a:moveTo>
                      <a:pt x="29" y="0"/>
                    </a:moveTo>
                    <a:lnTo>
                      <a:pt x="54" y="1"/>
                    </a:lnTo>
                    <a:lnTo>
                      <a:pt x="80" y="3"/>
                    </a:lnTo>
                    <a:lnTo>
                      <a:pt x="105" y="4"/>
                    </a:lnTo>
                    <a:lnTo>
                      <a:pt x="130" y="5"/>
                    </a:lnTo>
                    <a:lnTo>
                      <a:pt x="155" y="6"/>
                    </a:lnTo>
                    <a:lnTo>
                      <a:pt x="180" y="6"/>
                    </a:lnTo>
                    <a:lnTo>
                      <a:pt x="204" y="5"/>
                    </a:lnTo>
                    <a:lnTo>
                      <a:pt x="229" y="3"/>
                    </a:lnTo>
                    <a:lnTo>
                      <a:pt x="231" y="6"/>
                    </a:lnTo>
                    <a:lnTo>
                      <a:pt x="238" y="13"/>
                    </a:lnTo>
                    <a:lnTo>
                      <a:pt x="245" y="24"/>
                    </a:lnTo>
                    <a:lnTo>
                      <a:pt x="250" y="38"/>
                    </a:lnTo>
                    <a:lnTo>
                      <a:pt x="252" y="54"/>
                    </a:lnTo>
                    <a:lnTo>
                      <a:pt x="247" y="72"/>
                    </a:lnTo>
                    <a:lnTo>
                      <a:pt x="231" y="91"/>
                    </a:lnTo>
                    <a:lnTo>
                      <a:pt x="204" y="109"/>
                    </a:lnTo>
                    <a:lnTo>
                      <a:pt x="200" y="114"/>
                    </a:lnTo>
                    <a:lnTo>
                      <a:pt x="193" y="126"/>
                    </a:lnTo>
                    <a:lnTo>
                      <a:pt x="179" y="143"/>
                    </a:lnTo>
                    <a:lnTo>
                      <a:pt x="161" y="161"/>
                    </a:lnTo>
                    <a:lnTo>
                      <a:pt x="0" y="161"/>
                    </a:lnTo>
                    <a:lnTo>
                      <a:pt x="0" y="158"/>
                    </a:lnTo>
                    <a:lnTo>
                      <a:pt x="2" y="151"/>
                    </a:lnTo>
                    <a:lnTo>
                      <a:pt x="4" y="140"/>
                    </a:lnTo>
                    <a:lnTo>
                      <a:pt x="9" y="126"/>
                    </a:lnTo>
                    <a:lnTo>
                      <a:pt x="18" y="111"/>
                    </a:lnTo>
                    <a:lnTo>
                      <a:pt x="31" y="95"/>
                    </a:lnTo>
                    <a:lnTo>
                      <a:pt x="49" y="79"/>
                    </a:lnTo>
                    <a:lnTo>
                      <a:pt x="72" y="65"/>
                    </a:lnTo>
                    <a:lnTo>
                      <a:pt x="29" y="0"/>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57" name="Freeform 233">
                <a:extLst>
                  <a:ext uri="{FF2B5EF4-FFF2-40B4-BE49-F238E27FC236}">
                    <a16:creationId xmlns:a16="http://schemas.microsoft.com/office/drawing/2014/main" xmlns="" id="{760E79D0-AB3C-4AD1-AC80-28EA1CE2CEDA}"/>
                  </a:ext>
                </a:extLst>
              </p:cNvPr>
              <p:cNvSpPr>
                <a:spLocks/>
              </p:cNvSpPr>
              <p:nvPr/>
            </p:nvSpPr>
            <p:spPr bwMode="auto">
              <a:xfrm>
                <a:off x="2958" y="1786"/>
                <a:ext cx="161" cy="195"/>
              </a:xfrm>
              <a:custGeom>
                <a:avLst/>
                <a:gdLst>
                  <a:gd name="T0" fmla="*/ 3 w 322"/>
                  <a:gd name="T1" fmla="*/ 23 h 195"/>
                  <a:gd name="T2" fmla="*/ 27 w 322"/>
                  <a:gd name="T3" fmla="*/ 21 h 195"/>
                  <a:gd name="T4" fmla="*/ 48 w 322"/>
                  <a:gd name="T5" fmla="*/ 19 h 195"/>
                  <a:gd name="T6" fmla="*/ 70 w 322"/>
                  <a:gd name="T7" fmla="*/ 17 h 195"/>
                  <a:gd name="T8" fmla="*/ 93 w 322"/>
                  <a:gd name="T9" fmla="*/ 15 h 195"/>
                  <a:gd name="T10" fmla="*/ 115 w 322"/>
                  <a:gd name="T11" fmla="*/ 12 h 195"/>
                  <a:gd name="T12" fmla="*/ 138 w 322"/>
                  <a:gd name="T13" fmla="*/ 9 h 195"/>
                  <a:gd name="T14" fmla="*/ 162 w 322"/>
                  <a:gd name="T15" fmla="*/ 5 h 195"/>
                  <a:gd name="T16" fmla="*/ 187 w 322"/>
                  <a:gd name="T17" fmla="*/ 0 h 195"/>
                  <a:gd name="T18" fmla="*/ 194 w 322"/>
                  <a:gd name="T19" fmla="*/ 3 h 195"/>
                  <a:gd name="T20" fmla="*/ 214 w 322"/>
                  <a:gd name="T21" fmla="*/ 10 h 195"/>
                  <a:gd name="T22" fmla="*/ 241 w 322"/>
                  <a:gd name="T23" fmla="*/ 21 h 195"/>
                  <a:gd name="T24" fmla="*/ 271 w 322"/>
                  <a:gd name="T25" fmla="*/ 35 h 195"/>
                  <a:gd name="T26" fmla="*/ 297 w 322"/>
                  <a:gd name="T27" fmla="*/ 51 h 195"/>
                  <a:gd name="T28" fmla="*/ 316 w 322"/>
                  <a:gd name="T29" fmla="*/ 69 h 195"/>
                  <a:gd name="T30" fmla="*/ 322 w 322"/>
                  <a:gd name="T31" fmla="*/ 88 h 195"/>
                  <a:gd name="T32" fmla="*/ 309 w 322"/>
                  <a:gd name="T33" fmla="*/ 107 h 195"/>
                  <a:gd name="T34" fmla="*/ 284 w 322"/>
                  <a:gd name="T35" fmla="*/ 128 h 195"/>
                  <a:gd name="T36" fmla="*/ 262 w 322"/>
                  <a:gd name="T37" fmla="*/ 144 h 195"/>
                  <a:gd name="T38" fmla="*/ 246 w 322"/>
                  <a:gd name="T39" fmla="*/ 155 h 195"/>
                  <a:gd name="T40" fmla="*/ 232 w 322"/>
                  <a:gd name="T41" fmla="*/ 164 h 195"/>
                  <a:gd name="T42" fmla="*/ 221 w 322"/>
                  <a:gd name="T43" fmla="*/ 171 h 195"/>
                  <a:gd name="T44" fmla="*/ 212 w 322"/>
                  <a:gd name="T45" fmla="*/ 178 h 195"/>
                  <a:gd name="T46" fmla="*/ 205 w 322"/>
                  <a:gd name="T47" fmla="*/ 186 h 195"/>
                  <a:gd name="T48" fmla="*/ 198 w 322"/>
                  <a:gd name="T49" fmla="*/ 195 h 195"/>
                  <a:gd name="T50" fmla="*/ 3 w 322"/>
                  <a:gd name="T51" fmla="*/ 195 h 195"/>
                  <a:gd name="T52" fmla="*/ 1 w 322"/>
                  <a:gd name="T53" fmla="*/ 193 h 195"/>
                  <a:gd name="T54" fmla="*/ 0 w 322"/>
                  <a:gd name="T55" fmla="*/ 188 h 195"/>
                  <a:gd name="T56" fmla="*/ 0 w 322"/>
                  <a:gd name="T57" fmla="*/ 180 h 195"/>
                  <a:gd name="T58" fmla="*/ 5 w 322"/>
                  <a:gd name="T59" fmla="*/ 168 h 195"/>
                  <a:gd name="T60" fmla="*/ 16 w 322"/>
                  <a:gd name="T61" fmla="*/ 153 h 195"/>
                  <a:gd name="T62" fmla="*/ 37 w 322"/>
                  <a:gd name="T63" fmla="*/ 136 h 195"/>
                  <a:gd name="T64" fmla="*/ 70 w 322"/>
                  <a:gd name="T65" fmla="*/ 115 h 195"/>
                  <a:gd name="T66" fmla="*/ 118 w 322"/>
                  <a:gd name="T67" fmla="*/ 91 h 195"/>
                  <a:gd name="T68" fmla="*/ 3 w 322"/>
                  <a:gd name="T69" fmla="*/ 2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2" h="195">
                    <a:moveTo>
                      <a:pt x="3" y="23"/>
                    </a:moveTo>
                    <a:lnTo>
                      <a:pt x="27" y="21"/>
                    </a:lnTo>
                    <a:lnTo>
                      <a:pt x="48" y="19"/>
                    </a:lnTo>
                    <a:lnTo>
                      <a:pt x="70" y="17"/>
                    </a:lnTo>
                    <a:lnTo>
                      <a:pt x="93" y="15"/>
                    </a:lnTo>
                    <a:lnTo>
                      <a:pt x="115" y="12"/>
                    </a:lnTo>
                    <a:lnTo>
                      <a:pt x="138" y="9"/>
                    </a:lnTo>
                    <a:lnTo>
                      <a:pt x="162" y="5"/>
                    </a:lnTo>
                    <a:lnTo>
                      <a:pt x="187" y="0"/>
                    </a:lnTo>
                    <a:lnTo>
                      <a:pt x="194" y="3"/>
                    </a:lnTo>
                    <a:lnTo>
                      <a:pt x="214" y="10"/>
                    </a:lnTo>
                    <a:lnTo>
                      <a:pt x="241" y="21"/>
                    </a:lnTo>
                    <a:lnTo>
                      <a:pt x="271" y="35"/>
                    </a:lnTo>
                    <a:lnTo>
                      <a:pt x="297" y="51"/>
                    </a:lnTo>
                    <a:lnTo>
                      <a:pt x="316" y="69"/>
                    </a:lnTo>
                    <a:lnTo>
                      <a:pt x="322" y="88"/>
                    </a:lnTo>
                    <a:lnTo>
                      <a:pt x="309" y="107"/>
                    </a:lnTo>
                    <a:lnTo>
                      <a:pt x="284" y="128"/>
                    </a:lnTo>
                    <a:lnTo>
                      <a:pt x="262" y="144"/>
                    </a:lnTo>
                    <a:lnTo>
                      <a:pt x="246" y="155"/>
                    </a:lnTo>
                    <a:lnTo>
                      <a:pt x="232" y="164"/>
                    </a:lnTo>
                    <a:lnTo>
                      <a:pt x="221" y="171"/>
                    </a:lnTo>
                    <a:lnTo>
                      <a:pt x="212" y="178"/>
                    </a:lnTo>
                    <a:lnTo>
                      <a:pt x="205" y="186"/>
                    </a:lnTo>
                    <a:lnTo>
                      <a:pt x="198" y="195"/>
                    </a:lnTo>
                    <a:lnTo>
                      <a:pt x="3" y="195"/>
                    </a:lnTo>
                    <a:lnTo>
                      <a:pt x="1" y="193"/>
                    </a:lnTo>
                    <a:lnTo>
                      <a:pt x="0" y="188"/>
                    </a:lnTo>
                    <a:lnTo>
                      <a:pt x="0" y="180"/>
                    </a:lnTo>
                    <a:lnTo>
                      <a:pt x="5" y="168"/>
                    </a:lnTo>
                    <a:lnTo>
                      <a:pt x="16" y="153"/>
                    </a:lnTo>
                    <a:lnTo>
                      <a:pt x="37" y="136"/>
                    </a:lnTo>
                    <a:lnTo>
                      <a:pt x="70" y="115"/>
                    </a:lnTo>
                    <a:lnTo>
                      <a:pt x="118" y="91"/>
                    </a:lnTo>
                    <a:lnTo>
                      <a:pt x="3" y="23"/>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894058" name="Freeform 234">
                <a:extLst>
                  <a:ext uri="{FF2B5EF4-FFF2-40B4-BE49-F238E27FC236}">
                    <a16:creationId xmlns:a16="http://schemas.microsoft.com/office/drawing/2014/main" xmlns="" id="{7DCFCB9B-5A76-4B17-9F89-A228C9EAFFD9}"/>
                  </a:ext>
                </a:extLst>
              </p:cNvPr>
              <p:cNvSpPr>
                <a:spLocks/>
              </p:cNvSpPr>
              <p:nvPr/>
            </p:nvSpPr>
            <p:spPr bwMode="auto">
              <a:xfrm>
                <a:off x="2026" y="1282"/>
                <a:ext cx="54" cy="59"/>
              </a:xfrm>
              <a:custGeom>
                <a:avLst/>
                <a:gdLst>
                  <a:gd name="T0" fmla="*/ 51 w 107"/>
                  <a:gd name="T1" fmla="*/ 59 h 59"/>
                  <a:gd name="T2" fmla="*/ 62 w 107"/>
                  <a:gd name="T3" fmla="*/ 58 h 59"/>
                  <a:gd name="T4" fmla="*/ 72 w 107"/>
                  <a:gd name="T5" fmla="*/ 57 h 59"/>
                  <a:gd name="T6" fmla="*/ 81 w 107"/>
                  <a:gd name="T7" fmla="*/ 54 h 59"/>
                  <a:gd name="T8" fmla="*/ 90 w 107"/>
                  <a:gd name="T9" fmla="*/ 50 h 59"/>
                  <a:gd name="T10" fmla="*/ 98 w 107"/>
                  <a:gd name="T11" fmla="*/ 46 h 59"/>
                  <a:gd name="T12" fmla="*/ 103 w 107"/>
                  <a:gd name="T13" fmla="*/ 41 h 59"/>
                  <a:gd name="T14" fmla="*/ 105 w 107"/>
                  <a:gd name="T15" fmla="*/ 35 h 59"/>
                  <a:gd name="T16" fmla="*/ 107 w 107"/>
                  <a:gd name="T17" fmla="*/ 29 h 59"/>
                  <a:gd name="T18" fmla="*/ 105 w 107"/>
                  <a:gd name="T19" fmla="*/ 23 h 59"/>
                  <a:gd name="T20" fmla="*/ 103 w 107"/>
                  <a:gd name="T21" fmla="*/ 18 h 59"/>
                  <a:gd name="T22" fmla="*/ 98 w 107"/>
                  <a:gd name="T23" fmla="*/ 14 h 59"/>
                  <a:gd name="T24" fmla="*/ 90 w 107"/>
                  <a:gd name="T25" fmla="*/ 8 h 59"/>
                  <a:gd name="T26" fmla="*/ 81 w 107"/>
                  <a:gd name="T27" fmla="*/ 5 h 59"/>
                  <a:gd name="T28" fmla="*/ 72 w 107"/>
                  <a:gd name="T29" fmla="*/ 2 h 59"/>
                  <a:gd name="T30" fmla="*/ 62 w 107"/>
                  <a:gd name="T31" fmla="*/ 1 h 59"/>
                  <a:gd name="T32" fmla="*/ 51 w 107"/>
                  <a:gd name="T33" fmla="*/ 0 h 59"/>
                  <a:gd name="T34" fmla="*/ 31 w 107"/>
                  <a:gd name="T35" fmla="*/ 2 h 59"/>
                  <a:gd name="T36" fmla="*/ 15 w 107"/>
                  <a:gd name="T37" fmla="*/ 8 h 59"/>
                  <a:gd name="T38" fmla="*/ 4 w 107"/>
                  <a:gd name="T39" fmla="*/ 18 h 59"/>
                  <a:gd name="T40" fmla="*/ 0 w 107"/>
                  <a:gd name="T41" fmla="*/ 29 h 59"/>
                  <a:gd name="T42" fmla="*/ 4 w 107"/>
                  <a:gd name="T43" fmla="*/ 41 h 59"/>
                  <a:gd name="T44" fmla="*/ 15 w 107"/>
                  <a:gd name="T45" fmla="*/ 50 h 59"/>
                  <a:gd name="T46" fmla="*/ 31 w 107"/>
                  <a:gd name="T47" fmla="*/ 57 h 59"/>
                  <a:gd name="T48" fmla="*/ 51 w 107"/>
                  <a:gd name="T4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59">
                    <a:moveTo>
                      <a:pt x="51" y="59"/>
                    </a:moveTo>
                    <a:lnTo>
                      <a:pt x="62" y="58"/>
                    </a:lnTo>
                    <a:lnTo>
                      <a:pt x="72" y="57"/>
                    </a:lnTo>
                    <a:lnTo>
                      <a:pt x="81" y="54"/>
                    </a:lnTo>
                    <a:lnTo>
                      <a:pt x="90" y="50"/>
                    </a:lnTo>
                    <a:lnTo>
                      <a:pt x="98" y="46"/>
                    </a:lnTo>
                    <a:lnTo>
                      <a:pt x="103" y="41"/>
                    </a:lnTo>
                    <a:lnTo>
                      <a:pt x="105" y="35"/>
                    </a:lnTo>
                    <a:lnTo>
                      <a:pt x="107" y="29"/>
                    </a:lnTo>
                    <a:lnTo>
                      <a:pt x="105" y="23"/>
                    </a:lnTo>
                    <a:lnTo>
                      <a:pt x="103" y="18"/>
                    </a:lnTo>
                    <a:lnTo>
                      <a:pt x="98" y="14"/>
                    </a:lnTo>
                    <a:lnTo>
                      <a:pt x="90" y="8"/>
                    </a:lnTo>
                    <a:lnTo>
                      <a:pt x="81" y="5"/>
                    </a:lnTo>
                    <a:lnTo>
                      <a:pt x="72" y="2"/>
                    </a:lnTo>
                    <a:lnTo>
                      <a:pt x="62" y="1"/>
                    </a:lnTo>
                    <a:lnTo>
                      <a:pt x="51" y="0"/>
                    </a:lnTo>
                    <a:lnTo>
                      <a:pt x="31" y="2"/>
                    </a:lnTo>
                    <a:lnTo>
                      <a:pt x="15" y="8"/>
                    </a:lnTo>
                    <a:lnTo>
                      <a:pt x="4" y="18"/>
                    </a:lnTo>
                    <a:lnTo>
                      <a:pt x="0" y="29"/>
                    </a:lnTo>
                    <a:lnTo>
                      <a:pt x="4" y="41"/>
                    </a:lnTo>
                    <a:lnTo>
                      <a:pt x="15" y="50"/>
                    </a:lnTo>
                    <a:lnTo>
                      <a:pt x="31" y="57"/>
                    </a:lnTo>
                    <a:lnTo>
                      <a:pt x="51" y="59"/>
                    </a:lnTo>
                    <a:close/>
                  </a:path>
                </a:pathLst>
              </a:custGeom>
              <a:solidFill>
                <a:srgbClr val="666699"/>
              </a:solidFill>
              <a:ln>
                <a:noFill/>
              </a:ln>
            </p:spPr>
            <p:txBody>
              <a:bodyPr/>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grpSp>
      </p:grpSp>
      <p:sp>
        <p:nvSpPr>
          <p:cNvPr id="2894059" name="Rectangle 235">
            <a:extLst>
              <a:ext uri="{FF2B5EF4-FFF2-40B4-BE49-F238E27FC236}">
                <a16:creationId xmlns:a16="http://schemas.microsoft.com/office/drawing/2014/main" xmlns="" id="{174D56B1-FA1B-499B-A972-B93FAF5B8917}"/>
              </a:ext>
            </a:extLst>
          </p:cNvPr>
          <p:cNvSpPr>
            <a:spLocks noGrp="1" noChangeArrowheads="1"/>
          </p:cNvSpPr>
          <p:nvPr>
            <p:ph type="title"/>
          </p:nvPr>
        </p:nvSpPr>
        <p:spPr>
          <a:xfrm>
            <a:off x="2819400" y="0"/>
            <a:ext cx="7467600" cy="990600"/>
          </a:xfrm>
        </p:spPr>
        <p:txBody>
          <a:bodyPr/>
          <a:lstStyle/>
          <a:p>
            <a:pPr eaLnBrk="1" hangingPunct="1">
              <a:defRPr/>
            </a:pPr>
            <a:r>
              <a:rPr lang="en-GB" altLang="zh-TW" sz="3400"/>
              <a:t>Reassortment (in pigs)</a:t>
            </a:r>
            <a:endParaRPr lang="en-US" altLang="zh-TW" sz="3400">
              <a:ea typeface="新細明體" panose="02020500000000000000" pitchFamily="18" charset="-120"/>
            </a:endParaRPr>
          </a:p>
        </p:txBody>
      </p:sp>
      <p:sp>
        <p:nvSpPr>
          <p:cNvPr id="2894060" name="Text Box 236">
            <a:extLst>
              <a:ext uri="{FF2B5EF4-FFF2-40B4-BE49-F238E27FC236}">
                <a16:creationId xmlns:a16="http://schemas.microsoft.com/office/drawing/2014/main" xmlns="" id="{1CFBFD66-E1FE-42D9-AE46-98EE40894D2A}"/>
              </a:ext>
            </a:extLst>
          </p:cNvPr>
          <p:cNvSpPr txBox="1">
            <a:spLocks noChangeArrowheads="1"/>
          </p:cNvSpPr>
          <p:nvPr/>
        </p:nvSpPr>
        <p:spPr bwMode="auto">
          <a:xfrm>
            <a:off x="8432800" y="6019800"/>
            <a:ext cx="2235200" cy="336550"/>
          </a:xfrm>
          <a:prstGeom prst="rect">
            <a:avLst/>
          </a:prstGeom>
          <a:noFill/>
          <a:ln>
            <a:noFill/>
          </a:ln>
          <a:effectLst/>
        </p:spPr>
        <p:txBody>
          <a:bodyPr>
            <a:spAutoFit/>
          </a:bodyPr>
          <a:lstStyle/>
          <a:p>
            <a:pPr eaLnBrk="0" fontAlgn="base" hangingPunct="0">
              <a:spcBef>
                <a:spcPct val="50000"/>
              </a:spcBef>
              <a:spcAft>
                <a:spcPct val="0"/>
              </a:spcAft>
              <a:defRPr/>
            </a:pPr>
            <a:r>
              <a:rPr lang="en-GB" altLang="zh-TW" sz="1600" b="1">
                <a:solidFill>
                  <a:srgbClr val="000000"/>
                </a:solidFill>
                <a:latin typeface="Arial" panose="020B0604020202020204" pitchFamily="34" charset="0"/>
                <a:ea typeface="新細明體" panose="02020500000000000000" pitchFamily="18" charset="-120"/>
              </a:rPr>
              <a:t>Source: WHO/WPRO</a:t>
            </a:r>
            <a:endParaRPr lang="en-US" altLang="zh-TW" sz="1600" b="1">
              <a:solidFill>
                <a:srgbClr val="000000"/>
              </a:solidFill>
              <a:latin typeface="Arial" panose="020B0604020202020204" pitchFamily="34" charset="0"/>
              <a:ea typeface="新細明體" panose="02020500000000000000" pitchFamily="18" charset="-120"/>
            </a:endParaRPr>
          </a:p>
        </p:txBody>
      </p:sp>
      <p:sp>
        <p:nvSpPr>
          <p:cNvPr id="2894061" name="Line 237">
            <a:extLst>
              <a:ext uri="{FF2B5EF4-FFF2-40B4-BE49-F238E27FC236}">
                <a16:creationId xmlns:a16="http://schemas.microsoft.com/office/drawing/2014/main" xmlns="" id="{B7FE98FA-E70C-4D9E-BDB5-8E542976FF66}"/>
              </a:ext>
            </a:extLst>
          </p:cNvPr>
          <p:cNvSpPr>
            <a:spLocks noChangeShapeType="1"/>
          </p:cNvSpPr>
          <p:nvPr/>
        </p:nvSpPr>
        <p:spPr bwMode="auto">
          <a:xfrm>
            <a:off x="1524000" y="990600"/>
            <a:ext cx="9144000" cy="0"/>
          </a:xfrm>
          <a:prstGeom prst="line">
            <a:avLst/>
          </a:prstGeom>
          <a:noFill/>
          <a:ln w="25400">
            <a:solidFill>
              <a:srgbClr val="FF0000"/>
            </a:solidFill>
            <a:miter lim="800000"/>
            <a:headEnd/>
            <a:tailEnd/>
          </a:ln>
          <a:effectLst/>
        </p:spPr>
        <p:txBody>
          <a:bodyPr wrap="none"/>
          <a:lstStyle/>
          <a:p>
            <a:pPr fontAlgn="base">
              <a:spcBef>
                <a:spcPct val="0"/>
              </a:spcBef>
              <a:spcAft>
                <a:spcPct val="0"/>
              </a:spcAft>
              <a:defRPr/>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89103" name="矩形 1">
            <a:extLst>
              <a:ext uri="{FF2B5EF4-FFF2-40B4-BE49-F238E27FC236}">
                <a16:creationId xmlns:a16="http://schemas.microsoft.com/office/drawing/2014/main" xmlns="" id="{F28B0A6D-BD4A-4381-ADE1-0EFEED06AE8C}"/>
              </a:ext>
            </a:extLst>
          </p:cNvPr>
          <p:cNvSpPr>
            <a:spLocks noChangeArrowheads="1"/>
          </p:cNvSpPr>
          <p:nvPr/>
        </p:nvSpPr>
        <p:spPr bwMode="auto">
          <a:xfrm>
            <a:off x="1524000" y="0"/>
            <a:ext cx="990600" cy="990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Blip>
                <a:blip r:embed="rId7"/>
              </a:buBlip>
              <a:defRPr sz="3200">
                <a:solidFill>
                  <a:schemeClr val="tx1"/>
                </a:solidFill>
                <a:latin typeface="Tahoma" panose="020B0604030504040204" pitchFamily="34" charset="0"/>
              </a:defRPr>
            </a:lvl1pPr>
            <a:lvl2pPr marL="742950" indent="-285750">
              <a:spcBef>
                <a:spcPct val="20000"/>
              </a:spcBef>
              <a:buSzPct val="75000"/>
              <a:buBlip>
                <a:blip r:embed="rId8"/>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fontAlgn="base">
              <a:spcBef>
                <a:spcPct val="0"/>
              </a:spcBef>
              <a:spcAft>
                <a:spcPct val="0"/>
              </a:spcAft>
              <a:buNone/>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239" name="矩形 238">
            <a:extLst>
              <a:ext uri="{FF2B5EF4-FFF2-40B4-BE49-F238E27FC236}">
                <a16:creationId xmlns:a16="http://schemas.microsoft.com/office/drawing/2014/main" xmlns="" id="{320EC8F9-2494-D0C7-8EA1-41EA0780D2EE}"/>
              </a:ext>
            </a:extLst>
          </p:cNvPr>
          <p:cNvSpPr/>
          <p:nvPr/>
        </p:nvSpPr>
        <p:spPr bwMode="auto">
          <a:xfrm>
            <a:off x="-1" y="-1"/>
            <a:ext cx="1438183" cy="116297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000" b="0" i="0" u="none" strike="noStrike" cap="none" normalizeH="0" baseline="0">
              <a:ln>
                <a:noFill/>
              </a:ln>
              <a:solidFill>
                <a:schemeClr val="tx1"/>
              </a:solidFill>
              <a:effectLst/>
              <a:latin typeface="Times New Roman" panose="02020603050405020304" pitchFamily="18" charset="0"/>
            </a:endParaRPr>
          </a:p>
        </p:txBody>
      </p:sp>
      <p:sp>
        <p:nvSpPr>
          <p:cNvPr id="240" name="矩形 239">
            <a:extLst>
              <a:ext uri="{FF2B5EF4-FFF2-40B4-BE49-F238E27FC236}">
                <a16:creationId xmlns:a16="http://schemas.microsoft.com/office/drawing/2014/main" xmlns="" id="{2BBE4B9A-E452-7C60-D0E6-86CAFE397E2D}"/>
              </a:ext>
            </a:extLst>
          </p:cNvPr>
          <p:cNvSpPr/>
          <p:nvPr/>
        </p:nvSpPr>
        <p:spPr bwMode="auto">
          <a:xfrm>
            <a:off x="8126413" y="6068863"/>
            <a:ext cx="4373775" cy="8246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000" b="0" i="0" u="none" strike="noStrike" cap="none" normalizeH="0" baseline="0">
              <a:ln>
                <a:noFill/>
              </a:ln>
              <a:solidFill>
                <a:schemeClr val="tx1"/>
              </a:solidFill>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894042"/>
                                        </p:tgtEl>
                                        <p:attrNameLst>
                                          <p:attrName>style.visibility</p:attrName>
                                        </p:attrNameLst>
                                      </p:cBhvr>
                                      <p:to>
                                        <p:strVal val="visible"/>
                                      </p:to>
                                    </p:set>
                                    <p:animEffect transition="in" filter="wipe(left)">
                                      <p:cBhvr>
                                        <p:cTn id="7" dur="500"/>
                                        <p:tgtEl>
                                          <p:spTgt spid="28940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894011"/>
                                        </p:tgtEl>
                                        <p:attrNameLst>
                                          <p:attrName>style.visibility</p:attrName>
                                        </p:attrNameLst>
                                      </p:cBhvr>
                                      <p:to>
                                        <p:strVal val="visible"/>
                                      </p:to>
                                    </p:set>
                                    <p:animEffect transition="in" filter="wipe(up)">
                                      <p:cBhvr>
                                        <p:cTn id="12" dur="500"/>
                                        <p:tgtEl>
                                          <p:spTgt spid="28940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893826"/>
                                        </p:tgtEl>
                                        <p:attrNameLst>
                                          <p:attrName>style.visibility</p:attrName>
                                        </p:attrNameLst>
                                      </p:cBhvr>
                                      <p:to>
                                        <p:strVal val="visible"/>
                                      </p:to>
                                    </p:set>
                                    <p:animEffect transition="in" filter="wipe(left)">
                                      <p:cBhvr>
                                        <p:cTn id="17" dur="500"/>
                                        <p:tgtEl>
                                          <p:spTgt spid="28938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893830"/>
                                        </p:tgtEl>
                                        <p:attrNameLst>
                                          <p:attrName>style.visibility</p:attrName>
                                        </p:attrNameLst>
                                      </p:cBhvr>
                                      <p:to>
                                        <p:strVal val="visible"/>
                                      </p:to>
                                    </p:set>
                                    <p:animEffect transition="in" filter="wipe(left)">
                                      <p:cBhvr>
                                        <p:cTn id="22" dur="500"/>
                                        <p:tgtEl>
                                          <p:spTgt spid="2893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7BE6C08-B75D-4E69-BF1E-AC71FBC4C21F}"/>
              </a:ext>
            </a:extLst>
          </p:cNvPr>
          <p:cNvSpPr>
            <a:spLocks noGrp="1"/>
          </p:cNvSpPr>
          <p:nvPr>
            <p:ph type="title"/>
          </p:nvPr>
        </p:nvSpPr>
        <p:spPr>
          <a:xfrm>
            <a:off x="3071814" y="476250"/>
            <a:ext cx="6696075" cy="990600"/>
          </a:xfrm>
        </p:spPr>
        <p:txBody>
          <a:bodyPr/>
          <a:lstStyle/>
          <a:p>
            <a:pPr>
              <a:defRPr/>
            </a:pPr>
            <a:r>
              <a:rPr lang="en-US" altLang="zh-CN" dirty="0"/>
              <a:t>Outline</a:t>
            </a:r>
            <a:endParaRPr lang="zh-TW" altLang="en-US" dirty="0"/>
          </a:p>
        </p:txBody>
      </p:sp>
      <p:sp>
        <p:nvSpPr>
          <p:cNvPr id="67587" name="內容版面配置區 2">
            <a:extLst>
              <a:ext uri="{FF2B5EF4-FFF2-40B4-BE49-F238E27FC236}">
                <a16:creationId xmlns:a16="http://schemas.microsoft.com/office/drawing/2014/main" xmlns="" id="{6F9E8071-B4E0-4F57-9CF5-52AD4D44DC09}"/>
              </a:ext>
            </a:extLst>
          </p:cNvPr>
          <p:cNvSpPr>
            <a:spLocks noGrp="1"/>
          </p:cNvSpPr>
          <p:nvPr>
            <p:ph idx="1"/>
          </p:nvPr>
        </p:nvSpPr>
        <p:spPr>
          <a:xfrm>
            <a:off x="2927350" y="1700213"/>
            <a:ext cx="8151982" cy="4876800"/>
          </a:xfrm>
        </p:spPr>
        <p:txBody>
          <a:bodyPr/>
          <a:lstStyle/>
          <a:p>
            <a:r>
              <a:rPr lang="zh-CN" altLang="en-US" sz="2800" dirty="0">
                <a:cs typeface="方正舒体"/>
              </a:rPr>
              <a:t>流感病毒以及相關名詞介紹</a:t>
            </a:r>
            <a:endParaRPr lang="en-US" altLang="zh-CN" sz="2800" dirty="0">
              <a:cs typeface="方正舒体"/>
            </a:endParaRPr>
          </a:p>
          <a:p>
            <a:r>
              <a:rPr lang="zh-CN" altLang="en-US" sz="2800" dirty="0">
                <a:cs typeface="方正舒体"/>
              </a:rPr>
              <a:t>如何區別流感和感冒</a:t>
            </a:r>
            <a:endParaRPr lang="en-US" altLang="zh-CN" sz="2800" dirty="0">
              <a:cs typeface="方正舒体"/>
            </a:endParaRPr>
          </a:p>
          <a:p>
            <a:r>
              <a:rPr lang="zh-CN" altLang="en-US" sz="2800" dirty="0">
                <a:cs typeface="方正舒体"/>
              </a:rPr>
              <a:t>流感的傳播途徑</a:t>
            </a:r>
            <a:endParaRPr lang="en-US" altLang="zh-CN" sz="2800" dirty="0">
              <a:cs typeface="方正舒体"/>
            </a:endParaRPr>
          </a:p>
          <a:p>
            <a:r>
              <a:rPr lang="zh-TW" altLang="en-US" sz="2800" dirty="0"/>
              <a:t>流感的症狀（含併發重症）</a:t>
            </a:r>
          </a:p>
          <a:p>
            <a:r>
              <a:rPr lang="zh-CN" altLang="en-US" sz="2800" dirty="0">
                <a:cs typeface="方正舒体"/>
              </a:rPr>
              <a:t>流感疫苗介紹</a:t>
            </a:r>
            <a:endParaRPr lang="en-US" altLang="zh-CN" sz="2800" dirty="0">
              <a:cs typeface="方正舒体"/>
            </a:endParaRPr>
          </a:p>
          <a:p>
            <a:r>
              <a:rPr lang="zh-CN" altLang="en-US" sz="2800" dirty="0">
                <a:cs typeface="方正舒体"/>
              </a:rPr>
              <a:t>流感的治療</a:t>
            </a:r>
            <a:endParaRPr lang="en-US" altLang="zh-CN" sz="2800" dirty="0">
              <a:cs typeface="方正舒体"/>
            </a:endParaRPr>
          </a:p>
          <a:p>
            <a:r>
              <a:rPr lang="zh-CN" altLang="en-US" sz="2800" dirty="0">
                <a:cs typeface="方正舒体"/>
              </a:rPr>
              <a:t>流感的感控防護（</a:t>
            </a:r>
            <a:r>
              <a:rPr lang="zh-TW" altLang="en-US" sz="2800" dirty="0">
                <a:latin typeface="Yu Gothic UI" panose="020B0500000000000000" pitchFamily="34" charset="-128"/>
                <a:ea typeface="Yu Gothic UI" panose="020B0500000000000000" pitchFamily="34" charset="-128"/>
              </a:rPr>
              <a:t>機構群聚事件之處理 </a:t>
            </a:r>
            <a:r>
              <a:rPr lang="en-US" altLang="zh-TW" sz="2800" dirty="0"/>
              <a:t>)</a:t>
            </a:r>
            <a:endParaRPr lang="en-US" altLang="zh-CN" sz="2800" dirty="0"/>
          </a:p>
          <a:p>
            <a:endParaRPr lang="zh-TW"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7BE6C08-B75D-4E69-BF1E-AC71FBC4C21F}"/>
              </a:ext>
            </a:extLst>
          </p:cNvPr>
          <p:cNvSpPr>
            <a:spLocks noGrp="1"/>
          </p:cNvSpPr>
          <p:nvPr>
            <p:ph type="title"/>
          </p:nvPr>
        </p:nvSpPr>
        <p:spPr>
          <a:xfrm>
            <a:off x="3071814" y="476250"/>
            <a:ext cx="6696075" cy="990600"/>
          </a:xfrm>
        </p:spPr>
        <p:txBody>
          <a:bodyPr/>
          <a:lstStyle/>
          <a:p>
            <a:pPr>
              <a:defRPr/>
            </a:pPr>
            <a:r>
              <a:rPr lang="en-US" altLang="zh-CN" dirty="0"/>
              <a:t>Outline</a:t>
            </a:r>
            <a:endParaRPr lang="zh-TW" altLang="en-US" dirty="0"/>
          </a:p>
        </p:txBody>
      </p:sp>
      <p:sp>
        <p:nvSpPr>
          <p:cNvPr id="67587" name="內容版面配置區 2">
            <a:extLst>
              <a:ext uri="{FF2B5EF4-FFF2-40B4-BE49-F238E27FC236}">
                <a16:creationId xmlns:a16="http://schemas.microsoft.com/office/drawing/2014/main" xmlns="" id="{6F9E8071-B4E0-4F57-9CF5-52AD4D44DC09}"/>
              </a:ext>
            </a:extLst>
          </p:cNvPr>
          <p:cNvSpPr>
            <a:spLocks noGrp="1"/>
          </p:cNvSpPr>
          <p:nvPr>
            <p:ph idx="1"/>
          </p:nvPr>
        </p:nvSpPr>
        <p:spPr>
          <a:xfrm>
            <a:off x="2927350" y="1700213"/>
            <a:ext cx="8151982" cy="4876800"/>
          </a:xfrm>
        </p:spPr>
        <p:txBody>
          <a:bodyPr/>
          <a:lstStyle/>
          <a:p>
            <a:r>
              <a:rPr lang="zh-CN" altLang="en-US" sz="2800" dirty="0">
                <a:cs typeface="方正舒体"/>
              </a:rPr>
              <a:t>流感病毒以及相關名詞介紹</a:t>
            </a:r>
            <a:endParaRPr lang="en-US" altLang="zh-CN" sz="2800" dirty="0">
              <a:cs typeface="方正舒体"/>
            </a:endParaRPr>
          </a:p>
          <a:p>
            <a:r>
              <a:rPr lang="zh-CN" altLang="en-US" sz="2800" dirty="0">
                <a:solidFill>
                  <a:srgbClr val="FF0000"/>
                </a:solidFill>
                <a:cs typeface="方正舒体"/>
              </a:rPr>
              <a:t>如何區別流感和感冒</a:t>
            </a:r>
            <a:endParaRPr lang="en-US" altLang="zh-CN" sz="2800" dirty="0">
              <a:solidFill>
                <a:srgbClr val="FF0000"/>
              </a:solidFill>
              <a:cs typeface="方正舒体"/>
            </a:endParaRPr>
          </a:p>
          <a:p>
            <a:r>
              <a:rPr lang="zh-CN" altLang="en-US" sz="2800" dirty="0">
                <a:cs typeface="方正舒体"/>
              </a:rPr>
              <a:t>流感的傳播途徑</a:t>
            </a:r>
            <a:endParaRPr lang="en-US" altLang="zh-CN" sz="2800" dirty="0">
              <a:cs typeface="方正舒体"/>
            </a:endParaRPr>
          </a:p>
          <a:p>
            <a:r>
              <a:rPr lang="zh-TW" altLang="en-US" sz="2800" dirty="0"/>
              <a:t>流感的症狀（含併發重症）</a:t>
            </a:r>
          </a:p>
          <a:p>
            <a:r>
              <a:rPr lang="zh-CN" altLang="en-US" sz="2800" dirty="0">
                <a:cs typeface="方正舒体"/>
              </a:rPr>
              <a:t>流感疫苗介紹</a:t>
            </a:r>
            <a:endParaRPr lang="en-US" altLang="zh-CN" sz="2800" dirty="0">
              <a:cs typeface="方正舒体"/>
            </a:endParaRPr>
          </a:p>
          <a:p>
            <a:r>
              <a:rPr lang="zh-CN" altLang="en-US" sz="2800" dirty="0">
                <a:cs typeface="方正舒体"/>
              </a:rPr>
              <a:t>流感的治療</a:t>
            </a:r>
            <a:endParaRPr lang="en-US" altLang="zh-CN" sz="2800" dirty="0">
              <a:cs typeface="方正舒体"/>
            </a:endParaRPr>
          </a:p>
          <a:p>
            <a:r>
              <a:rPr lang="zh-CN" altLang="en-US" sz="2800" dirty="0">
                <a:cs typeface="方正舒体"/>
              </a:rPr>
              <a:t>流感的感控防護（</a:t>
            </a:r>
            <a:r>
              <a:rPr lang="zh-TW" altLang="en-US" sz="2800" dirty="0">
                <a:latin typeface="Yu Gothic UI" panose="020B0500000000000000" pitchFamily="34" charset="-128"/>
                <a:ea typeface="Yu Gothic UI" panose="020B0500000000000000" pitchFamily="34" charset="-128"/>
              </a:rPr>
              <a:t>機構群聚事件之處理 </a:t>
            </a:r>
            <a:r>
              <a:rPr lang="en-US" altLang="zh-TW" sz="2800" dirty="0"/>
              <a:t>)</a:t>
            </a:r>
            <a:endParaRPr lang="en-US" altLang="zh-CN" sz="2800" dirty="0"/>
          </a:p>
          <a:p>
            <a:endParaRPr lang="zh-TW" altLang="en-US" dirty="0"/>
          </a:p>
        </p:txBody>
      </p:sp>
    </p:spTree>
    <p:extLst>
      <p:ext uri="{BB962C8B-B14F-4D97-AF65-F5344CB8AC3E}">
        <p14:creationId xmlns:p14="http://schemas.microsoft.com/office/powerpoint/2010/main" val="2741746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xmlns="" id="{79E800A4-1573-4C5B-86A5-A18A5993258D}"/>
              </a:ext>
            </a:extLst>
          </p:cNvPr>
          <p:cNvSpPr>
            <a:spLocks noGrp="1"/>
          </p:cNvSpPr>
          <p:nvPr>
            <p:ph type="title"/>
          </p:nvPr>
        </p:nvSpPr>
        <p:spPr>
          <a:xfrm>
            <a:off x="1952625" y="428625"/>
            <a:ext cx="8229600" cy="990600"/>
          </a:xfrm>
        </p:spPr>
        <p:txBody>
          <a:bodyPr/>
          <a:lstStyle/>
          <a:p>
            <a:pPr algn="ctr">
              <a:defRPr/>
            </a:pPr>
            <a:r>
              <a:rPr lang="zh-TW" altLang="en-US" dirty="0"/>
              <a:t>流感 </a:t>
            </a:r>
            <a:r>
              <a:rPr lang="en-US" altLang="zh-TW" dirty="0"/>
              <a:t>VS </a:t>
            </a:r>
            <a:r>
              <a:rPr lang="zh-TW" altLang="en-US" dirty="0"/>
              <a:t>感冒</a:t>
            </a:r>
          </a:p>
        </p:txBody>
      </p:sp>
      <p:pic>
        <p:nvPicPr>
          <p:cNvPr id="92163" name="Picture 2">
            <a:extLst>
              <a:ext uri="{FF2B5EF4-FFF2-40B4-BE49-F238E27FC236}">
                <a16:creationId xmlns:a16="http://schemas.microsoft.com/office/drawing/2014/main" xmlns="" id="{03F6861F-0C0D-484E-BEFC-C6337CC65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6" y="1214439"/>
            <a:ext cx="9001125"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矩形 6">
            <a:extLst>
              <a:ext uri="{FF2B5EF4-FFF2-40B4-BE49-F238E27FC236}">
                <a16:creationId xmlns:a16="http://schemas.microsoft.com/office/drawing/2014/main" xmlns="" id="{3C64F8A6-4F3A-4751-AD6D-8C72F46C1854}"/>
              </a:ext>
            </a:extLst>
          </p:cNvPr>
          <p:cNvSpPr>
            <a:spLocks noChangeArrowheads="1"/>
          </p:cNvSpPr>
          <p:nvPr/>
        </p:nvSpPr>
        <p:spPr bwMode="auto">
          <a:xfrm>
            <a:off x="3024188" y="6677026"/>
            <a:ext cx="7643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lr>
                <a:schemeClr val="accent1"/>
              </a:buClr>
              <a:buSzPct val="90000"/>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ea typeface="微軟正黑體" panose="020B0604030504040204" pitchFamily="34" charset="-120"/>
              </a:defRPr>
            </a:lvl9pPr>
          </a:lstStyle>
          <a:p>
            <a:pPr algn="r" fontAlgn="base">
              <a:lnSpc>
                <a:spcPct val="70000"/>
              </a:lnSpc>
              <a:spcBef>
                <a:spcPct val="0"/>
              </a:spcBef>
              <a:spcAft>
                <a:spcPct val="0"/>
              </a:spcAft>
              <a:buClrTx/>
              <a:buSzTx/>
              <a:buNone/>
            </a:pPr>
            <a:r>
              <a:rPr kumimoji="1" lang="zh-TW" altLang="en-US" sz="800">
                <a:solidFill>
                  <a:srgbClr val="292934"/>
                </a:solidFill>
                <a:ea typeface="標楷體" panose="03000509000000000000" pitchFamily="65" charset="-120"/>
              </a:rPr>
              <a:t>衛生福利部疾病管制署</a:t>
            </a:r>
            <a:r>
              <a:rPr kumimoji="1" lang="en-US" altLang="zh-TW" sz="800">
                <a:solidFill>
                  <a:srgbClr val="292934"/>
                </a:solidFill>
                <a:ea typeface="標楷體" panose="03000509000000000000" pitchFamily="65" charset="-120"/>
              </a:rPr>
              <a:t>2016</a:t>
            </a:r>
            <a:r>
              <a:rPr kumimoji="1" lang="zh-TW" altLang="en-US" sz="800">
                <a:solidFill>
                  <a:srgbClr val="292934"/>
                </a:solidFill>
                <a:ea typeface="標楷體" panose="03000509000000000000" pitchFamily="65" charset="-120"/>
              </a:rPr>
              <a:t>季節性流感防治工作手冊</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7BE6C08-B75D-4E69-BF1E-AC71FBC4C21F}"/>
              </a:ext>
            </a:extLst>
          </p:cNvPr>
          <p:cNvSpPr>
            <a:spLocks noGrp="1"/>
          </p:cNvSpPr>
          <p:nvPr>
            <p:ph type="title"/>
          </p:nvPr>
        </p:nvSpPr>
        <p:spPr>
          <a:xfrm>
            <a:off x="3071814" y="476250"/>
            <a:ext cx="6696075" cy="990600"/>
          </a:xfrm>
        </p:spPr>
        <p:txBody>
          <a:bodyPr/>
          <a:lstStyle/>
          <a:p>
            <a:pPr>
              <a:defRPr/>
            </a:pPr>
            <a:r>
              <a:rPr lang="en-US" altLang="zh-CN" dirty="0"/>
              <a:t>Outline</a:t>
            </a:r>
            <a:endParaRPr lang="zh-TW" altLang="en-US" dirty="0"/>
          </a:p>
        </p:txBody>
      </p:sp>
      <p:sp>
        <p:nvSpPr>
          <p:cNvPr id="67587" name="內容版面配置區 2">
            <a:extLst>
              <a:ext uri="{FF2B5EF4-FFF2-40B4-BE49-F238E27FC236}">
                <a16:creationId xmlns:a16="http://schemas.microsoft.com/office/drawing/2014/main" xmlns="" id="{6F9E8071-B4E0-4F57-9CF5-52AD4D44DC09}"/>
              </a:ext>
            </a:extLst>
          </p:cNvPr>
          <p:cNvSpPr>
            <a:spLocks noGrp="1"/>
          </p:cNvSpPr>
          <p:nvPr>
            <p:ph idx="1"/>
          </p:nvPr>
        </p:nvSpPr>
        <p:spPr>
          <a:xfrm>
            <a:off x="2927350" y="1700213"/>
            <a:ext cx="6121400" cy="4876800"/>
          </a:xfrm>
        </p:spPr>
        <p:txBody>
          <a:bodyPr/>
          <a:lstStyle/>
          <a:p>
            <a:r>
              <a:rPr lang="zh-CN" altLang="en-US" sz="2800" dirty="0">
                <a:cs typeface="方正舒体"/>
              </a:rPr>
              <a:t>流感病毒以及相關名詞介紹</a:t>
            </a:r>
            <a:endParaRPr lang="en-US" altLang="zh-CN" sz="2800" dirty="0">
              <a:cs typeface="方正舒体"/>
            </a:endParaRPr>
          </a:p>
          <a:p>
            <a:r>
              <a:rPr lang="zh-CN" altLang="en-US" sz="2800" dirty="0">
                <a:cs typeface="方正舒体"/>
              </a:rPr>
              <a:t>如何區別流感和感冒</a:t>
            </a:r>
            <a:endParaRPr lang="en-US" altLang="zh-CN" sz="2800" dirty="0">
              <a:cs typeface="方正舒体"/>
            </a:endParaRPr>
          </a:p>
          <a:p>
            <a:r>
              <a:rPr lang="zh-CN" altLang="en-US" sz="2800" dirty="0">
                <a:solidFill>
                  <a:srgbClr val="FF0000"/>
                </a:solidFill>
                <a:cs typeface="方正舒体"/>
              </a:rPr>
              <a:t>流感的傳播途徑</a:t>
            </a:r>
            <a:endParaRPr lang="en-US" altLang="zh-CN" sz="2800" dirty="0">
              <a:solidFill>
                <a:srgbClr val="FF0000"/>
              </a:solidFill>
              <a:cs typeface="方正舒体"/>
            </a:endParaRPr>
          </a:p>
          <a:p>
            <a:r>
              <a:rPr lang="zh-TW" altLang="en-US" sz="2800" dirty="0"/>
              <a:t>流感的症狀（含併發重症）</a:t>
            </a:r>
          </a:p>
          <a:p>
            <a:r>
              <a:rPr lang="zh-CN" altLang="en-US" sz="2800" dirty="0">
                <a:cs typeface="方正舒体"/>
              </a:rPr>
              <a:t>流感疫苗介紹</a:t>
            </a:r>
            <a:endParaRPr lang="en-US" altLang="zh-CN" sz="2800" dirty="0">
              <a:cs typeface="方正舒体"/>
            </a:endParaRPr>
          </a:p>
          <a:p>
            <a:r>
              <a:rPr lang="zh-CN" altLang="en-US" sz="2800" dirty="0">
                <a:cs typeface="方正舒体"/>
              </a:rPr>
              <a:t>流感的治療</a:t>
            </a:r>
            <a:endParaRPr lang="en-US" altLang="zh-CN" sz="2800" dirty="0">
              <a:cs typeface="方正舒体"/>
            </a:endParaRPr>
          </a:p>
          <a:p>
            <a:r>
              <a:rPr lang="zh-CN" altLang="en-US" sz="2800" dirty="0">
                <a:cs typeface="方正舒体"/>
              </a:rPr>
              <a:t>流感的感控防護</a:t>
            </a:r>
            <a:endParaRPr lang="en-US" altLang="zh-CN" sz="2800" dirty="0">
              <a:cs typeface="方正舒体"/>
            </a:endParaRPr>
          </a:p>
          <a:p>
            <a:endParaRPr lang="zh-TW" altLang="en-US" dirty="0"/>
          </a:p>
        </p:txBody>
      </p:sp>
    </p:spTree>
    <p:extLst>
      <p:ext uri="{BB962C8B-B14F-4D97-AF65-F5344CB8AC3E}">
        <p14:creationId xmlns:p14="http://schemas.microsoft.com/office/powerpoint/2010/main" val="238619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27A1D6D-20BF-41F1-82C6-EF45DEF9B4E5}"/>
              </a:ext>
            </a:extLst>
          </p:cNvPr>
          <p:cNvSpPr>
            <a:spLocks noGrp="1"/>
          </p:cNvSpPr>
          <p:nvPr>
            <p:ph type="title"/>
          </p:nvPr>
        </p:nvSpPr>
        <p:spPr/>
        <p:txBody>
          <a:bodyPr/>
          <a:lstStyle/>
          <a:p>
            <a:pPr algn="ctr">
              <a:defRPr/>
            </a:pPr>
            <a:r>
              <a:rPr lang="zh-TW" altLang="en-US" sz="4600" b="1" dirty="0"/>
              <a:t>好發季節</a:t>
            </a:r>
            <a:endParaRPr lang="zh-TW" altLang="en-US" sz="4600" dirty="0"/>
          </a:p>
        </p:txBody>
      </p:sp>
      <p:sp>
        <p:nvSpPr>
          <p:cNvPr id="94211" name="內容版面配置區 2">
            <a:extLst>
              <a:ext uri="{FF2B5EF4-FFF2-40B4-BE49-F238E27FC236}">
                <a16:creationId xmlns:a16="http://schemas.microsoft.com/office/drawing/2014/main" xmlns="" id="{0BE4C45A-637C-414E-8A21-8A9997484E83}"/>
              </a:ext>
            </a:extLst>
          </p:cNvPr>
          <p:cNvSpPr>
            <a:spLocks noGrp="1"/>
          </p:cNvSpPr>
          <p:nvPr>
            <p:ph idx="1"/>
          </p:nvPr>
        </p:nvSpPr>
        <p:spPr>
          <a:xfrm>
            <a:off x="1666876" y="1600200"/>
            <a:ext cx="8786813" cy="4876800"/>
          </a:xfrm>
        </p:spPr>
        <p:txBody>
          <a:bodyPr/>
          <a:lstStyle/>
          <a:p>
            <a:r>
              <a:rPr lang="zh-TW" altLang="en-US" sz="3600"/>
              <a:t>一年四季均會發生，但以秋、冬季易流行</a:t>
            </a:r>
            <a:endParaRPr lang="en-US" altLang="zh-TW" sz="3600"/>
          </a:p>
          <a:p>
            <a:r>
              <a:rPr lang="zh-TW" altLang="en-US" sz="3600"/>
              <a:t>流行期多自</a:t>
            </a:r>
            <a:r>
              <a:rPr lang="en-US" altLang="zh-TW" sz="3600"/>
              <a:t>12</a:t>
            </a:r>
            <a:r>
              <a:rPr lang="zh-TW" altLang="en-US" sz="3600"/>
              <a:t>月至隔年</a:t>
            </a:r>
            <a:r>
              <a:rPr lang="en-US" altLang="zh-TW" sz="3600"/>
              <a:t>1</a:t>
            </a:r>
            <a:r>
              <a:rPr lang="zh-TW" altLang="en-US" sz="3600"/>
              <a:t>、</a:t>
            </a:r>
            <a:r>
              <a:rPr lang="en-US" altLang="zh-TW" sz="3600"/>
              <a:t>2</a:t>
            </a:r>
            <a:r>
              <a:rPr lang="zh-TW" altLang="en-US" sz="3600"/>
              <a:t>月份進入高峰</a:t>
            </a:r>
            <a:endParaRPr lang="en-US" altLang="zh-TW" sz="3600"/>
          </a:p>
          <a:p>
            <a:r>
              <a:rPr lang="zh-TW" altLang="en-US" sz="3600"/>
              <a:t>尤其自</a:t>
            </a:r>
            <a:r>
              <a:rPr lang="en-US" altLang="zh-TW" sz="3600"/>
              <a:t>10</a:t>
            </a:r>
            <a:r>
              <a:rPr lang="zh-TW" altLang="en-US" sz="3600"/>
              <a:t>月開始病例逐漸上升，至次年</a:t>
            </a:r>
            <a:r>
              <a:rPr lang="en-US" altLang="zh-TW" sz="3600"/>
              <a:t>3</a:t>
            </a:r>
            <a:r>
              <a:rPr lang="zh-TW" altLang="en-US" sz="3600"/>
              <a:t>月後逐漸下降</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56C8681-C921-4F29-BCF5-FAD7223047BE}"/>
              </a:ext>
            </a:extLst>
          </p:cNvPr>
          <p:cNvSpPr>
            <a:spLocks noGrp="1"/>
          </p:cNvSpPr>
          <p:nvPr>
            <p:ph type="title"/>
          </p:nvPr>
        </p:nvSpPr>
        <p:spPr>
          <a:xfrm>
            <a:off x="1981200" y="765175"/>
            <a:ext cx="8229600" cy="990600"/>
          </a:xfrm>
        </p:spPr>
        <p:txBody>
          <a:bodyPr>
            <a:normAutofit fontScale="90000"/>
          </a:bodyPr>
          <a:lstStyle/>
          <a:p>
            <a:pPr>
              <a:defRPr/>
            </a:pPr>
            <a:r>
              <a:rPr lang="en-US" altLang="zh-TW" dirty="0"/>
              <a:t> R0</a:t>
            </a:r>
            <a:r>
              <a:rPr lang="zh-TW" altLang="en-US" dirty="0"/>
              <a:t>基本再生數（</a:t>
            </a:r>
            <a:r>
              <a:rPr lang="en-US" altLang="zh-TW" sz="3100" dirty="0"/>
              <a:t>Basic Reproduction Number</a:t>
            </a:r>
            <a:r>
              <a:rPr lang="zh-TW" altLang="en-US" dirty="0"/>
              <a:t>）</a:t>
            </a:r>
            <a:r>
              <a:rPr lang="zh-CN" altLang="en-US" dirty="0"/>
              <a:t>：</a:t>
            </a:r>
            <a:r>
              <a:rPr lang="zh-TW" altLang="en-US" dirty="0">
                <a:solidFill>
                  <a:schemeClr val="tx1"/>
                </a:solidFill>
              </a:rPr>
              <a:t>是流行病學最常用來判斷傳染病傳染力的重要指標。</a:t>
            </a:r>
          </a:p>
        </p:txBody>
      </p:sp>
      <p:pic>
        <p:nvPicPr>
          <p:cNvPr id="95235" name="內容版面配置區 3">
            <a:extLst>
              <a:ext uri="{FF2B5EF4-FFF2-40B4-BE49-F238E27FC236}">
                <a16:creationId xmlns:a16="http://schemas.microsoft.com/office/drawing/2014/main" xmlns="" id="{7A960392-8383-4E63-97B9-417254995A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527800" y="1628776"/>
            <a:ext cx="3175000" cy="5364163"/>
          </a:xfrm>
        </p:spPr>
      </p:pic>
      <p:sp>
        <p:nvSpPr>
          <p:cNvPr id="5" name="矩形 4">
            <a:extLst>
              <a:ext uri="{FF2B5EF4-FFF2-40B4-BE49-F238E27FC236}">
                <a16:creationId xmlns:a16="http://schemas.microsoft.com/office/drawing/2014/main" xmlns="" id="{072DC6BE-E94A-4C07-BF92-7BD76356FC19}"/>
              </a:ext>
            </a:extLst>
          </p:cNvPr>
          <p:cNvSpPr/>
          <p:nvPr/>
        </p:nvSpPr>
        <p:spPr>
          <a:xfrm>
            <a:off x="2566988" y="2997200"/>
            <a:ext cx="3384550" cy="316865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kumimoji="1" lang="zh-TW" altLang="en-US" dirty="0">
                <a:solidFill>
                  <a:srgbClr val="292934"/>
                </a:solidFill>
                <a:latin typeface="Dubai Medium" panose="020B0604020202020204" pitchFamily="34" charset="-78"/>
                <a:ea typeface="微軟正黑體" panose="020B0604030504040204" pitchFamily="34" charset="-120"/>
                <a:cs typeface="Dubai Medium" panose="020B0604020202020204" pitchFamily="34" charset="-78"/>
              </a:rPr>
              <a:t>當 </a:t>
            </a:r>
            <a:r>
              <a:rPr kumimoji="1" lang="en-US" altLang="zh-TW" dirty="0">
                <a:solidFill>
                  <a:srgbClr val="292934"/>
                </a:solidFill>
                <a:latin typeface="Dubai Medium" panose="020B0604020202020204" pitchFamily="34" charset="-78"/>
                <a:ea typeface="微軟正黑體" panose="020B0604030504040204" pitchFamily="34" charset="-120"/>
                <a:cs typeface="Dubai Medium" panose="020B0604020202020204" pitchFamily="34" charset="-78"/>
              </a:rPr>
              <a:t>R0 </a:t>
            </a:r>
            <a:r>
              <a:rPr kumimoji="1" lang="zh-TW" altLang="en-US" dirty="0">
                <a:solidFill>
                  <a:srgbClr val="292934"/>
                </a:solidFill>
                <a:latin typeface="Dubai Medium" panose="020B0604020202020204" pitchFamily="34" charset="-78"/>
                <a:ea typeface="微軟正黑體" panose="020B0604030504040204" pitchFamily="34" charset="-120"/>
                <a:cs typeface="Dubai Medium" panose="020B0604020202020204" pitchFamily="34" charset="-78"/>
              </a:rPr>
              <a:t>越高，病毒越容易轉移，迅速傳播的風險也就越高。</a:t>
            </a:r>
            <a:endParaRPr kumimoji="1" lang="en-US" altLang="zh-TW" dirty="0">
              <a:solidFill>
                <a:srgbClr val="292934"/>
              </a:solidFill>
              <a:latin typeface="Dubai Medium" panose="020B0604020202020204" pitchFamily="34" charset="-78"/>
              <a:ea typeface="微軟正黑體" panose="020B0604030504040204" pitchFamily="34" charset="-120"/>
              <a:cs typeface="Dubai Medium" panose="020B0604020202020204" pitchFamily="34" charset="-78"/>
            </a:endParaRPr>
          </a:p>
          <a:p>
            <a:pPr algn="ctr" eaLnBrk="0" fontAlgn="base" hangingPunct="0">
              <a:spcBef>
                <a:spcPct val="0"/>
              </a:spcBef>
              <a:spcAft>
                <a:spcPct val="0"/>
              </a:spcAft>
              <a:defRPr/>
            </a:pPr>
            <a:endParaRPr kumimoji="1" lang="en-US" altLang="zh-TW" dirty="0">
              <a:solidFill>
                <a:srgbClr val="292934"/>
              </a:solidFill>
              <a:latin typeface="Dubai Medium" panose="020B0604020202020204" pitchFamily="34" charset="-78"/>
              <a:ea typeface="微軟正黑體" panose="020B0604030504040204" pitchFamily="34" charset="-120"/>
              <a:cs typeface="Dubai Medium" panose="020B0604020202020204" pitchFamily="34" charset="-78"/>
            </a:endParaRPr>
          </a:p>
          <a:p>
            <a:pPr algn="ctr" eaLnBrk="0" fontAlgn="base" hangingPunct="0">
              <a:spcBef>
                <a:spcPct val="0"/>
              </a:spcBef>
              <a:spcAft>
                <a:spcPct val="0"/>
              </a:spcAft>
              <a:defRPr/>
            </a:pPr>
            <a:r>
              <a:rPr kumimoji="1" lang="zh-TW" altLang="en-US" dirty="0">
                <a:solidFill>
                  <a:srgbClr val="292934"/>
                </a:solidFill>
                <a:latin typeface="Dubai Medium" panose="020B0604020202020204" pitchFamily="34" charset="-78"/>
                <a:ea typeface="微軟正黑體" panose="020B0604030504040204" pitchFamily="34" charset="-120"/>
                <a:cs typeface="Dubai Medium" panose="020B0604020202020204" pitchFamily="34" charset="-78"/>
              </a:rPr>
              <a:t>當 </a:t>
            </a:r>
            <a:r>
              <a:rPr kumimoji="1" lang="en-US" altLang="zh-TW" dirty="0">
                <a:solidFill>
                  <a:srgbClr val="292934"/>
                </a:solidFill>
                <a:latin typeface="Dubai Medium" panose="020B0604020202020204" pitchFamily="34" charset="-78"/>
                <a:ea typeface="微軟正黑體" panose="020B0604030504040204" pitchFamily="34" charset="-120"/>
                <a:cs typeface="Dubai Medium" panose="020B0604020202020204" pitchFamily="34" charset="-78"/>
              </a:rPr>
              <a:t>R0 </a:t>
            </a:r>
            <a:r>
              <a:rPr kumimoji="1" lang="zh-TW" altLang="en-US" dirty="0">
                <a:solidFill>
                  <a:srgbClr val="292934"/>
                </a:solidFill>
                <a:latin typeface="Dubai Medium" panose="020B0604020202020204" pitchFamily="34" charset="-78"/>
                <a:ea typeface="微軟正黑體" panose="020B0604030504040204" pitchFamily="34" charset="-120"/>
                <a:cs typeface="Dubai Medium" panose="020B0604020202020204" pitchFamily="34" charset="-78"/>
              </a:rPr>
              <a:t>降到 </a:t>
            </a:r>
            <a:r>
              <a:rPr kumimoji="1" lang="en-US" altLang="zh-TW" dirty="0">
                <a:solidFill>
                  <a:srgbClr val="292934"/>
                </a:solidFill>
                <a:latin typeface="Dubai Medium" panose="020B0604020202020204" pitchFamily="34" charset="-78"/>
                <a:ea typeface="微軟正黑體" panose="020B0604030504040204" pitchFamily="34" charset="-120"/>
                <a:cs typeface="Dubai Medium" panose="020B0604020202020204" pitchFamily="34" charset="-78"/>
              </a:rPr>
              <a:t>1.0 </a:t>
            </a:r>
            <a:r>
              <a:rPr kumimoji="1" lang="zh-TW" altLang="en-US" dirty="0">
                <a:solidFill>
                  <a:srgbClr val="292934"/>
                </a:solidFill>
                <a:latin typeface="Dubai Medium" panose="020B0604020202020204" pitchFamily="34" charset="-78"/>
                <a:ea typeface="微軟正黑體" panose="020B0604030504040204" pitchFamily="34" charset="-120"/>
                <a:cs typeface="Dubai Medium" panose="020B0604020202020204" pitchFamily="34" charset="-78"/>
              </a:rPr>
              <a:t>以下，此時傳染病是可以被控制且消除的。</a:t>
            </a:r>
          </a:p>
        </p:txBody>
      </p:sp>
      <p:sp>
        <p:nvSpPr>
          <p:cNvPr id="6" name="矩形 5">
            <a:extLst>
              <a:ext uri="{FF2B5EF4-FFF2-40B4-BE49-F238E27FC236}">
                <a16:creationId xmlns:a16="http://schemas.microsoft.com/office/drawing/2014/main" xmlns="" id="{4609C9B7-E760-4872-8FF7-04A345D8C226}"/>
              </a:ext>
            </a:extLst>
          </p:cNvPr>
          <p:cNvSpPr/>
          <p:nvPr/>
        </p:nvSpPr>
        <p:spPr>
          <a:xfrm>
            <a:off x="6672263" y="5445126"/>
            <a:ext cx="2743200" cy="576263"/>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kumimoji="1" lang="zh-TW" altLang="en-US">
              <a:solidFill>
                <a:srgbClr val="FFFFFF"/>
              </a:solidFill>
              <a:latin typeface="Arial"/>
              <a:ea typeface="微軟正黑體" panose="020B0604030504040204" pitchFamily="34" charset="-12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xmlns="" id="{4D69541F-4592-453D-B953-6E938ED7A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xmlns="" id="{809F5150-ECEA-46D1-9CDD-8121769F32E7}"/>
              </a:ext>
            </a:extLst>
          </p:cNvPr>
          <p:cNvSpPr/>
          <p:nvPr/>
        </p:nvSpPr>
        <p:spPr>
          <a:xfrm>
            <a:off x="1847850" y="5013325"/>
            <a:ext cx="3455988" cy="9144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kumimoji="1" lang="zh-TW" altLang="en-US" sz="3200" dirty="0">
                <a:solidFill>
                  <a:srgbClr val="292934"/>
                </a:solidFill>
                <a:latin typeface="Arial"/>
                <a:ea typeface="微軟正黑體" panose="020B0604030504040204" pitchFamily="34" charset="-120"/>
              </a:rPr>
              <a:t>飛沫傳播</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3890" name="Rectangle 2">
            <a:extLst>
              <a:ext uri="{FF2B5EF4-FFF2-40B4-BE49-F238E27FC236}">
                <a16:creationId xmlns:a16="http://schemas.microsoft.com/office/drawing/2014/main" xmlns="" id="{A1F784A9-1E9E-47BF-9635-429F24AD63D5}"/>
              </a:ext>
            </a:extLst>
          </p:cNvPr>
          <p:cNvSpPr>
            <a:spLocks noGrp="1" noChangeArrowheads="1"/>
          </p:cNvSpPr>
          <p:nvPr>
            <p:ph type="title"/>
          </p:nvPr>
        </p:nvSpPr>
        <p:spPr>
          <a:xfrm>
            <a:off x="2819400" y="0"/>
            <a:ext cx="7467600" cy="914400"/>
          </a:xfrm>
        </p:spPr>
        <p:txBody>
          <a:bodyPr/>
          <a:lstStyle/>
          <a:p>
            <a:pPr eaLnBrk="1" hangingPunct="1">
              <a:defRPr/>
            </a:pPr>
            <a:r>
              <a:rPr lang="en-US" altLang="zh-TW" sz="3200">
                <a:ea typeface="新細明體" panose="02020500000000000000" pitchFamily="18" charset="-120"/>
              </a:rPr>
              <a:t>Spread of Influenza</a:t>
            </a:r>
          </a:p>
        </p:txBody>
      </p:sp>
      <p:sp>
        <p:nvSpPr>
          <p:cNvPr id="97283" name="Rectangle 3">
            <a:extLst>
              <a:ext uri="{FF2B5EF4-FFF2-40B4-BE49-F238E27FC236}">
                <a16:creationId xmlns:a16="http://schemas.microsoft.com/office/drawing/2014/main" xmlns="" id="{EF682297-37D4-4EE7-8F49-54222A367410}"/>
              </a:ext>
            </a:extLst>
          </p:cNvPr>
          <p:cNvSpPr>
            <a:spLocks noGrp="1" noChangeArrowheads="1"/>
          </p:cNvSpPr>
          <p:nvPr>
            <p:ph type="body" sz="half" idx="1"/>
          </p:nvPr>
        </p:nvSpPr>
        <p:spPr>
          <a:xfrm>
            <a:off x="2057400" y="1447800"/>
            <a:ext cx="8382000" cy="5105400"/>
          </a:xfrm>
        </p:spPr>
        <p:txBody>
          <a:bodyPr/>
          <a:lstStyle/>
          <a:p>
            <a:pPr eaLnBrk="1" hangingPunct="1">
              <a:lnSpc>
                <a:spcPct val="90000"/>
              </a:lnSpc>
            </a:pPr>
            <a:r>
              <a:rPr lang="en-US" altLang="zh-TW" sz="2400" b="1">
                <a:latin typeface="Arial" panose="020B0604020202020204" pitchFamily="34" charset="0"/>
                <a:ea typeface="新細明體" panose="02020500000000000000" pitchFamily="18" charset="-120"/>
              </a:rPr>
              <a:t>Most human influenza infections are spread by </a:t>
            </a:r>
            <a:r>
              <a:rPr lang="en-US" altLang="zh-TW" sz="2400" b="1">
                <a:solidFill>
                  <a:srgbClr val="FF0000"/>
                </a:solidFill>
                <a:latin typeface="Arial" panose="020B0604020202020204" pitchFamily="34" charset="0"/>
                <a:ea typeface="新細明體" panose="02020500000000000000" pitchFamily="18" charset="-120"/>
              </a:rPr>
              <a:t>virus-laden respiratory droplets</a:t>
            </a:r>
            <a:r>
              <a:rPr lang="en-US" altLang="zh-TW" sz="2400" b="1">
                <a:latin typeface="Arial" panose="020B0604020202020204" pitchFamily="34" charset="0"/>
                <a:ea typeface="新細明體" panose="02020500000000000000" pitchFamily="18" charset="-120"/>
              </a:rPr>
              <a:t> that are expelled during coughing and sneezing. </a:t>
            </a:r>
          </a:p>
          <a:p>
            <a:pPr eaLnBrk="1" hangingPunct="1">
              <a:lnSpc>
                <a:spcPct val="90000"/>
              </a:lnSpc>
            </a:pPr>
            <a:r>
              <a:rPr lang="en-US" altLang="zh-TW" sz="2400" b="1">
                <a:latin typeface="Arial" panose="020B0604020202020204" pitchFamily="34" charset="0"/>
                <a:ea typeface="新細明體" panose="02020500000000000000" pitchFamily="18" charset="-120"/>
              </a:rPr>
              <a:t>Influenza viruses range in size from </a:t>
            </a:r>
            <a:r>
              <a:rPr lang="en-US" altLang="zh-TW" sz="2400" b="1" u="sng">
                <a:latin typeface="Arial" panose="020B0604020202020204" pitchFamily="34" charset="0"/>
                <a:ea typeface="新細明體" panose="02020500000000000000" pitchFamily="18" charset="-120"/>
              </a:rPr>
              <a:t>0.08 to 0.12 μm.</a:t>
            </a:r>
            <a:r>
              <a:rPr lang="en-US" altLang="zh-TW" sz="2400" b="1">
                <a:latin typeface="Arial" panose="020B0604020202020204" pitchFamily="34" charset="0"/>
                <a:ea typeface="新細明體" panose="02020500000000000000" pitchFamily="18" charset="-120"/>
              </a:rPr>
              <a:t> </a:t>
            </a:r>
          </a:p>
          <a:p>
            <a:pPr eaLnBrk="1" hangingPunct="1">
              <a:lnSpc>
                <a:spcPct val="90000"/>
              </a:lnSpc>
            </a:pPr>
            <a:r>
              <a:rPr lang="en-US" altLang="zh-TW" sz="2400" b="1">
                <a:latin typeface="Arial" panose="020B0604020202020204" pitchFamily="34" charset="0"/>
                <a:ea typeface="新細明體" panose="02020500000000000000" pitchFamily="18" charset="-120"/>
              </a:rPr>
              <a:t>They are carried in respiratory </a:t>
            </a:r>
          </a:p>
          <a:p>
            <a:pPr eaLnBrk="1" hangingPunct="1">
              <a:lnSpc>
                <a:spcPct val="90000"/>
              </a:lnSpc>
              <a:buFontTx/>
              <a:buNone/>
            </a:pPr>
            <a:r>
              <a:rPr lang="en-US" altLang="zh-TW" sz="2400" b="1">
                <a:latin typeface="Arial" panose="020B0604020202020204" pitchFamily="34" charset="0"/>
                <a:ea typeface="新細明體" panose="02020500000000000000" pitchFamily="18" charset="-120"/>
              </a:rPr>
              <a:t>	secretions as small-particle </a:t>
            </a:r>
          </a:p>
          <a:p>
            <a:pPr eaLnBrk="1" hangingPunct="1">
              <a:lnSpc>
                <a:spcPct val="90000"/>
              </a:lnSpc>
              <a:buFontTx/>
              <a:buNone/>
            </a:pPr>
            <a:r>
              <a:rPr lang="en-US" altLang="zh-TW" sz="2400" b="1">
                <a:latin typeface="Arial" panose="020B0604020202020204" pitchFamily="34" charset="0"/>
                <a:ea typeface="新細明體" panose="02020500000000000000" pitchFamily="18" charset="-120"/>
              </a:rPr>
              <a:t>	aerosols (</a:t>
            </a:r>
            <a:r>
              <a:rPr lang="en-US" altLang="zh-TW" sz="2400" b="1" u="sng">
                <a:latin typeface="Arial" panose="020B0604020202020204" pitchFamily="34" charset="0"/>
                <a:ea typeface="新細明體" panose="02020500000000000000" pitchFamily="18" charset="-120"/>
              </a:rPr>
              <a:t>particle sized &lt;10μm</a:t>
            </a:r>
            <a:r>
              <a:rPr lang="en-US" altLang="zh-TW" sz="2400" b="1">
                <a:latin typeface="Arial" panose="020B0604020202020204" pitchFamily="34" charset="0"/>
                <a:ea typeface="新細明體" panose="02020500000000000000" pitchFamily="18" charset="-120"/>
              </a:rPr>
              <a:t>).</a:t>
            </a:r>
          </a:p>
          <a:p>
            <a:pPr eaLnBrk="1" hangingPunct="1">
              <a:lnSpc>
                <a:spcPct val="90000"/>
              </a:lnSpc>
            </a:pPr>
            <a:r>
              <a:rPr lang="en-US" altLang="zh-TW" sz="2400" b="1">
                <a:latin typeface="Arial" panose="020B0604020202020204" pitchFamily="34" charset="0"/>
                <a:ea typeface="新細明體" panose="02020500000000000000" pitchFamily="18" charset="-120"/>
              </a:rPr>
              <a:t>Sneezing generates particles </a:t>
            </a:r>
          </a:p>
          <a:p>
            <a:pPr eaLnBrk="1" hangingPunct="1">
              <a:lnSpc>
                <a:spcPct val="90000"/>
              </a:lnSpc>
              <a:buFontTx/>
              <a:buNone/>
            </a:pPr>
            <a:r>
              <a:rPr lang="en-US" altLang="zh-TW" sz="2400" b="1">
                <a:latin typeface="Arial" panose="020B0604020202020204" pitchFamily="34" charset="0"/>
                <a:ea typeface="新細明體" panose="02020500000000000000" pitchFamily="18" charset="-120"/>
              </a:rPr>
              <a:t>	of varying sizes </a:t>
            </a:r>
          </a:p>
          <a:p>
            <a:pPr lvl="1" eaLnBrk="1" hangingPunct="1">
              <a:lnSpc>
                <a:spcPct val="90000"/>
              </a:lnSpc>
            </a:pPr>
            <a:r>
              <a:rPr lang="en-US" altLang="zh-TW" sz="2000" b="1" u="sng">
                <a:latin typeface="Arial" panose="020B0604020202020204" pitchFamily="34" charset="0"/>
                <a:ea typeface="新細明體" panose="02020500000000000000" pitchFamily="18" charset="-120"/>
              </a:rPr>
              <a:t>10-100 μm</a:t>
            </a:r>
          </a:p>
          <a:p>
            <a:pPr eaLnBrk="1" hangingPunct="1">
              <a:lnSpc>
                <a:spcPct val="90000"/>
              </a:lnSpc>
              <a:buFontTx/>
              <a:buNone/>
            </a:pPr>
            <a:endParaRPr lang="en-US" altLang="zh-TW" sz="2400" b="1" u="sng">
              <a:latin typeface="Arial" panose="020B0604020202020204" pitchFamily="34" charset="0"/>
              <a:ea typeface="新細明體" panose="02020500000000000000" pitchFamily="18" charset="-120"/>
            </a:endParaRPr>
          </a:p>
        </p:txBody>
      </p:sp>
      <p:sp>
        <p:nvSpPr>
          <p:cNvPr id="97284" name="Line 4">
            <a:extLst>
              <a:ext uri="{FF2B5EF4-FFF2-40B4-BE49-F238E27FC236}">
                <a16:creationId xmlns:a16="http://schemas.microsoft.com/office/drawing/2014/main" xmlns="" id="{4ADFDF9A-5F53-413C-8163-823C0690356B}"/>
              </a:ext>
            </a:extLst>
          </p:cNvPr>
          <p:cNvSpPr>
            <a:spLocks noChangeShapeType="1"/>
          </p:cNvSpPr>
          <p:nvPr/>
        </p:nvSpPr>
        <p:spPr bwMode="auto">
          <a:xfrm>
            <a:off x="1524000" y="990600"/>
            <a:ext cx="9144000" cy="0"/>
          </a:xfrm>
          <a:prstGeom prst="line">
            <a:avLst/>
          </a:prstGeom>
          <a:noFill/>
          <a:ln w="25400">
            <a:solidFill>
              <a:srgbClr val="FF0000"/>
            </a:solidFill>
            <a:miter lim="800000"/>
            <a:headEnd/>
            <a:tailEnd/>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pPr>
            <a:endParaRPr kumimoji="1" lang="zh-TW" altLang="en-US">
              <a:solidFill>
                <a:srgbClr val="000000"/>
              </a:solidFill>
              <a:latin typeface="Arial" panose="020B0604020202020204" pitchFamily="34" charset="0"/>
              <a:ea typeface="新細明體" panose="02020500000000000000" pitchFamily="18" charset="-120"/>
            </a:endParaRPr>
          </a:p>
        </p:txBody>
      </p:sp>
      <p:pic>
        <p:nvPicPr>
          <p:cNvPr id="97285" name="Picture 5">
            <a:extLst>
              <a:ext uri="{FF2B5EF4-FFF2-40B4-BE49-F238E27FC236}">
                <a16:creationId xmlns:a16="http://schemas.microsoft.com/office/drawing/2014/main" xmlns="" id="{9892F233-D00D-4A04-8730-8C5E44A0D6E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62800" y="3048000"/>
            <a:ext cx="3276600" cy="2711450"/>
          </a:xfrm>
          <a:noFill/>
        </p:spPr>
      </p:pic>
      <p:sp>
        <p:nvSpPr>
          <p:cNvPr id="97286" name="矩形 1">
            <a:extLst>
              <a:ext uri="{FF2B5EF4-FFF2-40B4-BE49-F238E27FC236}">
                <a16:creationId xmlns:a16="http://schemas.microsoft.com/office/drawing/2014/main" xmlns="" id="{9BCDC122-70C9-437B-BC5F-82F5A559F0CF}"/>
              </a:ext>
            </a:extLst>
          </p:cNvPr>
          <p:cNvSpPr>
            <a:spLocks noChangeArrowheads="1"/>
          </p:cNvSpPr>
          <p:nvPr/>
        </p:nvSpPr>
        <p:spPr bwMode="auto">
          <a:xfrm>
            <a:off x="1524000" y="0"/>
            <a:ext cx="990600" cy="990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Blip>
                <a:blip r:embed="rId4"/>
              </a:buBlip>
              <a:defRPr sz="3200">
                <a:solidFill>
                  <a:schemeClr val="tx1"/>
                </a:solidFill>
                <a:latin typeface="Tahoma" panose="020B0604030504040204" pitchFamily="34" charset="0"/>
              </a:defRPr>
            </a:lvl1pPr>
            <a:lvl2pPr marL="742950" indent="-285750">
              <a:spcBef>
                <a:spcPct val="20000"/>
              </a:spcBef>
              <a:buSzPct val="75000"/>
              <a:buBlip>
                <a:blip r:embed="rId5"/>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fontAlgn="base">
              <a:spcBef>
                <a:spcPct val="0"/>
              </a:spcBef>
              <a:spcAft>
                <a:spcPct val="0"/>
              </a:spcAft>
              <a:buNone/>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7" name="矩形 6">
            <a:extLst>
              <a:ext uri="{FF2B5EF4-FFF2-40B4-BE49-F238E27FC236}">
                <a16:creationId xmlns:a16="http://schemas.microsoft.com/office/drawing/2014/main" xmlns="" id="{FBA41F42-98E7-53D2-6633-DB69A8CC3E55}"/>
              </a:ext>
            </a:extLst>
          </p:cNvPr>
          <p:cNvSpPr/>
          <p:nvPr/>
        </p:nvSpPr>
        <p:spPr bwMode="auto">
          <a:xfrm>
            <a:off x="-1" y="-1"/>
            <a:ext cx="1438183" cy="116297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000" b="0" i="0" u="none" strike="noStrike" cap="none" normalizeH="0" baseline="0">
              <a:ln>
                <a:noFill/>
              </a:ln>
              <a:solidFill>
                <a:schemeClr val="tx1"/>
              </a:solidFill>
              <a:effectLst/>
              <a:latin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xmlns="" id="{A2BAA69B-B82B-46A3-806E-7BC0CDF9648A}"/>
              </a:ext>
            </a:extLst>
          </p:cNvPr>
          <p:cNvSpPr>
            <a:spLocks noChangeArrowheads="1"/>
          </p:cNvSpPr>
          <p:nvPr/>
        </p:nvSpPr>
        <p:spPr bwMode="auto">
          <a:xfrm>
            <a:off x="3276600" y="6248401"/>
            <a:ext cx="571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0" fontAlgn="base" hangingPunct="0">
              <a:spcBef>
                <a:spcPct val="0"/>
              </a:spcBef>
              <a:spcAft>
                <a:spcPct val="0"/>
              </a:spcAft>
              <a:buNone/>
            </a:pPr>
            <a:r>
              <a:rPr kumimoji="1" lang="en-US" altLang="zh-TW" sz="1800" b="1">
                <a:solidFill>
                  <a:srgbClr val="000000"/>
                </a:solidFill>
                <a:latin typeface="Arial" panose="020B0604020202020204" pitchFamily="34" charset="0"/>
                <a:ea typeface="新細明體" panose="02020500000000000000" pitchFamily="18" charset="-120"/>
              </a:rPr>
              <a:t>Source: Bean B, et al. JID 1982;146:47-51</a:t>
            </a:r>
          </a:p>
        </p:txBody>
      </p:sp>
      <p:sp>
        <p:nvSpPr>
          <p:cNvPr id="2864131" name="Rectangle 3">
            <a:extLst>
              <a:ext uri="{FF2B5EF4-FFF2-40B4-BE49-F238E27FC236}">
                <a16:creationId xmlns:a16="http://schemas.microsoft.com/office/drawing/2014/main" xmlns="" id="{EFF5D16F-E902-465C-BC0E-6041154268C4}"/>
              </a:ext>
            </a:extLst>
          </p:cNvPr>
          <p:cNvSpPr>
            <a:spLocks noGrp="1" noChangeArrowheads="1"/>
          </p:cNvSpPr>
          <p:nvPr>
            <p:ph type="title"/>
          </p:nvPr>
        </p:nvSpPr>
        <p:spPr>
          <a:xfrm>
            <a:off x="2819400" y="0"/>
            <a:ext cx="7467600" cy="914400"/>
          </a:xfrm>
        </p:spPr>
        <p:txBody>
          <a:bodyPr/>
          <a:lstStyle/>
          <a:p>
            <a:pPr eaLnBrk="1" hangingPunct="1">
              <a:defRPr/>
            </a:pPr>
            <a:r>
              <a:rPr lang="en-US" altLang="zh-TW" sz="2800">
                <a:ea typeface="新細明體" panose="02020500000000000000" pitchFamily="18" charset="-120"/>
              </a:rPr>
              <a:t>Survival of Influenza Virus on Surfaces*</a:t>
            </a:r>
          </a:p>
        </p:txBody>
      </p:sp>
      <p:sp>
        <p:nvSpPr>
          <p:cNvPr id="99332" name="Rectangle 4">
            <a:extLst>
              <a:ext uri="{FF2B5EF4-FFF2-40B4-BE49-F238E27FC236}">
                <a16:creationId xmlns:a16="http://schemas.microsoft.com/office/drawing/2014/main" xmlns="" id="{EA230960-B549-49C5-AB9D-967E90D6E08D}"/>
              </a:ext>
            </a:extLst>
          </p:cNvPr>
          <p:cNvSpPr>
            <a:spLocks noGrp="1" noChangeArrowheads="1"/>
          </p:cNvSpPr>
          <p:nvPr>
            <p:ph type="body" idx="1"/>
          </p:nvPr>
        </p:nvSpPr>
        <p:spPr>
          <a:xfrm>
            <a:off x="2209800" y="1295400"/>
            <a:ext cx="7772400" cy="4114800"/>
          </a:xfrm>
        </p:spPr>
        <p:txBody>
          <a:bodyPr/>
          <a:lstStyle/>
          <a:p>
            <a:pPr eaLnBrk="1" hangingPunct="1">
              <a:lnSpc>
                <a:spcPct val="80000"/>
              </a:lnSpc>
            </a:pPr>
            <a:r>
              <a:rPr lang="en-US" altLang="zh-TW" sz="2400" b="1">
                <a:latin typeface="Arial" panose="020B0604020202020204" pitchFamily="34" charset="0"/>
                <a:ea typeface="新細明體" panose="02020500000000000000" pitchFamily="18" charset="-120"/>
              </a:rPr>
              <a:t>Hard non-porous surfaces 24-48 hours</a:t>
            </a:r>
          </a:p>
          <a:p>
            <a:pPr lvl="1" eaLnBrk="1" hangingPunct="1">
              <a:lnSpc>
                <a:spcPct val="80000"/>
              </a:lnSpc>
            </a:pPr>
            <a:r>
              <a:rPr lang="en-US" altLang="zh-TW" sz="2000" b="1">
                <a:latin typeface="Arial" panose="020B0604020202020204" pitchFamily="34" charset="0"/>
                <a:ea typeface="新細明體" panose="02020500000000000000" pitchFamily="18" charset="-120"/>
              </a:rPr>
              <a:t>Plastic, stainless steel</a:t>
            </a:r>
          </a:p>
          <a:p>
            <a:pPr lvl="2" eaLnBrk="1" hangingPunct="1">
              <a:lnSpc>
                <a:spcPct val="80000"/>
              </a:lnSpc>
            </a:pPr>
            <a:r>
              <a:rPr lang="en-US" altLang="zh-TW" sz="1800" b="1">
                <a:latin typeface="Arial" panose="020B0604020202020204" pitchFamily="34" charset="0"/>
                <a:ea typeface="新細明體" panose="02020500000000000000" pitchFamily="18" charset="-120"/>
              </a:rPr>
              <a:t>Recoverable for &gt; 24 hours</a:t>
            </a:r>
          </a:p>
          <a:p>
            <a:pPr lvl="2" eaLnBrk="1" hangingPunct="1">
              <a:lnSpc>
                <a:spcPct val="80000"/>
              </a:lnSpc>
            </a:pPr>
            <a:r>
              <a:rPr lang="en-US" altLang="zh-TW" sz="1800" b="1">
                <a:latin typeface="Arial" panose="020B0604020202020204" pitchFamily="34" charset="0"/>
                <a:ea typeface="新細明體" panose="02020500000000000000" pitchFamily="18" charset="-120"/>
              </a:rPr>
              <a:t>Transferable to hands up to 24 hours</a:t>
            </a:r>
          </a:p>
          <a:p>
            <a:pPr eaLnBrk="1" hangingPunct="1">
              <a:lnSpc>
                <a:spcPct val="80000"/>
              </a:lnSpc>
            </a:pPr>
            <a:r>
              <a:rPr lang="en-US" altLang="zh-TW" sz="2400" b="1">
                <a:latin typeface="Arial" panose="020B0604020202020204" pitchFamily="34" charset="0"/>
                <a:ea typeface="新細明體" panose="02020500000000000000" pitchFamily="18" charset="-120"/>
              </a:rPr>
              <a:t>Cloth, paper &amp; tissue</a:t>
            </a:r>
          </a:p>
          <a:p>
            <a:pPr lvl="1" eaLnBrk="1" hangingPunct="1">
              <a:lnSpc>
                <a:spcPct val="80000"/>
              </a:lnSpc>
            </a:pPr>
            <a:r>
              <a:rPr lang="en-US" altLang="zh-TW" sz="2000" b="1">
                <a:latin typeface="Arial" panose="020B0604020202020204" pitchFamily="34" charset="0"/>
                <a:ea typeface="新細明體" panose="02020500000000000000" pitchFamily="18" charset="-120"/>
              </a:rPr>
              <a:t>Recoverable for 8-12 hours</a:t>
            </a:r>
          </a:p>
          <a:p>
            <a:pPr lvl="1" eaLnBrk="1" hangingPunct="1">
              <a:lnSpc>
                <a:spcPct val="80000"/>
              </a:lnSpc>
            </a:pPr>
            <a:r>
              <a:rPr lang="en-US" altLang="zh-TW" sz="2000" b="1">
                <a:latin typeface="Arial" panose="020B0604020202020204" pitchFamily="34" charset="0"/>
                <a:ea typeface="新細明體" panose="02020500000000000000" pitchFamily="18" charset="-120"/>
              </a:rPr>
              <a:t>Transferable to hands 15 minutes</a:t>
            </a:r>
          </a:p>
          <a:p>
            <a:pPr eaLnBrk="1" hangingPunct="1">
              <a:lnSpc>
                <a:spcPct val="80000"/>
              </a:lnSpc>
            </a:pPr>
            <a:r>
              <a:rPr lang="en-US" altLang="zh-TW" sz="2400" b="1">
                <a:latin typeface="Arial" panose="020B0604020202020204" pitchFamily="34" charset="0"/>
                <a:ea typeface="新細明體" panose="02020500000000000000" pitchFamily="18" charset="-120"/>
              </a:rPr>
              <a:t>Viable on hands &lt;5 minutes only at high viral titers</a:t>
            </a:r>
          </a:p>
          <a:p>
            <a:pPr lvl="1" eaLnBrk="1" hangingPunct="1">
              <a:lnSpc>
                <a:spcPct val="80000"/>
              </a:lnSpc>
            </a:pPr>
            <a:r>
              <a:rPr lang="en-US" altLang="zh-TW" sz="2000" b="1">
                <a:latin typeface="Arial" panose="020B0604020202020204" pitchFamily="34" charset="0"/>
                <a:ea typeface="新細明體" panose="02020500000000000000" pitchFamily="18" charset="-120"/>
              </a:rPr>
              <a:t>Potential for indirect contact transmission</a:t>
            </a:r>
          </a:p>
          <a:p>
            <a:pPr eaLnBrk="1" hangingPunct="1">
              <a:lnSpc>
                <a:spcPct val="80000"/>
              </a:lnSpc>
              <a:buFontTx/>
              <a:buNone/>
            </a:pPr>
            <a:endParaRPr lang="en-US" altLang="zh-TW" sz="2400" b="1">
              <a:latin typeface="Arial" panose="020B0604020202020204" pitchFamily="34" charset="0"/>
              <a:ea typeface="新細明體" panose="02020500000000000000" pitchFamily="18" charset="-120"/>
            </a:endParaRPr>
          </a:p>
          <a:p>
            <a:pPr eaLnBrk="1" hangingPunct="1">
              <a:lnSpc>
                <a:spcPct val="80000"/>
              </a:lnSpc>
              <a:buFontTx/>
              <a:buNone/>
            </a:pPr>
            <a:r>
              <a:rPr lang="en-US" altLang="zh-TW" sz="2400" b="1">
                <a:latin typeface="Arial" panose="020B0604020202020204" pitchFamily="34" charset="0"/>
                <a:ea typeface="新細明體" panose="02020500000000000000" pitchFamily="18" charset="-120"/>
              </a:rPr>
              <a:t>*Humidity 35-40%, temperature 28C (82F)</a:t>
            </a:r>
          </a:p>
          <a:p>
            <a:pPr eaLnBrk="1" hangingPunct="1">
              <a:lnSpc>
                <a:spcPct val="80000"/>
              </a:lnSpc>
            </a:pPr>
            <a:endParaRPr lang="en-US" altLang="zh-TW" sz="2400" b="1">
              <a:latin typeface="Arial" panose="020B0604020202020204" pitchFamily="34" charset="0"/>
              <a:ea typeface="新細明體" panose="02020500000000000000" pitchFamily="18" charset="-120"/>
            </a:endParaRPr>
          </a:p>
        </p:txBody>
      </p:sp>
      <p:sp>
        <p:nvSpPr>
          <p:cNvPr id="99333" name="Line 5">
            <a:extLst>
              <a:ext uri="{FF2B5EF4-FFF2-40B4-BE49-F238E27FC236}">
                <a16:creationId xmlns:a16="http://schemas.microsoft.com/office/drawing/2014/main" xmlns="" id="{1165E0D1-6B41-43A2-A029-46C4B095C38C}"/>
              </a:ext>
            </a:extLst>
          </p:cNvPr>
          <p:cNvSpPr>
            <a:spLocks noChangeShapeType="1"/>
          </p:cNvSpPr>
          <p:nvPr/>
        </p:nvSpPr>
        <p:spPr bwMode="auto">
          <a:xfrm>
            <a:off x="1524000" y="990600"/>
            <a:ext cx="9144000" cy="0"/>
          </a:xfrm>
          <a:prstGeom prst="line">
            <a:avLst/>
          </a:prstGeom>
          <a:noFill/>
          <a:ln w="254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1" lang="zh-TW" altLang="en-US">
              <a:solidFill>
                <a:srgbClr val="000000"/>
              </a:solidFill>
              <a:latin typeface="Arial" panose="020B0604020202020204" pitchFamily="34" charset="0"/>
              <a:ea typeface="新細明體" panose="02020500000000000000" pitchFamily="18" charset="-120"/>
            </a:endParaRPr>
          </a:p>
        </p:txBody>
      </p:sp>
      <p:sp>
        <p:nvSpPr>
          <p:cNvPr id="99334" name="矩形 1">
            <a:extLst>
              <a:ext uri="{FF2B5EF4-FFF2-40B4-BE49-F238E27FC236}">
                <a16:creationId xmlns:a16="http://schemas.microsoft.com/office/drawing/2014/main" xmlns="" id="{AE24B93E-9D98-4457-BC45-56168D55F34E}"/>
              </a:ext>
            </a:extLst>
          </p:cNvPr>
          <p:cNvSpPr>
            <a:spLocks noChangeArrowheads="1"/>
          </p:cNvSpPr>
          <p:nvPr/>
        </p:nvSpPr>
        <p:spPr bwMode="auto">
          <a:xfrm>
            <a:off x="-1" y="0"/>
            <a:ext cx="1367161" cy="990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fontAlgn="base">
              <a:spcBef>
                <a:spcPct val="0"/>
              </a:spcBef>
              <a:spcAft>
                <a:spcPct val="0"/>
              </a:spcAft>
              <a:buNone/>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7" name="矩形 1">
            <a:extLst>
              <a:ext uri="{FF2B5EF4-FFF2-40B4-BE49-F238E27FC236}">
                <a16:creationId xmlns:a16="http://schemas.microsoft.com/office/drawing/2014/main" xmlns="" id="{480A7B7C-1B17-0916-8945-DA95B4F43A19}"/>
              </a:ext>
            </a:extLst>
          </p:cNvPr>
          <p:cNvSpPr>
            <a:spLocks noChangeArrowheads="1"/>
          </p:cNvSpPr>
          <p:nvPr/>
        </p:nvSpPr>
        <p:spPr bwMode="auto">
          <a:xfrm>
            <a:off x="0" y="6389843"/>
            <a:ext cx="2209800" cy="45054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fontAlgn="base">
              <a:spcBef>
                <a:spcPct val="0"/>
              </a:spcBef>
              <a:spcAft>
                <a:spcPct val="0"/>
              </a:spcAft>
              <a:buNone/>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8" name="矩形 1">
            <a:extLst>
              <a:ext uri="{FF2B5EF4-FFF2-40B4-BE49-F238E27FC236}">
                <a16:creationId xmlns:a16="http://schemas.microsoft.com/office/drawing/2014/main" xmlns="" id="{E1A752F6-0CA1-BC0F-33A4-EAFDF3A9B288}"/>
              </a:ext>
            </a:extLst>
          </p:cNvPr>
          <p:cNvSpPr>
            <a:spLocks noChangeArrowheads="1"/>
          </p:cNvSpPr>
          <p:nvPr/>
        </p:nvSpPr>
        <p:spPr bwMode="auto">
          <a:xfrm>
            <a:off x="10184167" y="6169982"/>
            <a:ext cx="2315592" cy="67040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fontAlgn="base">
              <a:spcBef>
                <a:spcPct val="0"/>
              </a:spcBef>
              <a:spcAft>
                <a:spcPct val="0"/>
              </a:spcAft>
              <a:buNone/>
            </a:pPr>
            <a:endParaRPr lang="zh-TW" altLang="en-US" sz="2000">
              <a:solidFill>
                <a:srgbClr val="000000"/>
              </a:solidFill>
              <a:latin typeface="Times New Roman" panose="02020603050405020304" pitchFamily="18" charset="0"/>
              <a:ea typeface="新細明體" panose="02020500000000000000" pitchFamily="18" charset="-12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7BE6C08-B75D-4E69-BF1E-AC71FBC4C21F}"/>
              </a:ext>
            </a:extLst>
          </p:cNvPr>
          <p:cNvSpPr>
            <a:spLocks noGrp="1"/>
          </p:cNvSpPr>
          <p:nvPr>
            <p:ph type="title"/>
          </p:nvPr>
        </p:nvSpPr>
        <p:spPr>
          <a:xfrm>
            <a:off x="3071814" y="476250"/>
            <a:ext cx="6696075" cy="990600"/>
          </a:xfrm>
        </p:spPr>
        <p:txBody>
          <a:bodyPr/>
          <a:lstStyle/>
          <a:p>
            <a:pPr>
              <a:defRPr/>
            </a:pPr>
            <a:r>
              <a:rPr lang="en-US" altLang="zh-CN" dirty="0"/>
              <a:t>Outline</a:t>
            </a:r>
            <a:endParaRPr lang="zh-TW" altLang="en-US" dirty="0"/>
          </a:p>
        </p:txBody>
      </p:sp>
      <p:sp>
        <p:nvSpPr>
          <p:cNvPr id="67587" name="內容版面配置區 2">
            <a:extLst>
              <a:ext uri="{FF2B5EF4-FFF2-40B4-BE49-F238E27FC236}">
                <a16:creationId xmlns:a16="http://schemas.microsoft.com/office/drawing/2014/main" xmlns="" id="{6F9E8071-B4E0-4F57-9CF5-52AD4D44DC09}"/>
              </a:ext>
            </a:extLst>
          </p:cNvPr>
          <p:cNvSpPr>
            <a:spLocks noGrp="1"/>
          </p:cNvSpPr>
          <p:nvPr>
            <p:ph idx="1"/>
          </p:nvPr>
        </p:nvSpPr>
        <p:spPr>
          <a:xfrm>
            <a:off x="2927350" y="1700213"/>
            <a:ext cx="8151982" cy="4876800"/>
          </a:xfrm>
        </p:spPr>
        <p:txBody>
          <a:bodyPr/>
          <a:lstStyle/>
          <a:p>
            <a:r>
              <a:rPr lang="zh-CN" altLang="en-US" sz="2800" dirty="0">
                <a:cs typeface="方正舒体"/>
              </a:rPr>
              <a:t>流感病毒以及相關名詞介紹</a:t>
            </a:r>
            <a:endParaRPr lang="en-US" altLang="zh-CN" sz="2800" dirty="0">
              <a:cs typeface="方正舒体"/>
            </a:endParaRPr>
          </a:p>
          <a:p>
            <a:r>
              <a:rPr lang="zh-CN" altLang="en-US" sz="2800" dirty="0">
                <a:cs typeface="方正舒体"/>
              </a:rPr>
              <a:t>如何區別流感和感冒</a:t>
            </a:r>
            <a:endParaRPr lang="en-US" altLang="zh-CN" sz="2800" dirty="0">
              <a:cs typeface="方正舒体"/>
            </a:endParaRPr>
          </a:p>
          <a:p>
            <a:r>
              <a:rPr lang="zh-CN" altLang="en-US" sz="2800" dirty="0">
                <a:cs typeface="方正舒体"/>
              </a:rPr>
              <a:t>流感的傳播途徑</a:t>
            </a:r>
            <a:endParaRPr lang="en-US" altLang="zh-CN" sz="2800" dirty="0">
              <a:cs typeface="方正舒体"/>
            </a:endParaRPr>
          </a:p>
          <a:p>
            <a:r>
              <a:rPr lang="zh-TW" altLang="en-US" sz="2800" dirty="0">
                <a:solidFill>
                  <a:srgbClr val="FF0000"/>
                </a:solidFill>
              </a:rPr>
              <a:t>流感的症狀（含併發重症）</a:t>
            </a:r>
          </a:p>
          <a:p>
            <a:r>
              <a:rPr lang="zh-CN" altLang="en-US" sz="2800" dirty="0">
                <a:cs typeface="方正舒体"/>
              </a:rPr>
              <a:t>流感疫苗介紹</a:t>
            </a:r>
            <a:endParaRPr lang="en-US" altLang="zh-CN" sz="2800" dirty="0">
              <a:cs typeface="方正舒体"/>
            </a:endParaRPr>
          </a:p>
          <a:p>
            <a:r>
              <a:rPr lang="zh-CN" altLang="en-US" sz="2800" dirty="0">
                <a:cs typeface="方正舒体"/>
              </a:rPr>
              <a:t>流感的治療</a:t>
            </a:r>
            <a:endParaRPr lang="en-US" altLang="zh-CN" sz="2800" dirty="0">
              <a:cs typeface="方正舒体"/>
            </a:endParaRPr>
          </a:p>
          <a:p>
            <a:r>
              <a:rPr lang="zh-CN" altLang="en-US" sz="2800" dirty="0">
                <a:cs typeface="方正舒体"/>
              </a:rPr>
              <a:t>流感的感控防護（</a:t>
            </a:r>
            <a:r>
              <a:rPr lang="zh-TW" altLang="en-US" sz="2800" dirty="0">
                <a:latin typeface="Yu Gothic UI" panose="020B0500000000000000" pitchFamily="34" charset="-128"/>
                <a:ea typeface="Yu Gothic UI" panose="020B0500000000000000" pitchFamily="34" charset="-128"/>
              </a:rPr>
              <a:t>機構群聚事件之處理 </a:t>
            </a:r>
            <a:r>
              <a:rPr lang="en-US" altLang="zh-TW" sz="2800" dirty="0"/>
              <a:t>)</a:t>
            </a:r>
            <a:endParaRPr lang="en-US" altLang="zh-CN" sz="2800" dirty="0"/>
          </a:p>
          <a:p>
            <a:endParaRPr lang="zh-TW" altLang="en-US" dirty="0"/>
          </a:p>
        </p:txBody>
      </p:sp>
    </p:spTree>
    <p:extLst>
      <p:ext uri="{BB962C8B-B14F-4D97-AF65-F5344CB8AC3E}">
        <p14:creationId xmlns:p14="http://schemas.microsoft.com/office/powerpoint/2010/main" val="2372953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extLst>
              <a:ext uri="{FF2B5EF4-FFF2-40B4-BE49-F238E27FC236}">
                <a16:creationId xmlns:a16="http://schemas.microsoft.com/office/drawing/2014/main" xmlns="" id="{3491A518-E206-42DC-8A35-E9C3268F9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404813"/>
            <a:ext cx="8713787"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7BE6C08-B75D-4E69-BF1E-AC71FBC4C21F}"/>
              </a:ext>
            </a:extLst>
          </p:cNvPr>
          <p:cNvSpPr>
            <a:spLocks noGrp="1"/>
          </p:cNvSpPr>
          <p:nvPr>
            <p:ph type="title"/>
          </p:nvPr>
        </p:nvSpPr>
        <p:spPr>
          <a:xfrm>
            <a:off x="3071814" y="476250"/>
            <a:ext cx="6696075" cy="990600"/>
          </a:xfrm>
        </p:spPr>
        <p:txBody>
          <a:bodyPr/>
          <a:lstStyle/>
          <a:p>
            <a:pPr>
              <a:defRPr/>
            </a:pPr>
            <a:r>
              <a:rPr lang="en-US" altLang="zh-CN" dirty="0"/>
              <a:t>Outline</a:t>
            </a:r>
            <a:endParaRPr lang="zh-TW" altLang="en-US" dirty="0"/>
          </a:p>
        </p:txBody>
      </p:sp>
      <p:sp>
        <p:nvSpPr>
          <p:cNvPr id="67587" name="內容版面配置區 2">
            <a:extLst>
              <a:ext uri="{FF2B5EF4-FFF2-40B4-BE49-F238E27FC236}">
                <a16:creationId xmlns:a16="http://schemas.microsoft.com/office/drawing/2014/main" xmlns="" id="{6F9E8071-B4E0-4F57-9CF5-52AD4D44DC09}"/>
              </a:ext>
            </a:extLst>
          </p:cNvPr>
          <p:cNvSpPr>
            <a:spLocks noGrp="1"/>
          </p:cNvSpPr>
          <p:nvPr>
            <p:ph idx="1"/>
          </p:nvPr>
        </p:nvSpPr>
        <p:spPr>
          <a:xfrm>
            <a:off x="2927350" y="1700213"/>
            <a:ext cx="8151982" cy="4876800"/>
          </a:xfrm>
        </p:spPr>
        <p:txBody>
          <a:bodyPr/>
          <a:lstStyle/>
          <a:p>
            <a:r>
              <a:rPr lang="zh-CN" altLang="en-US" sz="2800" dirty="0">
                <a:solidFill>
                  <a:srgbClr val="FF0000"/>
                </a:solidFill>
                <a:cs typeface="方正舒体"/>
              </a:rPr>
              <a:t>流感病毒以及相關名詞介紹</a:t>
            </a:r>
            <a:endParaRPr lang="en-US" altLang="zh-CN" sz="2800" dirty="0">
              <a:solidFill>
                <a:srgbClr val="FF0000"/>
              </a:solidFill>
              <a:cs typeface="方正舒体"/>
            </a:endParaRPr>
          </a:p>
          <a:p>
            <a:r>
              <a:rPr lang="zh-CN" altLang="en-US" sz="2800" dirty="0">
                <a:cs typeface="方正舒体"/>
              </a:rPr>
              <a:t>如何區別流感和感冒</a:t>
            </a:r>
            <a:endParaRPr lang="en-US" altLang="zh-CN" sz="2800" dirty="0">
              <a:cs typeface="方正舒体"/>
            </a:endParaRPr>
          </a:p>
          <a:p>
            <a:r>
              <a:rPr lang="zh-CN" altLang="en-US" sz="2800" dirty="0">
                <a:cs typeface="方正舒体"/>
              </a:rPr>
              <a:t>流感的傳播途徑</a:t>
            </a:r>
            <a:endParaRPr lang="en-US" altLang="zh-CN" sz="2800" dirty="0">
              <a:cs typeface="方正舒体"/>
            </a:endParaRPr>
          </a:p>
          <a:p>
            <a:r>
              <a:rPr lang="zh-TW" altLang="en-US" sz="2800" dirty="0"/>
              <a:t>流感的症狀（含併發重症）</a:t>
            </a:r>
          </a:p>
          <a:p>
            <a:r>
              <a:rPr lang="zh-CN" altLang="en-US" sz="2800" dirty="0">
                <a:cs typeface="方正舒体"/>
              </a:rPr>
              <a:t>流感疫苗介紹</a:t>
            </a:r>
            <a:endParaRPr lang="en-US" altLang="zh-CN" sz="2800" dirty="0">
              <a:cs typeface="方正舒体"/>
            </a:endParaRPr>
          </a:p>
          <a:p>
            <a:r>
              <a:rPr lang="zh-CN" altLang="en-US" sz="2800" dirty="0">
                <a:cs typeface="方正舒体"/>
              </a:rPr>
              <a:t>流感的治療</a:t>
            </a:r>
            <a:endParaRPr lang="en-US" altLang="zh-CN" sz="2800" dirty="0">
              <a:cs typeface="方正舒体"/>
            </a:endParaRPr>
          </a:p>
          <a:p>
            <a:r>
              <a:rPr lang="zh-CN" altLang="en-US" sz="2800" dirty="0">
                <a:cs typeface="方正舒体"/>
              </a:rPr>
              <a:t>流感的感控防護（</a:t>
            </a:r>
            <a:r>
              <a:rPr lang="zh-TW" altLang="en-US" sz="2800" dirty="0">
                <a:latin typeface="Yu Gothic UI" panose="020B0500000000000000" pitchFamily="34" charset="-128"/>
                <a:ea typeface="Yu Gothic UI" panose="020B0500000000000000" pitchFamily="34" charset="-128"/>
              </a:rPr>
              <a:t>機構群聚事件之處理 </a:t>
            </a:r>
            <a:r>
              <a:rPr lang="en-US" altLang="zh-TW" sz="2800" dirty="0"/>
              <a:t>)</a:t>
            </a:r>
            <a:endParaRPr lang="en-US" altLang="zh-CN" sz="2800" dirty="0"/>
          </a:p>
          <a:p>
            <a:endParaRPr lang="zh-TW" altLang="en-US" dirty="0"/>
          </a:p>
        </p:txBody>
      </p:sp>
    </p:spTree>
    <p:extLst>
      <p:ext uri="{BB962C8B-B14F-4D97-AF65-F5344CB8AC3E}">
        <p14:creationId xmlns:p14="http://schemas.microsoft.com/office/powerpoint/2010/main" val="3565611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投影片3">
            <a:extLst>
              <a:ext uri="{FF2B5EF4-FFF2-40B4-BE49-F238E27FC236}">
                <a16:creationId xmlns:a16="http://schemas.microsoft.com/office/drawing/2014/main" xmlns="" id="{9139001C-BBFC-4940-91A7-4799BDDB4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xmlns="" id="{94A21F53-3919-4BF0-999D-90FB686AC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549276"/>
            <a:ext cx="864235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xmlns="" id="{6DB52091-0303-405A-8E0F-016D12D0AEF5}"/>
              </a:ext>
            </a:extLst>
          </p:cNvPr>
          <p:cNvSpPr/>
          <p:nvPr/>
        </p:nvSpPr>
        <p:spPr>
          <a:xfrm>
            <a:off x="1649414" y="2997200"/>
            <a:ext cx="8893175" cy="2160588"/>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CN" altLang="en-US" dirty="0">
                <a:solidFill>
                  <a:srgbClr val="FFFFFF"/>
                </a:solidFill>
                <a:latin typeface="Arial"/>
              </a:rPr>
              <a:t>檢測到流感不用通報</a:t>
            </a:r>
            <a:r>
              <a:rPr kumimoji="1" lang="en-US" altLang="zh-CN" dirty="0">
                <a:solidFill>
                  <a:srgbClr val="FFFFFF"/>
                </a:solidFill>
                <a:latin typeface="Arial"/>
              </a:rPr>
              <a:t>CDC Taiwan</a:t>
            </a:r>
          </a:p>
          <a:p>
            <a:pPr algn="ctr" eaLnBrk="0" fontAlgn="base" hangingPunct="0">
              <a:spcBef>
                <a:spcPct val="0"/>
              </a:spcBef>
              <a:spcAft>
                <a:spcPct val="0"/>
              </a:spcAft>
              <a:defRPr/>
            </a:pPr>
            <a:r>
              <a:rPr kumimoji="1" lang="zh-CN" altLang="en-US" dirty="0">
                <a:solidFill>
                  <a:srgbClr val="FFFFFF"/>
                </a:solidFill>
                <a:latin typeface="Arial"/>
              </a:rPr>
              <a:t>但是一旦有</a:t>
            </a:r>
            <a:r>
              <a:rPr kumimoji="1" lang="zh-CN" altLang="en-US" dirty="0">
                <a:solidFill>
                  <a:srgbClr val="FFFF00"/>
                </a:solidFill>
                <a:latin typeface="Arial"/>
              </a:rPr>
              <a:t>流感併發重症（</a:t>
            </a:r>
            <a:r>
              <a:rPr kumimoji="1" lang="en-US" altLang="zh-CN" dirty="0">
                <a:solidFill>
                  <a:srgbClr val="FFFF00"/>
                </a:solidFill>
                <a:latin typeface="Arial"/>
              </a:rPr>
              <a:t>Severe Complicated Influenza</a:t>
            </a:r>
            <a:r>
              <a:rPr kumimoji="1" lang="zh-CN" altLang="en-US" dirty="0">
                <a:solidFill>
                  <a:srgbClr val="FFFF00"/>
                </a:solidFill>
                <a:latin typeface="Arial"/>
              </a:rPr>
              <a:t>）</a:t>
            </a:r>
            <a:r>
              <a:rPr kumimoji="1" lang="zh-CN" altLang="en-US" dirty="0">
                <a:solidFill>
                  <a:srgbClr val="FFFFFF"/>
                </a:solidFill>
                <a:latin typeface="Arial"/>
              </a:rPr>
              <a:t>就一定要通知</a:t>
            </a:r>
            <a:r>
              <a:rPr kumimoji="1" lang="en-US" altLang="zh-CN" dirty="0">
                <a:solidFill>
                  <a:srgbClr val="FFFFFF"/>
                </a:solidFill>
                <a:latin typeface="Arial"/>
              </a:rPr>
              <a:t>CDC Taiwan</a:t>
            </a:r>
          </a:p>
          <a:p>
            <a:pPr algn="ctr" eaLnBrk="0" fontAlgn="base" hangingPunct="0">
              <a:spcBef>
                <a:spcPct val="0"/>
              </a:spcBef>
              <a:spcAft>
                <a:spcPct val="0"/>
              </a:spcAft>
              <a:defRPr/>
            </a:pPr>
            <a:endParaRPr kumimoji="1" lang="en-US" altLang="zh-TW" dirty="0">
              <a:solidFill>
                <a:srgbClr val="FFFFFF"/>
              </a:solidFill>
              <a:latin typeface="Arial"/>
              <a:ea typeface="微軟正黑體" panose="020B0604030504040204" pitchFamily="34" charset="-120"/>
            </a:endParaRPr>
          </a:p>
          <a:p>
            <a:pPr algn="ctr" eaLnBrk="0" fontAlgn="base" hangingPunct="0">
              <a:spcBef>
                <a:spcPct val="0"/>
              </a:spcBef>
              <a:spcAft>
                <a:spcPct val="0"/>
              </a:spcAft>
              <a:defRPr/>
            </a:pPr>
            <a:r>
              <a:rPr kumimoji="1" lang="en-US" altLang="zh-TW" dirty="0">
                <a:solidFill>
                  <a:srgbClr val="FFFF00"/>
                </a:solidFill>
                <a:latin typeface="Arial"/>
                <a:ea typeface="微軟正黑體" panose="020B0604030504040204" pitchFamily="34" charset="-120"/>
                <a:sym typeface="Wingdings" panose="05000000000000000000" pitchFamily="2" charset="2"/>
              </a:rPr>
              <a:t></a:t>
            </a:r>
            <a:r>
              <a:rPr kumimoji="1" lang="zh-TW" altLang="en-US" dirty="0">
                <a:solidFill>
                  <a:srgbClr val="FFFFFF"/>
                </a:solidFill>
                <a:latin typeface="微軟正黑體" panose="020B0604030504040204" pitchFamily="34" charset="-120"/>
                <a:ea typeface="微軟正黑體" panose="020B0604030504040204" pitchFamily="34" charset="-120"/>
              </a:rPr>
              <a:t>第四類法定傳染病</a:t>
            </a:r>
            <a:r>
              <a:rPr kumimoji="1" lang="en-US" altLang="zh-TW" dirty="0">
                <a:solidFill>
                  <a:srgbClr val="FFFFFF"/>
                </a:solidFill>
                <a:latin typeface="微軟正黑體" panose="020B0604030504040204" pitchFamily="34" charset="-120"/>
                <a:ea typeface="微軟正黑體" panose="020B0604030504040204" pitchFamily="34" charset="-120"/>
              </a:rPr>
              <a:t>( </a:t>
            </a:r>
            <a:r>
              <a:rPr kumimoji="1" lang="en-US" altLang="zh-TW" dirty="0">
                <a:solidFill>
                  <a:srgbClr val="FFFFFF"/>
                </a:solidFill>
                <a:latin typeface="Arial"/>
                <a:ea typeface="微軟正黑體" panose="020B0604030504040204" pitchFamily="34" charset="-120"/>
              </a:rPr>
              <a:t>7</a:t>
            </a:r>
            <a:r>
              <a:rPr kumimoji="1" lang="zh-TW" altLang="en-US" dirty="0">
                <a:solidFill>
                  <a:srgbClr val="FFFFFF"/>
                </a:solidFill>
                <a:latin typeface="Arial"/>
                <a:ea typeface="微軟正黑體" panose="020B0604030504040204" pitchFamily="34" charset="-120"/>
              </a:rPr>
              <a:t>天內完成通報 </a:t>
            </a:r>
            <a:r>
              <a:rPr kumimoji="1" lang="en-US" altLang="zh-TW" dirty="0">
                <a:solidFill>
                  <a:srgbClr val="FFFFFF"/>
                </a:solidFill>
                <a:latin typeface="Arial"/>
                <a:ea typeface="微軟正黑體" panose="020B0604030504040204" pitchFamily="34" charset="-120"/>
              </a:rPr>
              <a:t>)</a:t>
            </a:r>
            <a:endParaRPr kumimoji="1" lang="zh-TW" altLang="en-US" dirty="0">
              <a:solidFill>
                <a:srgbClr val="FFFFFF"/>
              </a:solidFill>
              <a:latin typeface="微軟正黑體" panose="020B0604030504040204" pitchFamily="34" charset="-120"/>
              <a:ea typeface="微軟正黑體" panose="020B0604030504040204" pitchFamily="34" charset="-120"/>
            </a:endParaRPr>
          </a:p>
          <a:p>
            <a:pPr algn="ctr" eaLnBrk="0" fontAlgn="base" hangingPunct="0">
              <a:spcBef>
                <a:spcPct val="0"/>
              </a:spcBef>
              <a:spcAft>
                <a:spcPct val="0"/>
              </a:spcAft>
              <a:defRPr/>
            </a:pPr>
            <a:r>
              <a:rPr kumimoji="1" lang="zh-TW" altLang="en-US" dirty="0">
                <a:solidFill>
                  <a:srgbClr val="FFFFFF"/>
                </a:solidFill>
                <a:latin typeface="Arial"/>
                <a:ea typeface="微軟正黑體" panose="020B0604030504040204" pitchFamily="34" charset="-12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7BE6C08-B75D-4E69-BF1E-AC71FBC4C21F}"/>
              </a:ext>
            </a:extLst>
          </p:cNvPr>
          <p:cNvSpPr>
            <a:spLocks noGrp="1"/>
          </p:cNvSpPr>
          <p:nvPr>
            <p:ph type="title"/>
          </p:nvPr>
        </p:nvSpPr>
        <p:spPr>
          <a:xfrm>
            <a:off x="3071814" y="476250"/>
            <a:ext cx="6696075" cy="990600"/>
          </a:xfrm>
        </p:spPr>
        <p:txBody>
          <a:bodyPr/>
          <a:lstStyle/>
          <a:p>
            <a:pPr>
              <a:defRPr/>
            </a:pPr>
            <a:r>
              <a:rPr lang="en-US" altLang="zh-CN" dirty="0"/>
              <a:t>Outline</a:t>
            </a:r>
            <a:endParaRPr lang="zh-TW" altLang="en-US" dirty="0"/>
          </a:p>
        </p:txBody>
      </p:sp>
      <p:sp>
        <p:nvSpPr>
          <p:cNvPr id="67587" name="內容版面配置區 2">
            <a:extLst>
              <a:ext uri="{FF2B5EF4-FFF2-40B4-BE49-F238E27FC236}">
                <a16:creationId xmlns:a16="http://schemas.microsoft.com/office/drawing/2014/main" xmlns="" id="{6F9E8071-B4E0-4F57-9CF5-52AD4D44DC09}"/>
              </a:ext>
            </a:extLst>
          </p:cNvPr>
          <p:cNvSpPr>
            <a:spLocks noGrp="1"/>
          </p:cNvSpPr>
          <p:nvPr>
            <p:ph idx="1"/>
          </p:nvPr>
        </p:nvSpPr>
        <p:spPr>
          <a:xfrm>
            <a:off x="2927350" y="1700213"/>
            <a:ext cx="6121400" cy="4876800"/>
          </a:xfrm>
        </p:spPr>
        <p:txBody>
          <a:bodyPr/>
          <a:lstStyle/>
          <a:p>
            <a:r>
              <a:rPr lang="zh-CN" altLang="en-US" sz="2800" dirty="0">
                <a:cs typeface="方正舒体"/>
              </a:rPr>
              <a:t>流感病毒以及相關名詞介紹</a:t>
            </a:r>
            <a:endParaRPr lang="en-US" altLang="zh-CN" sz="2800" dirty="0">
              <a:cs typeface="方正舒体"/>
            </a:endParaRPr>
          </a:p>
          <a:p>
            <a:r>
              <a:rPr lang="zh-CN" altLang="en-US" sz="2800" dirty="0">
                <a:cs typeface="方正舒体"/>
              </a:rPr>
              <a:t>如何區別流感和感冒</a:t>
            </a:r>
            <a:endParaRPr lang="en-US" altLang="zh-CN" sz="2800" dirty="0">
              <a:cs typeface="方正舒体"/>
            </a:endParaRPr>
          </a:p>
          <a:p>
            <a:r>
              <a:rPr lang="zh-CN" altLang="en-US" sz="2800" dirty="0">
                <a:cs typeface="方正舒体"/>
              </a:rPr>
              <a:t>流感的傳播途徑</a:t>
            </a:r>
            <a:endParaRPr lang="en-US" altLang="zh-CN" sz="2800" dirty="0">
              <a:cs typeface="方正舒体"/>
            </a:endParaRPr>
          </a:p>
          <a:p>
            <a:r>
              <a:rPr lang="zh-TW" altLang="en-US" sz="2800" dirty="0"/>
              <a:t>流感的症狀（含併發重症）</a:t>
            </a:r>
          </a:p>
          <a:p>
            <a:r>
              <a:rPr lang="zh-CN" altLang="en-US" sz="2800" dirty="0">
                <a:solidFill>
                  <a:srgbClr val="FF0000"/>
                </a:solidFill>
                <a:cs typeface="方正舒体"/>
              </a:rPr>
              <a:t>流感疫苗介紹</a:t>
            </a:r>
            <a:endParaRPr lang="en-US" altLang="zh-CN" sz="2800" dirty="0">
              <a:solidFill>
                <a:srgbClr val="FF0000"/>
              </a:solidFill>
              <a:cs typeface="方正舒体"/>
            </a:endParaRPr>
          </a:p>
          <a:p>
            <a:r>
              <a:rPr lang="zh-CN" altLang="en-US" sz="2800" dirty="0">
                <a:cs typeface="方正舒体"/>
              </a:rPr>
              <a:t>流感的治療</a:t>
            </a:r>
            <a:endParaRPr lang="en-US" altLang="zh-CN" sz="2800" dirty="0">
              <a:cs typeface="方正舒体"/>
            </a:endParaRPr>
          </a:p>
          <a:p>
            <a:r>
              <a:rPr lang="zh-CN" altLang="en-US" sz="2800" dirty="0">
                <a:cs typeface="方正舒体"/>
              </a:rPr>
              <a:t>流感的感控防護</a:t>
            </a:r>
            <a:endParaRPr lang="en-US" altLang="zh-CN" sz="2800" dirty="0">
              <a:cs typeface="方正舒体"/>
            </a:endParaRPr>
          </a:p>
          <a:p>
            <a:endParaRPr lang="zh-TW" altLang="en-US" dirty="0"/>
          </a:p>
        </p:txBody>
      </p:sp>
    </p:spTree>
    <p:extLst>
      <p:ext uri="{BB962C8B-B14F-4D97-AF65-F5344CB8AC3E}">
        <p14:creationId xmlns:p14="http://schemas.microsoft.com/office/powerpoint/2010/main" val="521139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7444" y="684403"/>
            <a:ext cx="2056764" cy="635000"/>
          </a:xfrm>
          <a:prstGeom prst="rect">
            <a:avLst/>
          </a:prstGeom>
        </p:spPr>
        <p:txBody>
          <a:bodyPr vert="horz" wrap="square" lIns="0" tIns="12065" rIns="0" bIns="0" rtlCol="0">
            <a:spAutoFit/>
          </a:bodyPr>
          <a:lstStyle/>
          <a:p>
            <a:pPr marL="12700">
              <a:spcBef>
                <a:spcPts val="95"/>
              </a:spcBef>
            </a:pPr>
            <a:r>
              <a:rPr spc="-5" dirty="0"/>
              <a:t>流</a:t>
            </a:r>
            <a:r>
              <a:rPr spc="-10" dirty="0"/>
              <a:t>感防治</a:t>
            </a:r>
          </a:p>
        </p:txBody>
      </p:sp>
      <p:sp>
        <p:nvSpPr>
          <p:cNvPr id="4" name="object 4"/>
          <p:cNvSpPr txBox="1"/>
          <p:nvPr/>
        </p:nvSpPr>
        <p:spPr>
          <a:xfrm>
            <a:off x="2517444" y="1403636"/>
            <a:ext cx="5755640" cy="3926204"/>
          </a:xfrm>
          <a:prstGeom prst="rect">
            <a:avLst/>
          </a:prstGeom>
        </p:spPr>
        <p:txBody>
          <a:bodyPr vert="horz" wrap="square" lIns="0" tIns="70485" rIns="0" bIns="0" rtlCol="0">
            <a:spAutoFit/>
          </a:bodyPr>
          <a:lstStyle/>
          <a:p>
            <a:pPr marL="286385" indent="-274320">
              <a:spcBef>
                <a:spcPts val="555"/>
              </a:spcBef>
              <a:buClr>
                <a:srgbClr val="D24717"/>
              </a:buClr>
              <a:buSzPct val="84615"/>
              <a:buFont typeface="Wingdings 2"/>
              <a:buChar char=""/>
              <a:tabLst>
                <a:tab pos="287020" algn="l"/>
              </a:tabLst>
            </a:pPr>
            <a:r>
              <a:rPr sz="2600" dirty="0">
                <a:solidFill>
                  <a:srgbClr val="006FC0"/>
                </a:solidFill>
                <a:latin typeface="標楷體"/>
                <a:cs typeface="標楷體"/>
              </a:rPr>
              <a:t>接種流</a:t>
            </a:r>
            <a:r>
              <a:rPr sz="2600" spc="-15" dirty="0">
                <a:solidFill>
                  <a:srgbClr val="006FC0"/>
                </a:solidFill>
                <a:latin typeface="標楷體"/>
                <a:cs typeface="標楷體"/>
              </a:rPr>
              <a:t>感</a:t>
            </a:r>
            <a:r>
              <a:rPr sz="2600" dirty="0">
                <a:solidFill>
                  <a:srgbClr val="006FC0"/>
                </a:solidFill>
                <a:latin typeface="標楷體"/>
                <a:cs typeface="標楷體"/>
              </a:rPr>
              <a:t>疫苗</a:t>
            </a:r>
            <a:endParaRPr sz="2600">
              <a:solidFill>
                <a:prstClr val="black"/>
              </a:solidFill>
              <a:latin typeface="標楷體"/>
              <a:cs typeface="標楷體"/>
            </a:endParaRPr>
          </a:p>
          <a:p>
            <a:pPr marL="560705" lvl="1" indent="-229235">
              <a:spcBef>
                <a:spcPts val="420"/>
              </a:spcBef>
              <a:buClr>
                <a:srgbClr val="9B2C1F"/>
              </a:buClr>
              <a:buSzPct val="64583"/>
              <a:buFont typeface="Wingdings"/>
              <a:buChar char=""/>
              <a:tabLst>
                <a:tab pos="561340" algn="l"/>
              </a:tabLst>
            </a:pPr>
            <a:r>
              <a:rPr sz="2400" dirty="0">
                <a:solidFill>
                  <a:srgbClr val="006FC0"/>
                </a:solidFill>
                <a:latin typeface="標楷體"/>
                <a:cs typeface="標楷體"/>
              </a:rPr>
              <a:t>目前最有效的流感預防策略</a:t>
            </a:r>
            <a:endParaRPr sz="2400">
              <a:solidFill>
                <a:prstClr val="black"/>
              </a:solidFill>
              <a:latin typeface="標楷體"/>
              <a:cs typeface="標楷體"/>
            </a:endParaRPr>
          </a:p>
          <a:p>
            <a:pPr marL="560705" lvl="1" indent="-229235">
              <a:spcBef>
                <a:spcPts val="395"/>
              </a:spcBef>
              <a:buClr>
                <a:srgbClr val="9B2C1F"/>
              </a:buClr>
              <a:buSzPct val="64583"/>
              <a:buFont typeface="Wingdings"/>
              <a:buChar char=""/>
              <a:tabLst>
                <a:tab pos="561340" algn="l"/>
              </a:tabLst>
            </a:pPr>
            <a:r>
              <a:rPr sz="2400" dirty="0">
                <a:solidFill>
                  <a:srgbClr val="006FC0"/>
                </a:solidFill>
                <a:latin typeface="標楷體"/>
                <a:cs typeface="標楷體"/>
              </a:rPr>
              <a:t>對象：高危險族群、高傳播族群</a:t>
            </a:r>
            <a:endParaRPr sz="2400">
              <a:solidFill>
                <a:prstClr val="black"/>
              </a:solidFill>
              <a:latin typeface="標楷體"/>
              <a:cs typeface="標楷體"/>
            </a:endParaRPr>
          </a:p>
          <a:p>
            <a:pPr marL="286385" indent="-274320">
              <a:spcBef>
                <a:spcPts val="595"/>
              </a:spcBef>
              <a:buClr>
                <a:srgbClr val="D24717"/>
              </a:buClr>
              <a:buSzPct val="84615"/>
              <a:buFont typeface="Wingdings 2"/>
              <a:buChar char=""/>
              <a:tabLst>
                <a:tab pos="287020" algn="l"/>
              </a:tabLst>
            </a:pPr>
            <a:r>
              <a:rPr sz="2600" dirty="0">
                <a:solidFill>
                  <a:prstClr val="black"/>
                </a:solidFill>
                <a:latin typeface="標楷體"/>
                <a:cs typeface="標楷體"/>
              </a:rPr>
              <a:t>使用流</a:t>
            </a:r>
            <a:r>
              <a:rPr sz="2600" spc="-15" dirty="0">
                <a:solidFill>
                  <a:prstClr val="black"/>
                </a:solidFill>
                <a:latin typeface="標楷體"/>
                <a:cs typeface="標楷體"/>
              </a:rPr>
              <a:t>感</a:t>
            </a:r>
            <a:r>
              <a:rPr sz="2600" dirty="0">
                <a:solidFill>
                  <a:prstClr val="black"/>
                </a:solidFill>
                <a:latin typeface="標楷體"/>
                <a:cs typeface="標楷體"/>
              </a:rPr>
              <a:t>抗病毒</a:t>
            </a:r>
            <a:r>
              <a:rPr sz="2600" spc="-15" dirty="0">
                <a:solidFill>
                  <a:prstClr val="black"/>
                </a:solidFill>
                <a:latin typeface="標楷體"/>
                <a:cs typeface="標楷體"/>
              </a:rPr>
              <a:t>藥劑</a:t>
            </a:r>
            <a:endParaRPr sz="2600">
              <a:solidFill>
                <a:prstClr val="black"/>
              </a:solidFill>
              <a:latin typeface="標楷體"/>
              <a:cs typeface="標楷體"/>
            </a:endParaRPr>
          </a:p>
          <a:p>
            <a:pPr marL="560705" lvl="1" indent="-229235">
              <a:spcBef>
                <a:spcPts val="405"/>
              </a:spcBef>
              <a:buClr>
                <a:srgbClr val="9B2C1F"/>
              </a:buClr>
              <a:buSzPct val="64583"/>
              <a:buFont typeface="Wingdings"/>
              <a:buChar char=""/>
              <a:tabLst>
                <a:tab pos="561340" algn="l"/>
              </a:tabLst>
            </a:pPr>
            <a:r>
              <a:rPr sz="2400" dirty="0">
                <a:solidFill>
                  <a:prstClr val="black"/>
                </a:solidFill>
                <a:latin typeface="標楷體"/>
                <a:cs typeface="標楷體"/>
              </a:rPr>
              <a:t>高危險族群、重症治療</a:t>
            </a:r>
            <a:endParaRPr sz="2400">
              <a:solidFill>
                <a:prstClr val="black"/>
              </a:solidFill>
              <a:latin typeface="標楷體"/>
              <a:cs typeface="標楷體"/>
            </a:endParaRPr>
          </a:p>
          <a:p>
            <a:pPr marL="560705" lvl="1" indent="-229235">
              <a:spcBef>
                <a:spcPts val="405"/>
              </a:spcBef>
              <a:buClr>
                <a:srgbClr val="9B2C1F"/>
              </a:buClr>
              <a:buSzPct val="64583"/>
              <a:buFont typeface="Wingdings"/>
              <a:buChar char=""/>
              <a:tabLst>
                <a:tab pos="561340" algn="l"/>
              </a:tabLst>
            </a:pPr>
            <a:r>
              <a:rPr sz="2400" dirty="0">
                <a:solidFill>
                  <a:prstClr val="black"/>
                </a:solidFill>
                <a:latin typeface="標楷體"/>
                <a:cs typeface="標楷體"/>
              </a:rPr>
              <a:t>流感流行期擴大使用</a:t>
            </a:r>
            <a:endParaRPr sz="2400">
              <a:solidFill>
                <a:prstClr val="black"/>
              </a:solidFill>
              <a:latin typeface="標楷體"/>
              <a:cs typeface="標楷體"/>
            </a:endParaRPr>
          </a:p>
          <a:p>
            <a:pPr marL="286385" indent="-274320">
              <a:spcBef>
                <a:spcPts val="585"/>
              </a:spcBef>
              <a:buClr>
                <a:srgbClr val="D24717"/>
              </a:buClr>
              <a:buSzPct val="84615"/>
              <a:buFont typeface="Wingdings 2"/>
              <a:buChar char=""/>
              <a:tabLst>
                <a:tab pos="287020" algn="l"/>
              </a:tabLst>
            </a:pPr>
            <a:r>
              <a:rPr sz="2600" dirty="0">
                <a:solidFill>
                  <a:prstClr val="black"/>
                </a:solidFill>
                <a:latin typeface="標楷體"/>
                <a:cs typeface="標楷體"/>
              </a:rPr>
              <a:t>公共衛</a:t>
            </a:r>
            <a:r>
              <a:rPr sz="2600" spc="-10" dirty="0">
                <a:solidFill>
                  <a:prstClr val="black"/>
                </a:solidFill>
                <a:latin typeface="標楷體"/>
                <a:cs typeface="標楷體"/>
              </a:rPr>
              <a:t>生</a:t>
            </a:r>
            <a:r>
              <a:rPr sz="2600" dirty="0">
                <a:solidFill>
                  <a:prstClr val="black"/>
                </a:solidFill>
                <a:latin typeface="標楷體"/>
                <a:cs typeface="標楷體"/>
              </a:rPr>
              <a:t>介入</a:t>
            </a:r>
            <a:endParaRPr sz="2600">
              <a:solidFill>
                <a:prstClr val="black"/>
              </a:solidFill>
              <a:latin typeface="標楷體"/>
              <a:cs typeface="標楷體"/>
            </a:endParaRPr>
          </a:p>
          <a:p>
            <a:pPr marL="560705" lvl="1" indent="-229235">
              <a:spcBef>
                <a:spcPts val="415"/>
              </a:spcBef>
              <a:buClr>
                <a:srgbClr val="9B2C1F"/>
              </a:buClr>
              <a:buSzPct val="64583"/>
              <a:buFont typeface="Wingdings"/>
              <a:buChar char=""/>
              <a:tabLst>
                <a:tab pos="561340" algn="l"/>
              </a:tabLst>
            </a:pPr>
            <a:r>
              <a:rPr sz="2400" dirty="0">
                <a:solidFill>
                  <a:prstClr val="black"/>
                </a:solidFill>
                <a:latin typeface="標楷體"/>
                <a:cs typeface="標楷體"/>
              </a:rPr>
              <a:t>咳嗽規範、手部衛生、有症狀時戴口罩</a:t>
            </a:r>
            <a:endParaRPr sz="2400">
              <a:solidFill>
                <a:prstClr val="black"/>
              </a:solidFill>
              <a:latin typeface="標楷體"/>
              <a:cs typeface="標楷體"/>
            </a:endParaRPr>
          </a:p>
          <a:p>
            <a:pPr marL="560705" lvl="1" indent="-229235">
              <a:spcBef>
                <a:spcPts val="395"/>
              </a:spcBef>
              <a:buClr>
                <a:srgbClr val="9B2C1F"/>
              </a:buClr>
              <a:buSzPct val="64583"/>
              <a:buFont typeface="Wingdings"/>
              <a:buChar char=""/>
              <a:tabLst>
                <a:tab pos="561340" algn="l"/>
              </a:tabLst>
            </a:pPr>
            <a:r>
              <a:rPr sz="2400" dirty="0">
                <a:solidFill>
                  <a:prstClr val="black"/>
                </a:solidFill>
                <a:latin typeface="標楷體"/>
                <a:cs typeface="標楷體"/>
              </a:rPr>
              <a:t>生病發燒不上班、不上課等</a:t>
            </a:r>
            <a:endParaRPr sz="2400">
              <a:solidFill>
                <a:prstClr val="black"/>
              </a:solidFill>
              <a:latin typeface="標楷體"/>
              <a:cs typeface="標楷體"/>
            </a:endParaRPr>
          </a:p>
        </p:txBody>
      </p:sp>
      <p:sp>
        <p:nvSpPr>
          <p:cNvPr id="5" name="object 5"/>
          <p:cNvSpPr txBox="1">
            <a:spLocks noGrp="1"/>
          </p:cNvSpPr>
          <p:nvPr>
            <p:ph type="sldNum" sz="quarter" idx="7"/>
          </p:nvPr>
        </p:nvSpPr>
        <p:spPr>
          <a:xfrm>
            <a:off x="1916583" y="6348947"/>
            <a:ext cx="230293" cy="192360"/>
          </a:xfrm>
          <a:prstGeom prst="rect">
            <a:avLst/>
          </a:prstGeom>
        </p:spPr>
        <p:txBody>
          <a:bodyPr vert="horz" wrap="square" lIns="0" tIns="0" rIns="0" bIns="0" rtlCol="0">
            <a:spAutoFit/>
          </a:bodyPr>
          <a:lstStyle/>
          <a:p>
            <a:pPr marL="38100">
              <a:lnSpc>
                <a:spcPts val="1505"/>
              </a:lnSpc>
            </a:pPr>
            <a:fld id="{81D60167-4931-47E6-BA6A-407CBD079E47}" type="slidenum">
              <a:rPr dirty="0">
                <a:solidFill>
                  <a:prstClr val="white"/>
                </a:solidFill>
              </a:rPr>
              <a:pPr marL="38100">
                <a:lnSpc>
                  <a:spcPts val="1505"/>
                </a:lnSpc>
              </a:pPr>
              <a:t>33</a:t>
            </a:fld>
            <a:endParaRPr dirty="0">
              <a:solidFill>
                <a:prstClr val="white"/>
              </a:solidFill>
            </a:endParaRPr>
          </a:p>
        </p:txBody>
      </p:sp>
      <p:sp>
        <p:nvSpPr>
          <p:cNvPr id="3" name="矩形 2">
            <a:extLst>
              <a:ext uri="{FF2B5EF4-FFF2-40B4-BE49-F238E27FC236}">
                <a16:creationId xmlns:a16="http://schemas.microsoft.com/office/drawing/2014/main" xmlns="" id="{8D066768-C0D3-46CE-81B9-2A395A82E910}"/>
              </a:ext>
            </a:extLst>
          </p:cNvPr>
          <p:cNvSpPr/>
          <p:nvPr/>
        </p:nvSpPr>
        <p:spPr>
          <a:xfrm>
            <a:off x="1002182" y="1403636"/>
            <a:ext cx="10121538" cy="134052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TW"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3"/>
            <a:ext cx="9144000" cy="6567043"/>
          </a:xfrm>
          <a:prstGeom prst="rect">
            <a:avLst/>
          </a:prstGeom>
        </p:spPr>
      </p:pic>
    </p:spTree>
    <p:extLst>
      <p:ext uri="{BB962C8B-B14F-4D97-AF65-F5344CB8AC3E}">
        <p14:creationId xmlns:p14="http://schemas.microsoft.com/office/powerpoint/2010/main" val="4214826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3B085909-3CE7-4F14-A717-6E771FA1CCC0}"/>
              </a:ext>
            </a:extLst>
          </p:cNvPr>
          <p:cNvSpPr>
            <a:spLocks noGrp="1"/>
          </p:cNvSpPr>
          <p:nvPr>
            <p:ph idx="1"/>
          </p:nvPr>
        </p:nvSpPr>
        <p:spPr/>
        <p:txBody>
          <a:bodyPr/>
          <a:lstStyle/>
          <a:p>
            <a:endParaRPr lang="zh-TW" altLang="en-US" dirty="0"/>
          </a:p>
        </p:txBody>
      </p:sp>
      <p:pic>
        <p:nvPicPr>
          <p:cNvPr id="4" name="圖片 3">
            <a:extLst>
              <a:ext uri="{FF2B5EF4-FFF2-40B4-BE49-F238E27FC236}">
                <a16:creationId xmlns:a16="http://schemas.microsoft.com/office/drawing/2014/main" xmlns="" id="{B22FF710-090D-498E-B200-C7AC1119EE87}"/>
              </a:ext>
            </a:extLst>
          </p:cNvPr>
          <p:cNvPicPr>
            <a:picLocks noChangeAspect="1"/>
          </p:cNvPicPr>
          <p:nvPr/>
        </p:nvPicPr>
        <p:blipFill>
          <a:blip r:embed="rId2"/>
          <a:stretch>
            <a:fillRect/>
          </a:stretch>
        </p:blipFill>
        <p:spPr>
          <a:xfrm>
            <a:off x="1346446" y="642938"/>
            <a:ext cx="9144000" cy="5534025"/>
          </a:xfrm>
          <a:prstGeom prst="rect">
            <a:avLst/>
          </a:prstGeom>
        </p:spPr>
      </p:pic>
    </p:spTree>
    <p:extLst>
      <p:ext uri="{BB962C8B-B14F-4D97-AF65-F5344CB8AC3E}">
        <p14:creationId xmlns:p14="http://schemas.microsoft.com/office/powerpoint/2010/main" val="70799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A26A881-8404-40D8-9A0C-2C35323BC7FD}"/>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xmlns="" id="{74229C7F-6D92-48AC-AEC3-27B22C99D408}"/>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xmlns="" id="{6432B2C7-999E-460D-A4F3-28F0E33ED2DA}"/>
              </a:ext>
            </a:extLst>
          </p:cNvPr>
          <p:cNvPicPr>
            <a:picLocks noChangeAspect="1"/>
          </p:cNvPicPr>
          <p:nvPr/>
        </p:nvPicPr>
        <p:blipFill>
          <a:blip r:embed="rId2"/>
          <a:stretch>
            <a:fillRect/>
          </a:stretch>
        </p:blipFill>
        <p:spPr>
          <a:xfrm>
            <a:off x="3653177" y="0"/>
            <a:ext cx="4885646" cy="6858000"/>
          </a:xfrm>
          <a:prstGeom prst="rect">
            <a:avLst/>
          </a:prstGeom>
        </p:spPr>
      </p:pic>
    </p:spTree>
    <p:extLst>
      <p:ext uri="{BB962C8B-B14F-4D97-AF65-F5344CB8AC3E}">
        <p14:creationId xmlns:p14="http://schemas.microsoft.com/office/powerpoint/2010/main" val="4010250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a:extLst>
              <a:ext uri="{FF2B5EF4-FFF2-40B4-BE49-F238E27FC236}">
                <a16:creationId xmlns:a16="http://schemas.microsoft.com/office/drawing/2014/main" xmlns="" id="{D1C1CAA8-70CE-41F3-B4B3-C92872936F4D}"/>
              </a:ext>
            </a:extLst>
          </p:cNvPr>
          <p:cNvSpPr>
            <a:spLocks noGrp="1" noChangeArrowheads="1"/>
          </p:cNvSpPr>
          <p:nvPr>
            <p:ph type="title"/>
          </p:nvPr>
        </p:nvSpPr>
        <p:spPr>
          <a:xfrm>
            <a:off x="2338388" y="1062039"/>
            <a:ext cx="7886700" cy="993775"/>
          </a:xfrm>
        </p:spPr>
        <p:txBody>
          <a:bodyPr/>
          <a:lstStyle/>
          <a:p>
            <a:pPr eaLnBrk="1" hangingPunct="1"/>
            <a:r>
              <a:rPr lang="zh-CN" altLang="en-US"/>
              <a:t>流感疫苗有兩種：</a:t>
            </a:r>
            <a:r>
              <a:rPr lang="zh-CN" altLang="en-US">
                <a:solidFill>
                  <a:srgbClr val="7030A0"/>
                </a:solidFill>
              </a:rPr>
              <a:t>活的吸，死的打</a:t>
            </a:r>
            <a:endParaRPr lang="zh-TW" altLang="en-US">
              <a:solidFill>
                <a:srgbClr val="7030A0"/>
              </a:solidFill>
            </a:endParaRPr>
          </a:p>
        </p:txBody>
      </p:sp>
      <p:pic>
        <p:nvPicPr>
          <p:cNvPr id="109571" name="內容版面配置區 3">
            <a:extLst>
              <a:ext uri="{FF2B5EF4-FFF2-40B4-BE49-F238E27FC236}">
                <a16:creationId xmlns:a16="http://schemas.microsoft.com/office/drawing/2014/main" xmlns="" id="{405F14FD-890A-437E-9112-75E5C313F0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38389" y="2036763"/>
            <a:ext cx="4346575" cy="3262312"/>
          </a:xfrm>
        </p:spPr>
      </p:pic>
      <p:sp>
        <p:nvSpPr>
          <p:cNvPr id="5" name="矩形 4">
            <a:extLst>
              <a:ext uri="{FF2B5EF4-FFF2-40B4-BE49-F238E27FC236}">
                <a16:creationId xmlns:a16="http://schemas.microsoft.com/office/drawing/2014/main" xmlns="" id="{861D9A51-9E4C-4226-90CD-4CAF9109FB6A}"/>
              </a:ext>
            </a:extLst>
          </p:cNvPr>
          <p:cNvSpPr/>
          <p:nvPr/>
        </p:nvSpPr>
        <p:spPr>
          <a:xfrm>
            <a:off x="6870700" y="3189289"/>
            <a:ext cx="3302000" cy="993775"/>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defTabSz="685800">
              <a:defRPr/>
            </a:pPr>
            <a:r>
              <a:rPr lang="en-US" altLang="zh-CN" sz="1350" dirty="0">
                <a:solidFill>
                  <a:prstClr val="black"/>
                </a:solidFill>
                <a:latin typeface="Calibri" panose="020F0502020204030204"/>
                <a:ea typeface="等线" panose="02010600030101010101" pitchFamily="2" charset="-122"/>
              </a:rPr>
              <a:t>TIV =</a:t>
            </a:r>
            <a:r>
              <a:rPr lang="en-US" altLang="zh-TW" sz="1350" dirty="0">
                <a:solidFill>
                  <a:prstClr val="black"/>
                </a:solidFill>
                <a:latin typeface="arial" panose="020B0604020202020204" pitchFamily="34" charset="0"/>
                <a:ea typeface="新細明體" panose="02020500000000000000" pitchFamily="18" charset="-120"/>
              </a:rPr>
              <a:t>Trivalent inactivated influenza vaccine</a:t>
            </a:r>
            <a:endParaRPr lang="en-US" altLang="zh-CN" sz="1350" dirty="0">
              <a:solidFill>
                <a:prstClr val="black"/>
              </a:solidFill>
              <a:latin typeface="arial" panose="020B0604020202020204" pitchFamily="34" charset="0"/>
              <a:ea typeface="等线" panose="02010600030101010101" pitchFamily="2" charset="-122"/>
            </a:endParaRPr>
          </a:p>
          <a:p>
            <a:pPr algn="ctr" defTabSz="685800">
              <a:defRPr/>
            </a:pPr>
            <a:r>
              <a:rPr lang="zh-CN" altLang="en-US" sz="1350" dirty="0">
                <a:solidFill>
                  <a:srgbClr val="FF00FF"/>
                </a:solidFill>
                <a:latin typeface="arial" panose="020B0604020202020204" pitchFamily="34" charset="0"/>
                <a:ea typeface="等线" panose="02010600030101010101" pitchFamily="2" charset="-122"/>
              </a:rPr>
              <a:t>懷孕婦女可用</a:t>
            </a:r>
            <a:r>
              <a:rPr lang="en-US" altLang="zh-CN" sz="1350" dirty="0">
                <a:solidFill>
                  <a:srgbClr val="FF00FF"/>
                </a:solidFill>
                <a:latin typeface="Calibri" panose="020F0502020204030204"/>
                <a:ea typeface="等线" panose="02010600030101010101" pitchFamily="2" charset="-122"/>
              </a:rPr>
              <a:t> </a:t>
            </a:r>
            <a:endParaRPr lang="zh-TW" altLang="en-US" sz="1350" dirty="0">
              <a:solidFill>
                <a:srgbClr val="FF00FF"/>
              </a:solidFill>
              <a:latin typeface="Calibri" panose="020F0502020204030204"/>
              <a:ea typeface="新細明體" panose="02020500000000000000" pitchFamily="18" charset="-120"/>
            </a:endParaRPr>
          </a:p>
        </p:txBody>
      </p:sp>
      <p:sp>
        <p:nvSpPr>
          <p:cNvPr id="6" name="矩形 5">
            <a:extLst>
              <a:ext uri="{FF2B5EF4-FFF2-40B4-BE49-F238E27FC236}">
                <a16:creationId xmlns:a16="http://schemas.microsoft.com/office/drawing/2014/main" xmlns="" id="{29D731AD-A28E-461B-8161-EFF3D67457AE}"/>
              </a:ext>
            </a:extLst>
          </p:cNvPr>
          <p:cNvSpPr/>
          <p:nvPr/>
        </p:nvSpPr>
        <p:spPr>
          <a:xfrm>
            <a:off x="6870700" y="4354514"/>
            <a:ext cx="3302000" cy="993775"/>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defTabSz="685800">
              <a:defRPr/>
            </a:pPr>
            <a:r>
              <a:rPr lang="en-US" altLang="zh-CN" sz="1350" dirty="0">
                <a:solidFill>
                  <a:prstClr val="black"/>
                </a:solidFill>
                <a:latin typeface="Calibri" panose="020F0502020204030204"/>
                <a:ea typeface="等线" panose="02010600030101010101" pitchFamily="2" charset="-122"/>
              </a:rPr>
              <a:t>LAIV = Live Attenuated Influenza Vaccine</a:t>
            </a:r>
          </a:p>
          <a:p>
            <a:pPr algn="ctr" defTabSz="685800">
              <a:defRPr/>
            </a:pPr>
            <a:r>
              <a:rPr lang="en-US" altLang="zh-TW" sz="1350" dirty="0">
                <a:solidFill>
                  <a:prstClr val="black"/>
                </a:solidFill>
                <a:latin typeface="Calibri" panose="020F0502020204030204"/>
                <a:ea typeface="新細明體" panose="02020500000000000000" pitchFamily="18" charset="-120"/>
              </a:rPr>
              <a:t>For healthy person 2-49 </a:t>
            </a:r>
            <a:r>
              <a:rPr lang="en-US" altLang="zh-TW" sz="1350" dirty="0" err="1">
                <a:solidFill>
                  <a:prstClr val="black"/>
                </a:solidFill>
                <a:latin typeface="Calibri" panose="020F0502020204030204"/>
                <a:ea typeface="新細明體" panose="02020500000000000000" pitchFamily="18" charset="-120"/>
              </a:rPr>
              <a:t>y.o</a:t>
            </a:r>
            <a:r>
              <a:rPr lang="en-US" altLang="zh-TW" sz="1350" dirty="0">
                <a:solidFill>
                  <a:prstClr val="black"/>
                </a:solidFill>
                <a:latin typeface="Calibri" panose="020F0502020204030204"/>
                <a:ea typeface="新細明體" panose="02020500000000000000" pitchFamily="18" charset="-120"/>
              </a:rPr>
              <a:t>.</a:t>
            </a:r>
          </a:p>
          <a:p>
            <a:pPr algn="ctr" defTabSz="685800">
              <a:defRPr/>
            </a:pPr>
            <a:r>
              <a:rPr lang="en-US" altLang="zh-TW" sz="1350" dirty="0">
                <a:solidFill>
                  <a:srgbClr val="FF0000"/>
                </a:solidFill>
                <a:latin typeface="Calibri" panose="020F0502020204030204"/>
                <a:ea typeface="新細明體" panose="02020500000000000000" pitchFamily="18" charset="-120"/>
              </a:rPr>
              <a:t>Not for pregnant women</a:t>
            </a:r>
          </a:p>
          <a:p>
            <a:pPr algn="ctr" defTabSz="685800">
              <a:defRPr/>
            </a:pPr>
            <a:endParaRPr lang="zh-TW" altLang="en-US" sz="1350" dirty="0">
              <a:solidFill>
                <a:prstClr val="black"/>
              </a:solidFill>
              <a:latin typeface="Calibri" panose="020F0502020204030204"/>
              <a:ea typeface="新細明體" panose="02020500000000000000" pitchFamily="18" charset="-12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a:extLst>
              <a:ext uri="{FF2B5EF4-FFF2-40B4-BE49-F238E27FC236}">
                <a16:creationId xmlns:a16="http://schemas.microsoft.com/office/drawing/2014/main" xmlns="" id="{AF04B9E6-0164-4CF2-A158-583700DD49C0}"/>
              </a:ext>
            </a:extLst>
          </p:cNvPr>
          <p:cNvSpPr>
            <a:spLocks noGrp="1" noChangeArrowheads="1"/>
          </p:cNvSpPr>
          <p:nvPr>
            <p:ph type="title"/>
          </p:nvPr>
        </p:nvSpPr>
        <p:spPr>
          <a:xfrm>
            <a:off x="2152650" y="365126"/>
            <a:ext cx="7886700" cy="1325563"/>
          </a:xfrm>
        </p:spPr>
        <p:txBody>
          <a:bodyPr/>
          <a:lstStyle/>
          <a:p>
            <a:pPr eaLnBrk="1" hangingPunct="1"/>
            <a:endParaRPr lang="zh-TW" altLang="en-US"/>
          </a:p>
        </p:txBody>
      </p:sp>
      <p:pic>
        <p:nvPicPr>
          <p:cNvPr id="113667" name="圖片 2">
            <a:extLst>
              <a:ext uri="{FF2B5EF4-FFF2-40B4-BE49-F238E27FC236}">
                <a16:creationId xmlns:a16="http://schemas.microsoft.com/office/drawing/2014/main" xmlns="" id="{31C8600B-EA18-497A-9447-D8ADC48C5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xmlns="" id="{14057CC9-2FD4-4126-9199-5DA86D9D2EB6}"/>
              </a:ext>
            </a:extLst>
          </p:cNvPr>
          <p:cNvSpPr/>
          <p:nvPr/>
        </p:nvSpPr>
        <p:spPr>
          <a:xfrm>
            <a:off x="7175500" y="6276975"/>
            <a:ext cx="316865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kumimoji="1" lang="zh-TW" altLang="en-US">
              <a:solidFill>
                <a:prstClr val="white"/>
              </a:solidFill>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a:extLst>
              <a:ext uri="{FF2B5EF4-FFF2-40B4-BE49-F238E27FC236}">
                <a16:creationId xmlns:a16="http://schemas.microsoft.com/office/drawing/2014/main" xmlns="" id="{75E842A8-C4AE-4A1D-8EB1-2AE5D136E7BB}"/>
              </a:ext>
            </a:extLst>
          </p:cNvPr>
          <p:cNvSpPr>
            <a:spLocks noGrp="1" noChangeArrowheads="1"/>
          </p:cNvSpPr>
          <p:nvPr>
            <p:ph type="title"/>
          </p:nvPr>
        </p:nvSpPr>
        <p:spPr>
          <a:xfrm>
            <a:off x="2152650" y="365126"/>
            <a:ext cx="7886700" cy="1325563"/>
          </a:xfrm>
        </p:spPr>
        <p:txBody>
          <a:bodyPr/>
          <a:lstStyle/>
          <a:p>
            <a:pPr eaLnBrk="1" hangingPunct="1"/>
            <a:endParaRPr lang="zh-TW" altLang="en-US"/>
          </a:p>
        </p:txBody>
      </p:sp>
      <p:pic>
        <p:nvPicPr>
          <p:cNvPr id="112643" name="圖片 2">
            <a:extLst>
              <a:ext uri="{FF2B5EF4-FFF2-40B4-BE49-F238E27FC236}">
                <a16:creationId xmlns:a16="http://schemas.microsoft.com/office/drawing/2014/main" xmlns="" id="{954F842B-C910-460C-9A7C-9072885F3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xmlns="" id="{22A49258-4A02-4C74-9ABB-02A0C5226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a:extLst>
              <a:ext uri="{FF2B5EF4-FFF2-40B4-BE49-F238E27FC236}">
                <a16:creationId xmlns:a16="http://schemas.microsoft.com/office/drawing/2014/main" xmlns="" id="{419B9672-1C5B-410D-81D1-E494003A4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57339"/>
            <a:ext cx="914400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a:extLst>
              <a:ext uri="{FF2B5EF4-FFF2-40B4-BE49-F238E27FC236}">
                <a16:creationId xmlns:a16="http://schemas.microsoft.com/office/drawing/2014/main" xmlns="" id="{39B63FD2-C007-49D9-813A-AADCB7761839}"/>
              </a:ext>
            </a:extLst>
          </p:cNvPr>
          <p:cNvSpPr>
            <a:spLocks noGrp="1" noChangeArrowheads="1"/>
          </p:cNvSpPr>
          <p:nvPr>
            <p:ph type="title"/>
          </p:nvPr>
        </p:nvSpPr>
        <p:spPr>
          <a:xfrm>
            <a:off x="2762250" y="44451"/>
            <a:ext cx="7886700" cy="1325563"/>
          </a:xfrm>
        </p:spPr>
        <p:txBody>
          <a:bodyPr/>
          <a:lstStyle/>
          <a:p>
            <a:pPr eaLnBrk="1" hangingPunct="1"/>
            <a:r>
              <a:rPr lang="zh-CN" altLang="en-US"/>
              <a:t>我猜我猜我猜猜猜</a:t>
            </a:r>
            <a:r>
              <a:rPr lang="en-US" altLang="zh-CN"/>
              <a:t>…….</a:t>
            </a:r>
            <a:endParaRPr lang="zh-TW" altLang="en-US"/>
          </a:p>
        </p:txBody>
      </p:sp>
      <p:pic>
        <p:nvPicPr>
          <p:cNvPr id="114691" name="圖片 2">
            <a:extLst>
              <a:ext uri="{FF2B5EF4-FFF2-40B4-BE49-F238E27FC236}">
                <a16:creationId xmlns:a16="http://schemas.microsoft.com/office/drawing/2014/main" xmlns="" id="{53044B9E-E578-48B7-B96E-10EAF8B68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5" y="206057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圖說文字: 向右箭號 4">
            <a:extLst>
              <a:ext uri="{FF2B5EF4-FFF2-40B4-BE49-F238E27FC236}">
                <a16:creationId xmlns:a16="http://schemas.microsoft.com/office/drawing/2014/main" xmlns="" id="{C850453A-8077-46C9-A37A-8173116F7A28}"/>
              </a:ext>
            </a:extLst>
          </p:cNvPr>
          <p:cNvSpPr/>
          <p:nvPr/>
        </p:nvSpPr>
        <p:spPr>
          <a:xfrm>
            <a:off x="1631504" y="3627022"/>
            <a:ext cx="2448272" cy="1440160"/>
          </a:xfrm>
          <a:prstGeom prst="rightArrowCallout">
            <a:avLst>
              <a:gd name="adj1" fmla="val 25000"/>
              <a:gd name="adj2" fmla="val 25000"/>
              <a:gd name="adj3" fmla="val 25000"/>
              <a:gd name="adj4" fmla="val 80396"/>
            </a:avLst>
          </a:prstGeom>
        </p:spPr>
        <p:style>
          <a:lnRef idx="0">
            <a:schemeClr val="accent4"/>
          </a:lnRef>
          <a:fillRef idx="3">
            <a:schemeClr val="accent4"/>
          </a:fillRef>
          <a:effectRef idx="3">
            <a:schemeClr val="accent4"/>
          </a:effectRef>
          <a:fontRef idx="minor">
            <a:schemeClr val="lt1"/>
          </a:fontRef>
        </p:style>
        <p:txBody>
          <a:bodyPr anchor="ctr"/>
          <a:lstStyle/>
          <a:p>
            <a:pPr algn="ctr" eaLnBrk="0" fontAlgn="base" hangingPunct="0">
              <a:spcBef>
                <a:spcPct val="0"/>
              </a:spcBef>
              <a:spcAft>
                <a:spcPct val="0"/>
              </a:spcAft>
              <a:defRPr/>
            </a:pPr>
            <a:r>
              <a:rPr kumimoji="1" lang="zh-CN" altLang="en-US" dirty="0">
                <a:solidFill>
                  <a:prstClr val="white"/>
                </a:solidFill>
                <a:latin typeface="Arial"/>
              </a:rPr>
              <a:t>這一年，</a:t>
            </a:r>
            <a:endParaRPr kumimoji="1" lang="en-US" altLang="zh-CN" dirty="0">
              <a:solidFill>
                <a:prstClr val="white"/>
              </a:solidFill>
              <a:latin typeface="Arial"/>
            </a:endParaRPr>
          </a:p>
          <a:p>
            <a:pPr algn="ctr" eaLnBrk="0" fontAlgn="base" hangingPunct="0">
              <a:spcBef>
                <a:spcPct val="0"/>
              </a:spcBef>
              <a:spcAft>
                <a:spcPct val="0"/>
              </a:spcAft>
              <a:defRPr/>
            </a:pPr>
            <a:r>
              <a:rPr kumimoji="1" lang="en-US" altLang="zh-CN" sz="1400" dirty="0">
                <a:solidFill>
                  <a:prstClr val="white"/>
                </a:solidFill>
                <a:latin typeface="Arial"/>
              </a:rPr>
              <a:t>A</a:t>
            </a:r>
            <a:r>
              <a:rPr kumimoji="1" lang="zh-CN" altLang="en-US" sz="1400" dirty="0">
                <a:solidFill>
                  <a:prstClr val="white"/>
                </a:solidFill>
                <a:latin typeface="Arial"/>
              </a:rPr>
              <a:t>流感猜對。</a:t>
            </a:r>
            <a:endParaRPr kumimoji="1" lang="en-US" altLang="zh-CN" sz="1400" dirty="0">
              <a:solidFill>
                <a:prstClr val="white"/>
              </a:solidFill>
              <a:latin typeface="Arial"/>
            </a:endParaRPr>
          </a:p>
          <a:p>
            <a:pPr algn="ctr" eaLnBrk="0" fontAlgn="base" hangingPunct="0">
              <a:spcBef>
                <a:spcPct val="0"/>
              </a:spcBef>
              <a:spcAft>
                <a:spcPct val="0"/>
              </a:spcAft>
              <a:defRPr/>
            </a:pPr>
            <a:r>
              <a:rPr kumimoji="1" lang="en-US" altLang="zh-CN" sz="1400" dirty="0">
                <a:solidFill>
                  <a:prstClr val="white"/>
                </a:solidFill>
                <a:latin typeface="Arial"/>
              </a:rPr>
              <a:t>B</a:t>
            </a:r>
            <a:r>
              <a:rPr kumimoji="1" lang="zh-CN" altLang="en-US" sz="1400" dirty="0">
                <a:solidFill>
                  <a:prstClr val="white"/>
                </a:solidFill>
                <a:latin typeface="Arial"/>
              </a:rPr>
              <a:t>流感猜錯（主要）。</a:t>
            </a:r>
            <a:endParaRPr kumimoji="1" lang="zh-TW" altLang="en-US" sz="1400" dirty="0">
              <a:solidFill>
                <a:prstClr val="white"/>
              </a:solidFill>
              <a:latin typeface="Arial"/>
            </a:endParaRPr>
          </a:p>
        </p:txBody>
      </p:sp>
      <p:sp>
        <p:nvSpPr>
          <p:cNvPr id="6" name="矩形 5">
            <a:extLst>
              <a:ext uri="{FF2B5EF4-FFF2-40B4-BE49-F238E27FC236}">
                <a16:creationId xmlns:a16="http://schemas.microsoft.com/office/drawing/2014/main" xmlns="" id="{57B43D2B-8D6C-4C83-AF77-DCE718655C53}"/>
              </a:ext>
            </a:extLst>
          </p:cNvPr>
          <p:cNvSpPr/>
          <p:nvPr/>
        </p:nvSpPr>
        <p:spPr>
          <a:xfrm>
            <a:off x="2170113" y="1125539"/>
            <a:ext cx="7886700" cy="790575"/>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eaLnBrk="0" fontAlgn="base" hangingPunct="0">
              <a:spcBef>
                <a:spcPct val="0"/>
              </a:spcBef>
              <a:spcAft>
                <a:spcPct val="0"/>
              </a:spcAft>
              <a:defRPr/>
            </a:pPr>
            <a:r>
              <a:rPr kumimoji="1" lang="en-US" altLang="zh-CN" dirty="0">
                <a:solidFill>
                  <a:prstClr val="black"/>
                </a:solidFill>
                <a:latin typeface="Arial"/>
              </a:rPr>
              <a:t>WHO strain selecting meeting in February</a:t>
            </a:r>
          </a:p>
          <a:p>
            <a:pPr algn="ctr" eaLnBrk="0" fontAlgn="base" hangingPunct="0">
              <a:spcBef>
                <a:spcPct val="0"/>
              </a:spcBef>
              <a:spcAft>
                <a:spcPct val="0"/>
              </a:spcAft>
              <a:defRPr/>
            </a:pPr>
            <a:r>
              <a:rPr kumimoji="1" lang="zh-CN" altLang="en-US" dirty="0">
                <a:solidFill>
                  <a:prstClr val="black"/>
                </a:solidFill>
                <a:latin typeface="Arial"/>
              </a:rPr>
              <a:t>會議中選擇</a:t>
            </a:r>
            <a:r>
              <a:rPr kumimoji="1" lang="en-US" altLang="zh-TW" dirty="0">
                <a:solidFill>
                  <a:prstClr val="black"/>
                </a:solidFill>
                <a:latin typeface="Arial"/>
              </a:rPr>
              <a:t>2</a:t>
            </a:r>
            <a:r>
              <a:rPr kumimoji="1" lang="zh-TW" altLang="en-US" dirty="0">
                <a:solidFill>
                  <a:prstClr val="black"/>
                </a:solidFill>
                <a:latin typeface="Arial"/>
              </a:rPr>
              <a:t>種</a:t>
            </a:r>
            <a:r>
              <a:rPr kumimoji="1" lang="en-US" altLang="zh-TW" dirty="0">
                <a:solidFill>
                  <a:prstClr val="black"/>
                </a:solidFill>
                <a:latin typeface="Arial"/>
              </a:rPr>
              <a:t>A</a:t>
            </a:r>
            <a:r>
              <a:rPr kumimoji="1" lang="zh-TW" altLang="en-US" dirty="0">
                <a:solidFill>
                  <a:prstClr val="black"/>
                </a:solidFill>
                <a:latin typeface="Arial"/>
              </a:rPr>
              <a:t>流（</a:t>
            </a:r>
            <a:r>
              <a:rPr kumimoji="1" lang="en-US" altLang="zh-TW" dirty="0">
                <a:solidFill>
                  <a:prstClr val="black"/>
                </a:solidFill>
                <a:latin typeface="Arial"/>
              </a:rPr>
              <a:t>H1N1</a:t>
            </a:r>
            <a:r>
              <a:rPr kumimoji="1" lang="zh-TW" altLang="en-US" dirty="0">
                <a:solidFill>
                  <a:prstClr val="black"/>
                </a:solidFill>
                <a:latin typeface="Arial"/>
              </a:rPr>
              <a:t>、</a:t>
            </a:r>
            <a:r>
              <a:rPr kumimoji="1" lang="en-US" altLang="zh-TW" dirty="0">
                <a:solidFill>
                  <a:prstClr val="black"/>
                </a:solidFill>
                <a:latin typeface="Arial"/>
              </a:rPr>
              <a:t>H3N2</a:t>
            </a:r>
            <a:r>
              <a:rPr kumimoji="1" lang="zh-TW" altLang="en-US" dirty="0">
                <a:solidFill>
                  <a:prstClr val="black"/>
                </a:solidFill>
                <a:latin typeface="Arial"/>
              </a:rPr>
              <a:t>）和</a:t>
            </a:r>
            <a:r>
              <a:rPr kumimoji="1" lang="en-US" altLang="zh-TW" dirty="0">
                <a:solidFill>
                  <a:prstClr val="black"/>
                </a:solidFill>
                <a:latin typeface="Arial"/>
              </a:rPr>
              <a:t>2</a:t>
            </a:r>
            <a:r>
              <a:rPr kumimoji="1" lang="zh-TW" altLang="en-US" dirty="0">
                <a:solidFill>
                  <a:prstClr val="black"/>
                </a:solidFill>
                <a:latin typeface="Arial"/>
              </a:rPr>
              <a:t>種</a:t>
            </a:r>
            <a:r>
              <a:rPr kumimoji="1" lang="en-US" altLang="zh-TW" dirty="0">
                <a:solidFill>
                  <a:prstClr val="black"/>
                </a:solidFill>
                <a:latin typeface="Arial"/>
              </a:rPr>
              <a:t>B</a:t>
            </a:r>
            <a:r>
              <a:rPr kumimoji="1" lang="zh-TW" altLang="en-US" dirty="0">
                <a:solidFill>
                  <a:prstClr val="black"/>
                </a:solidFill>
                <a:latin typeface="Arial"/>
              </a:rPr>
              <a:t>流病毒株（維多利亞和山形株）</a:t>
            </a:r>
          </a:p>
        </p:txBody>
      </p:sp>
      <p:sp>
        <p:nvSpPr>
          <p:cNvPr id="7" name="圖說文字: 向右箭號 6">
            <a:extLst>
              <a:ext uri="{FF2B5EF4-FFF2-40B4-BE49-F238E27FC236}">
                <a16:creationId xmlns:a16="http://schemas.microsoft.com/office/drawing/2014/main" xmlns="" id="{1D6F7677-8C44-4507-8BDD-5DA765EE6494}"/>
              </a:ext>
            </a:extLst>
          </p:cNvPr>
          <p:cNvSpPr/>
          <p:nvPr/>
        </p:nvSpPr>
        <p:spPr>
          <a:xfrm>
            <a:off x="1631504" y="5074190"/>
            <a:ext cx="2448272" cy="1440160"/>
          </a:xfrm>
          <a:prstGeom prst="rightArrowCallout">
            <a:avLst>
              <a:gd name="adj1" fmla="val 25000"/>
              <a:gd name="adj2" fmla="val 25000"/>
              <a:gd name="adj3" fmla="val 25000"/>
              <a:gd name="adj4" fmla="val 80396"/>
            </a:avLst>
          </a:prstGeom>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kumimoji="1" lang="zh-CN" altLang="en-US" dirty="0">
                <a:solidFill>
                  <a:prstClr val="white"/>
                </a:solidFill>
                <a:latin typeface="Arial"/>
              </a:rPr>
              <a:t>這一年，</a:t>
            </a:r>
            <a:endParaRPr kumimoji="1" lang="en-US" altLang="zh-CN" dirty="0">
              <a:solidFill>
                <a:prstClr val="white"/>
              </a:solidFill>
              <a:latin typeface="Arial"/>
            </a:endParaRPr>
          </a:p>
          <a:p>
            <a:pPr algn="ctr" eaLnBrk="0" fontAlgn="base" hangingPunct="0">
              <a:spcBef>
                <a:spcPct val="0"/>
              </a:spcBef>
              <a:spcAft>
                <a:spcPct val="0"/>
              </a:spcAft>
              <a:defRPr/>
            </a:pPr>
            <a:r>
              <a:rPr kumimoji="1" lang="en-US" altLang="zh-CN" sz="1400" dirty="0">
                <a:solidFill>
                  <a:prstClr val="white"/>
                </a:solidFill>
                <a:latin typeface="Arial"/>
              </a:rPr>
              <a:t>A</a:t>
            </a:r>
            <a:r>
              <a:rPr kumimoji="1" lang="zh-CN" altLang="en-US" sz="1400" dirty="0">
                <a:solidFill>
                  <a:prstClr val="white"/>
                </a:solidFill>
                <a:latin typeface="Arial"/>
              </a:rPr>
              <a:t>流感猜對（主要）。</a:t>
            </a:r>
            <a:endParaRPr kumimoji="1" lang="en-US" altLang="zh-CN" sz="1400" dirty="0">
              <a:solidFill>
                <a:prstClr val="white"/>
              </a:solidFill>
              <a:latin typeface="Arial"/>
            </a:endParaRPr>
          </a:p>
          <a:p>
            <a:pPr algn="ctr" eaLnBrk="0" fontAlgn="base" hangingPunct="0">
              <a:spcBef>
                <a:spcPct val="0"/>
              </a:spcBef>
              <a:spcAft>
                <a:spcPct val="0"/>
              </a:spcAft>
              <a:defRPr/>
            </a:pPr>
            <a:r>
              <a:rPr kumimoji="1" lang="en-US" altLang="zh-CN" sz="1400" dirty="0">
                <a:solidFill>
                  <a:prstClr val="white"/>
                </a:solidFill>
                <a:latin typeface="Arial"/>
              </a:rPr>
              <a:t>B</a:t>
            </a:r>
            <a:r>
              <a:rPr kumimoji="1" lang="zh-CN" altLang="en-US" sz="1400" dirty="0">
                <a:solidFill>
                  <a:prstClr val="white"/>
                </a:solidFill>
                <a:latin typeface="Arial"/>
              </a:rPr>
              <a:t>流感猜錯。</a:t>
            </a:r>
            <a:endParaRPr kumimoji="1" lang="zh-TW" altLang="en-US" sz="1400" dirty="0">
              <a:solidFill>
                <a:prstClr val="white"/>
              </a:solidFill>
              <a:latin typeface="Arial"/>
            </a:endParaRPr>
          </a:p>
        </p:txBody>
      </p:sp>
      <p:sp>
        <p:nvSpPr>
          <p:cNvPr id="8" name="矩形 7">
            <a:extLst>
              <a:ext uri="{FF2B5EF4-FFF2-40B4-BE49-F238E27FC236}">
                <a16:creationId xmlns:a16="http://schemas.microsoft.com/office/drawing/2014/main" xmlns="" id="{B0DA4FD4-E613-4CA3-9FD6-CCD4A6E4059F}"/>
              </a:ext>
            </a:extLst>
          </p:cNvPr>
          <p:cNvSpPr/>
          <p:nvPr/>
        </p:nvSpPr>
        <p:spPr>
          <a:xfrm>
            <a:off x="7896225" y="3284538"/>
            <a:ext cx="2160588"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kumimoji="1" lang="en-US" altLang="zh-TW" sz="1200" dirty="0">
                <a:solidFill>
                  <a:prstClr val="black"/>
                </a:solidFill>
                <a:latin typeface="Arial"/>
              </a:rPr>
              <a:t>Colorado/06/2017-like virus</a:t>
            </a:r>
            <a:r>
              <a:rPr kumimoji="1" lang="en-US" altLang="zh-TW" sz="1200" dirty="0">
                <a:solidFill>
                  <a:prstClr val="white"/>
                </a:solidFill>
                <a:latin typeface="Arial"/>
              </a:rPr>
              <a:t>)</a:t>
            </a:r>
            <a:endParaRPr kumimoji="1" lang="zh-TW" altLang="en-US" sz="1200" dirty="0">
              <a:solidFill>
                <a:prstClr val="white"/>
              </a:solidFill>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xmlns="" id="{4C363E4A-590A-4D86-BAED-442FC7C17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a:extLst>
              <a:ext uri="{FF2B5EF4-FFF2-40B4-BE49-F238E27FC236}">
                <a16:creationId xmlns:a16="http://schemas.microsoft.com/office/drawing/2014/main" xmlns="" id="{C9D92756-1187-4B09-BDB5-BFE977259A44}"/>
              </a:ext>
            </a:extLst>
          </p:cNvPr>
          <p:cNvSpPr>
            <a:spLocks noGrp="1"/>
          </p:cNvSpPr>
          <p:nvPr>
            <p:ph type="title" idx="4294967295"/>
          </p:nvPr>
        </p:nvSpPr>
        <p:spPr>
          <a:xfrm>
            <a:off x="2209800" y="485775"/>
            <a:ext cx="7772400" cy="1143000"/>
          </a:xfrm>
        </p:spPr>
        <p:txBody>
          <a:bodyPr/>
          <a:lstStyle/>
          <a:p>
            <a:pPr eaLnBrk="1" hangingPunct="1">
              <a:defRPr/>
            </a:pPr>
            <a:r>
              <a:rPr lang="zh-TW" altLang="en-US" b="1">
                <a:solidFill>
                  <a:srgbClr val="800000"/>
                </a:solidFill>
                <a:ea typeface="標楷體" panose="03000509000000000000" pitchFamily="65" charset="-120"/>
              </a:rPr>
              <a:t>流感疫苗接種禁忌與注意事項</a:t>
            </a:r>
            <a:endParaRPr lang="zh-TW" altLang="en-US" b="1">
              <a:solidFill>
                <a:srgbClr val="800000"/>
              </a:solidFill>
              <a:effectLst>
                <a:outerShdw blurRad="38100" dist="38100" dir="2700000" algn="tl">
                  <a:srgbClr val="C0C0C0"/>
                </a:outerShdw>
              </a:effectLst>
              <a:ea typeface="標楷體" panose="03000509000000000000" pitchFamily="65" charset="-120"/>
            </a:endParaRPr>
          </a:p>
        </p:txBody>
      </p:sp>
      <p:sp>
        <p:nvSpPr>
          <p:cNvPr id="115716" name="Rectangle 5">
            <a:extLst>
              <a:ext uri="{FF2B5EF4-FFF2-40B4-BE49-F238E27FC236}">
                <a16:creationId xmlns:a16="http://schemas.microsoft.com/office/drawing/2014/main" xmlns="" id="{8983B4C0-7DA2-41B2-A493-1E6273A89C31}"/>
              </a:ext>
            </a:extLst>
          </p:cNvPr>
          <p:cNvSpPr txBox="1">
            <a:spLocks noChangeArrowheads="1"/>
          </p:cNvSpPr>
          <p:nvPr/>
        </p:nvSpPr>
        <p:spPr bwMode="auto">
          <a:xfrm>
            <a:off x="1524000" y="1401763"/>
            <a:ext cx="8928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fontAlgn="base">
              <a:spcAft>
                <a:spcPct val="0"/>
              </a:spcAft>
            </a:pPr>
            <a:r>
              <a:rPr lang="zh-TW" altLang="en-US" sz="2800">
                <a:solidFill>
                  <a:srgbClr val="000000"/>
                </a:solidFill>
                <a:latin typeface="標楷體" panose="03000509000000000000" pitchFamily="65" charset="-120"/>
              </a:rPr>
              <a:t>禁忌症</a:t>
            </a:r>
          </a:p>
          <a:p>
            <a:pPr lvl="1" fontAlgn="base">
              <a:spcAft>
                <a:spcPct val="0"/>
              </a:spcAft>
            </a:pPr>
            <a:r>
              <a:rPr lang="zh-TW" altLang="zh-TW" sz="1800">
                <a:solidFill>
                  <a:srgbClr val="000000"/>
                </a:solidFill>
                <a:latin typeface="標楷體" panose="03000509000000000000" pitchFamily="65" charset="-120"/>
              </a:rPr>
              <a:t>已知對疫苗的成份有過敏者，不予接種</a:t>
            </a:r>
          </a:p>
          <a:p>
            <a:pPr lvl="1" fontAlgn="base">
              <a:spcAft>
                <a:spcPct val="0"/>
              </a:spcAft>
            </a:pPr>
            <a:r>
              <a:rPr lang="zh-TW" altLang="zh-TW" sz="1800">
                <a:solidFill>
                  <a:srgbClr val="000000"/>
                </a:solidFill>
                <a:latin typeface="標楷體" panose="03000509000000000000" pitchFamily="65" charset="-120"/>
              </a:rPr>
              <a:t>過去注射曾經發生嚴重不良反應者，不予接種</a:t>
            </a:r>
            <a:endParaRPr lang="zh-TW" altLang="en-US" sz="1800">
              <a:solidFill>
                <a:srgbClr val="000000"/>
              </a:solidFill>
              <a:latin typeface="標楷體" panose="03000509000000000000" pitchFamily="65" charset="-120"/>
            </a:endParaRPr>
          </a:p>
          <a:p>
            <a:pPr fontAlgn="base">
              <a:spcAft>
                <a:spcPct val="0"/>
              </a:spcAft>
            </a:pPr>
            <a:r>
              <a:rPr lang="zh-TW" altLang="en-US" sz="2800">
                <a:solidFill>
                  <a:srgbClr val="000000"/>
                </a:solidFill>
                <a:latin typeface="標楷體" panose="03000509000000000000" pitchFamily="65" charset="-120"/>
              </a:rPr>
              <a:t>注意事項</a:t>
            </a:r>
          </a:p>
          <a:p>
            <a:pPr lvl="1" fontAlgn="base">
              <a:spcAft>
                <a:spcPct val="0"/>
              </a:spcAft>
            </a:pPr>
            <a:r>
              <a:rPr lang="zh-TW" altLang="zh-TW" sz="1800">
                <a:solidFill>
                  <a:srgbClr val="000000"/>
                </a:solidFill>
                <a:latin typeface="標楷體" panose="03000509000000000000" pitchFamily="65" charset="-120"/>
              </a:rPr>
              <a:t>發燒或正患有急性中重</a:t>
            </a:r>
            <a:r>
              <a:rPr lang="zh-TW" altLang="en-US" sz="1800">
                <a:solidFill>
                  <a:srgbClr val="000000"/>
                </a:solidFill>
                <a:latin typeface="標楷體" panose="03000509000000000000" pitchFamily="65" charset="-120"/>
              </a:rPr>
              <a:t>度</a:t>
            </a:r>
            <a:r>
              <a:rPr lang="zh-TW" altLang="zh-TW" sz="1800">
                <a:solidFill>
                  <a:srgbClr val="000000"/>
                </a:solidFill>
                <a:latin typeface="標楷體" panose="03000509000000000000" pitchFamily="65" charset="-120"/>
              </a:rPr>
              <a:t>疾病者，宜待病情穩定後再接種</a:t>
            </a:r>
          </a:p>
          <a:p>
            <a:pPr lvl="1" fontAlgn="base">
              <a:spcAft>
                <a:spcPct val="0"/>
              </a:spcAft>
            </a:pPr>
            <a:r>
              <a:rPr lang="zh-TW" altLang="zh-TW" sz="1800">
                <a:solidFill>
                  <a:srgbClr val="000000"/>
                </a:solidFill>
                <a:latin typeface="標楷體" panose="03000509000000000000" pitchFamily="65" charset="-120"/>
              </a:rPr>
              <a:t>出生未滿</a:t>
            </a:r>
            <a:r>
              <a:rPr lang="en-US" altLang="zh-TW" sz="1800">
                <a:solidFill>
                  <a:srgbClr val="000000"/>
                </a:solidFill>
                <a:latin typeface="標楷體" panose="03000509000000000000" pitchFamily="65" charset="-120"/>
              </a:rPr>
              <a:t>6</a:t>
            </a:r>
            <a:r>
              <a:rPr lang="zh-TW" altLang="zh-TW" sz="1800">
                <a:solidFill>
                  <a:srgbClr val="000000"/>
                </a:solidFill>
                <a:latin typeface="標楷體" panose="03000509000000000000" pitchFamily="65" charset="-120"/>
              </a:rPr>
              <a:t>個月，因無使用效益及安全性等臨床資料，故不予接種</a:t>
            </a:r>
          </a:p>
          <a:p>
            <a:pPr lvl="1" fontAlgn="base">
              <a:spcAft>
                <a:spcPct val="0"/>
              </a:spcAft>
            </a:pPr>
            <a:r>
              <a:rPr lang="zh-TW" altLang="zh-TW" sz="1800">
                <a:solidFill>
                  <a:srgbClr val="000000"/>
                </a:solidFill>
                <a:latin typeface="標楷體" panose="03000509000000000000" pitchFamily="65" charset="-120"/>
              </a:rPr>
              <a:t>先前接種本疫苗</a:t>
            </a:r>
            <a:r>
              <a:rPr lang="en-US" altLang="zh-TW" sz="1800">
                <a:solidFill>
                  <a:srgbClr val="000000"/>
                </a:solidFill>
                <a:latin typeface="標楷體" panose="03000509000000000000" pitchFamily="65" charset="-120"/>
              </a:rPr>
              <a:t>6</a:t>
            </a:r>
            <a:r>
              <a:rPr lang="zh-TW" altLang="zh-TW" sz="1800">
                <a:solidFill>
                  <a:srgbClr val="000000"/>
                </a:solidFill>
                <a:latin typeface="標楷體" panose="03000509000000000000" pitchFamily="65" charset="-120"/>
              </a:rPr>
              <a:t>週內曾發生</a:t>
            </a:r>
            <a:r>
              <a:rPr lang="en-US" altLang="zh-TW" sz="1800">
                <a:solidFill>
                  <a:srgbClr val="000000"/>
                </a:solidFill>
                <a:latin typeface="標楷體" panose="03000509000000000000" pitchFamily="65" charset="-120"/>
              </a:rPr>
              <a:t>Guillain-Barr</a:t>
            </a:r>
            <a:r>
              <a:rPr lang="zh-TW" altLang="zh-TW" sz="1800">
                <a:solidFill>
                  <a:srgbClr val="000000"/>
                </a:solidFill>
                <a:latin typeface="標楷體" panose="03000509000000000000" pitchFamily="65" charset="-120"/>
              </a:rPr>
              <a:t>é 症候群</a:t>
            </a:r>
            <a:r>
              <a:rPr lang="en-US" altLang="zh-TW" sz="1800">
                <a:solidFill>
                  <a:srgbClr val="000000"/>
                </a:solidFill>
                <a:latin typeface="標楷體" panose="03000509000000000000" pitchFamily="65" charset="-120"/>
              </a:rPr>
              <a:t>(GBS)</a:t>
            </a:r>
            <a:r>
              <a:rPr lang="zh-TW" altLang="zh-TW" sz="1800">
                <a:solidFill>
                  <a:srgbClr val="000000"/>
                </a:solidFill>
                <a:latin typeface="標楷體" panose="03000509000000000000" pitchFamily="65" charset="-120"/>
              </a:rPr>
              <a:t>者，宜請醫師評估</a:t>
            </a:r>
          </a:p>
          <a:p>
            <a:pPr lvl="1" fontAlgn="base">
              <a:spcAft>
                <a:spcPct val="0"/>
              </a:spcAft>
            </a:pPr>
            <a:r>
              <a:rPr lang="zh-TW" altLang="zh-TW" sz="1800">
                <a:solidFill>
                  <a:srgbClr val="000000"/>
                </a:solidFill>
                <a:latin typeface="標楷體" panose="03000509000000000000" pitchFamily="65" charset="-120"/>
              </a:rPr>
              <a:t>已知對「蛋」之蛋白質有嚴重過敏者，可在門</a:t>
            </a:r>
            <a:r>
              <a:rPr lang="en-US" altLang="zh-TW" sz="1800">
                <a:solidFill>
                  <a:srgbClr val="000000"/>
                </a:solidFill>
                <a:latin typeface="標楷體" panose="03000509000000000000" pitchFamily="65" charset="-120"/>
              </a:rPr>
              <a:t>/</a:t>
            </a:r>
            <a:r>
              <a:rPr lang="zh-TW" altLang="zh-TW" sz="1800">
                <a:solidFill>
                  <a:srgbClr val="000000"/>
                </a:solidFill>
                <a:latin typeface="標楷體" panose="03000509000000000000" pitchFamily="65" charset="-120"/>
              </a:rPr>
              <a:t>住診由熟悉處理過敏症狀之醫事人員提供接種，並於接種後觀察</a:t>
            </a:r>
            <a:r>
              <a:rPr lang="en-US" altLang="zh-TW" sz="1800">
                <a:solidFill>
                  <a:srgbClr val="000000"/>
                </a:solidFill>
                <a:latin typeface="標楷體" panose="03000509000000000000" pitchFamily="65" charset="-120"/>
              </a:rPr>
              <a:t>30 </a:t>
            </a:r>
            <a:r>
              <a:rPr lang="zh-TW" altLang="zh-TW" sz="1800">
                <a:solidFill>
                  <a:srgbClr val="000000"/>
                </a:solidFill>
                <a:latin typeface="標楷體" panose="03000509000000000000" pitchFamily="65" charset="-120"/>
              </a:rPr>
              <a:t>分鐘，無不適症狀再離開</a:t>
            </a:r>
          </a:p>
          <a:p>
            <a:pPr lvl="1" fontAlgn="base">
              <a:spcAft>
                <a:spcPct val="0"/>
              </a:spcAft>
            </a:pPr>
            <a:r>
              <a:rPr lang="zh-TW" altLang="zh-TW" sz="1800">
                <a:solidFill>
                  <a:srgbClr val="000000"/>
                </a:solidFill>
                <a:latin typeface="標楷體" panose="03000509000000000000" pitchFamily="65" charset="-120"/>
              </a:rPr>
              <a:t>其他經醫師評估不適合接種者，不予接種</a:t>
            </a:r>
          </a:p>
          <a:p>
            <a:pPr fontAlgn="base">
              <a:spcAft>
                <a:spcPct val="0"/>
              </a:spcAft>
            </a:pPr>
            <a:r>
              <a:rPr lang="zh-TW" altLang="zh-TW" sz="2800">
                <a:solidFill>
                  <a:srgbClr val="000000"/>
                </a:solidFill>
                <a:latin typeface="標楷體" panose="03000509000000000000" pitchFamily="65" charset="-120"/>
              </a:rPr>
              <a:t>接種後注意事項</a:t>
            </a:r>
            <a:endParaRPr lang="zh-TW" altLang="en-US" sz="2800">
              <a:solidFill>
                <a:srgbClr val="000000"/>
              </a:solidFill>
              <a:latin typeface="標楷體" panose="03000509000000000000" pitchFamily="65" charset="-120"/>
            </a:endParaRPr>
          </a:p>
          <a:p>
            <a:pPr lvl="1" fontAlgn="base">
              <a:spcAft>
                <a:spcPct val="0"/>
              </a:spcAft>
            </a:pPr>
            <a:r>
              <a:rPr lang="zh-TW" altLang="zh-TW" sz="1800">
                <a:solidFill>
                  <a:srgbClr val="000000"/>
                </a:solidFill>
                <a:latin typeface="標楷體" panose="03000509000000000000" pitchFamily="65" charset="-120"/>
              </a:rPr>
              <a:t>接種疫苗後有極低的可能性發生立即型過敏反應，嚴重時可能導致過敏性休克。為了能在事件發生後立即進行醫療處置，接種疫苗後應於接種單位或附近稍做休息，並觀察至少</a:t>
            </a:r>
            <a:r>
              <a:rPr lang="en-US" altLang="zh-TW" sz="1800">
                <a:solidFill>
                  <a:srgbClr val="000000"/>
                </a:solidFill>
                <a:latin typeface="標楷體" panose="03000509000000000000" pitchFamily="65" charset="-120"/>
              </a:rPr>
              <a:t>30</a:t>
            </a:r>
            <a:r>
              <a:rPr lang="zh-TW" altLang="zh-TW" sz="1800">
                <a:solidFill>
                  <a:srgbClr val="000000"/>
                </a:solidFill>
                <a:latin typeface="標楷體" panose="03000509000000000000" pitchFamily="65" charset="-120"/>
              </a:rPr>
              <a:t>分鐘以上，待無不適後再離開</a:t>
            </a:r>
            <a:endParaRPr lang="zh-TW" altLang="en-US" sz="1800">
              <a:solidFill>
                <a:srgbClr val="000000"/>
              </a:solidFill>
              <a:latin typeface="標楷體" panose="03000509000000000000" pitchFamily="65" charset="-120"/>
            </a:endParaRPr>
          </a:p>
          <a:p>
            <a:pPr fontAlgn="base">
              <a:spcAft>
                <a:spcPct val="0"/>
              </a:spcAft>
            </a:pPr>
            <a:endParaRPr lang="zh-TW" altLang="zh-TW" sz="2800">
              <a:solidFill>
                <a:srgbClr val="000000"/>
              </a:solidFill>
              <a:latin typeface="標楷體" panose="03000509000000000000" pitchFamily="65" charset="-120"/>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xmlns="" id="{72D4F029-B237-47D7-B8E9-667BF4B3E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4">
            <a:extLst>
              <a:ext uri="{FF2B5EF4-FFF2-40B4-BE49-F238E27FC236}">
                <a16:creationId xmlns:a16="http://schemas.microsoft.com/office/drawing/2014/main" xmlns="" id="{23813B87-C700-4EB2-9576-AEB0049FF626}"/>
              </a:ext>
            </a:extLst>
          </p:cNvPr>
          <p:cNvSpPr>
            <a:spLocks noGrp="1" noChangeArrowheads="1"/>
          </p:cNvSpPr>
          <p:nvPr>
            <p:ph type="title" idx="4294967295"/>
          </p:nvPr>
        </p:nvSpPr>
        <p:spPr>
          <a:xfrm>
            <a:off x="2208213" y="630238"/>
            <a:ext cx="7772400" cy="1143000"/>
          </a:xfrm>
        </p:spPr>
        <p:txBody>
          <a:bodyPr/>
          <a:lstStyle/>
          <a:p>
            <a:pPr eaLnBrk="1" hangingPunct="1"/>
            <a:r>
              <a:rPr lang="zh-TW" altLang="en-US" b="1">
                <a:solidFill>
                  <a:srgbClr val="800000"/>
                </a:solidFill>
                <a:ea typeface="標楷體" panose="03000509000000000000" pitchFamily="65" charset="-120"/>
              </a:rPr>
              <a:t>流感疫苗的保護效果</a:t>
            </a:r>
          </a:p>
        </p:txBody>
      </p:sp>
      <p:sp>
        <p:nvSpPr>
          <p:cNvPr id="116740" name="Rectangle 5">
            <a:extLst>
              <a:ext uri="{FF2B5EF4-FFF2-40B4-BE49-F238E27FC236}">
                <a16:creationId xmlns:a16="http://schemas.microsoft.com/office/drawing/2014/main" xmlns="" id="{2AB79868-8CDC-4396-AC29-CC9F334DEE9F}"/>
              </a:ext>
            </a:extLst>
          </p:cNvPr>
          <p:cNvSpPr>
            <a:spLocks noGrp="1" noChangeArrowheads="1"/>
          </p:cNvSpPr>
          <p:nvPr>
            <p:ph type="body" idx="4294967295"/>
          </p:nvPr>
        </p:nvSpPr>
        <p:spPr>
          <a:xfrm>
            <a:off x="2135189" y="1700213"/>
            <a:ext cx="7921625" cy="4114800"/>
          </a:xfrm>
        </p:spPr>
        <p:txBody>
          <a:bodyPr/>
          <a:lstStyle/>
          <a:p>
            <a:pPr eaLnBrk="1" hangingPunct="1"/>
            <a:r>
              <a:rPr lang="zh-TW" altLang="en-US" b="1"/>
              <a:t>隨當年度流行病毒型別不同而</a:t>
            </a:r>
            <a:r>
              <a:rPr lang="zh-TW" altLang="en-US" b="1">
                <a:solidFill>
                  <a:srgbClr val="FF0000"/>
                </a:solidFill>
              </a:rPr>
              <a:t>有差異</a:t>
            </a:r>
          </a:p>
          <a:p>
            <a:pPr eaLnBrk="1" hangingPunct="1"/>
            <a:r>
              <a:rPr lang="zh-TW" altLang="en-US" b="1"/>
              <a:t>若疫苗株與流行株相符，則在</a:t>
            </a:r>
            <a:r>
              <a:rPr lang="en-US" altLang="zh-TW" b="1"/>
              <a:t>65</a:t>
            </a:r>
            <a:r>
              <a:rPr lang="zh-TW" altLang="en-US" b="1"/>
              <a:t>歲以下的成人，保護效力約在</a:t>
            </a:r>
            <a:r>
              <a:rPr lang="en-US" altLang="zh-TW" b="1">
                <a:solidFill>
                  <a:srgbClr val="FF0000"/>
                </a:solidFill>
              </a:rPr>
              <a:t>70~90%</a:t>
            </a:r>
            <a:r>
              <a:rPr lang="zh-TW" altLang="en-US" b="1"/>
              <a:t>之間</a:t>
            </a:r>
          </a:p>
          <a:p>
            <a:pPr eaLnBrk="1" hangingPunct="1"/>
            <a:r>
              <a:rPr lang="zh-TW" altLang="en-US" b="1"/>
              <a:t>對老年人的保護力稍差，約可減少</a:t>
            </a:r>
            <a:r>
              <a:rPr lang="en-US" altLang="zh-TW" b="1">
                <a:solidFill>
                  <a:srgbClr val="FF0000"/>
                </a:solidFill>
              </a:rPr>
              <a:t>30</a:t>
            </a:r>
            <a:r>
              <a:rPr lang="zh-TW" altLang="en-US" b="1">
                <a:solidFill>
                  <a:srgbClr val="FF0000"/>
                </a:solidFill>
              </a:rPr>
              <a:t>～</a:t>
            </a:r>
            <a:r>
              <a:rPr lang="en-US" altLang="zh-TW" b="1">
                <a:solidFill>
                  <a:srgbClr val="FF0000"/>
                </a:solidFill>
              </a:rPr>
              <a:t>70</a:t>
            </a:r>
            <a:r>
              <a:rPr lang="zh-TW" altLang="en-US" b="1"/>
              <a:t>％流感及肺炎（</a:t>
            </a:r>
            <a:r>
              <a:rPr lang="en-US" altLang="zh-TW" b="1"/>
              <a:t>P&amp;I</a:t>
            </a:r>
            <a:r>
              <a:rPr lang="zh-TW" altLang="en-US" b="1"/>
              <a:t>）住院率</a:t>
            </a:r>
          </a:p>
          <a:p>
            <a:pPr eaLnBrk="1" hangingPunct="1"/>
            <a:r>
              <a:rPr lang="zh-TW" altLang="en-US" b="1"/>
              <a:t>在幼兒的研究，完整施打流感疫苗可降低</a:t>
            </a:r>
            <a:r>
              <a:rPr lang="en-US" altLang="zh-TW" b="1">
                <a:solidFill>
                  <a:srgbClr val="FF0000"/>
                </a:solidFill>
              </a:rPr>
              <a:t>70</a:t>
            </a:r>
            <a:r>
              <a:rPr lang="zh-TW" altLang="en-US" b="1">
                <a:solidFill>
                  <a:srgbClr val="FF0000"/>
                </a:solidFill>
              </a:rPr>
              <a:t>％</a:t>
            </a:r>
            <a:r>
              <a:rPr lang="zh-TW" altLang="en-US" b="1"/>
              <a:t>嬰幼兒因流感引起的住院比例</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xmlns="" id="{5EA9EF37-B262-423F-8B7B-DB93AF5A4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標題 1">
            <a:extLst>
              <a:ext uri="{FF2B5EF4-FFF2-40B4-BE49-F238E27FC236}">
                <a16:creationId xmlns:a16="http://schemas.microsoft.com/office/drawing/2014/main" xmlns="" id="{0E1C80E4-6495-4853-9124-1D2BF4BB5602}"/>
              </a:ext>
            </a:extLst>
          </p:cNvPr>
          <p:cNvSpPr>
            <a:spLocks noGrp="1" noChangeArrowheads="1"/>
          </p:cNvSpPr>
          <p:nvPr>
            <p:ph type="title" idx="4294967295"/>
          </p:nvPr>
        </p:nvSpPr>
        <p:spPr>
          <a:xfrm>
            <a:off x="2063750" y="557213"/>
            <a:ext cx="7772400" cy="1143000"/>
          </a:xfrm>
        </p:spPr>
        <p:txBody>
          <a:bodyPr/>
          <a:lstStyle/>
          <a:p>
            <a:pPr eaLnBrk="1" hangingPunct="1"/>
            <a:r>
              <a:rPr lang="zh-TW" altLang="en-US" sz="4000" b="1">
                <a:solidFill>
                  <a:srgbClr val="800000"/>
                </a:solidFill>
                <a:ea typeface="標楷體" panose="03000509000000000000" pitchFamily="65" charset="-120"/>
              </a:rPr>
              <a:t>孕婦與流感</a:t>
            </a:r>
          </a:p>
        </p:txBody>
      </p:sp>
      <p:sp>
        <p:nvSpPr>
          <p:cNvPr id="118788" name="內容版面配置區 2">
            <a:extLst>
              <a:ext uri="{FF2B5EF4-FFF2-40B4-BE49-F238E27FC236}">
                <a16:creationId xmlns:a16="http://schemas.microsoft.com/office/drawing/2014/main" xmlns="" id="{DEA562DC-DA8E-49DA-B216-CA9AA0CAF0AC}"/>
              </a:ext>
            </a:extLst>
          </p:cNvPr>
          <p:cNvSpPr>
            <a:spLocks noGrp="1" noChangeArrowheads="1"/>
          </p:cNvSpPr>
          <p:nvPr>
            <p:ph idx="4294967295"/>
          </p:nvPr>
        </p:nvSpPr>
        <p:spPr>
          <a:xfrm>
            <a:off x="2135188" y="1628775"/>
            <a:ext cx="7772400" cy="4114800"/>
          </a:xfrm>
        </p:spPr>
        <p:txBody>
          <a:bodyPr/>
          <a:lstStyle/>
          <a:p>
            <a:pPr eaLnBrk="1" hangingPunct="1"/>
            <a:r>
              <a:rPr lang="zh-TW" altLang="en-US"/>
              <a:t>孕婦感染流感後有</a:t>
            </a:r>
            <a:r>
              <a:rPr lang="zh-TW" altLang="en-US">
                <a:solidFill>
                  <a:srgbClr val="FF0000"/>
                </a:solidFill>
              </a:rPr>
              <a:t>較高風險</a:t>
            </a:r>
            <a:r>
              <a:rPr lang="zh-TW" altLang="en-US"/>
              <a:t>發生併發症</a:t>
            </a:r>
          </a:p>
          <a:p>
            <a:pPr eaLnBrk="1" hangingPunct="1"/>
            <a:r>
              <a:rPr lang="zh-TW" altLang="en-US"/>
              <a:t>感染流感的孕婦建議</a:t>
            </a:r>
            <a:r>
              <a:rPr lang="zh-TW" altLang="en-US">
                <a:solidFill>
                  <a:srgbClr val="FF0000"/>
                </a:solidFill>
              </a:rPr>
              <a:t>儘早</a:t>
            </a:r>
            <a:r>
              <a:rPr lang="zh-TW" altLang="en-US"/>
              <a:t>使用抗病毒藥物治療</a:t>
            </a:r>
          </a:p>
          <a:p>
            <a:pPr eaLnBrk="1" hangingPunct="1"/>
            <a:r>
              <a:rPr lang="zh-TW" altLang="en-US"/>
              <a:t>孕婦接種流感疫苗能夠降低</a:t>
            </a:r>
            <a:r>
              <a:rPr lang="zh-TW" altLang="en-US">
                <a:solidFill>
                  <a:srgbClr val="FF0000"/>
                </a:solidFill>
              </a:rPr>
              <a:t>孕婦、胎兒與新生兒</a:t>
            </a:r>
            <a:r>
              <a:rPr lang="zh-TW" altLang="en-US"/>
              <a:t>罹患流感及產生後續併發症的風險</a:t>
            </a:r>
          </a:p>
          <a:p>
            <a:pPr eaLnBrk="1" hangingPunct="1"/>
            <a:r>
              <a:rPr lang="zh-TW" altLang="en-US"/>
              <a:t>研究顯示孕婦接種流感疫苗是</a:t>
            </a:r>
            <a:r>
              <a:rPr lang="zh-TW" altLang="en-US">
                <a:solidFill>
                  <a:srgbClr val="FF0000"/>
                </a:solidFill>
              </a:rPr>
              <a:t>安全的</a:t>
            </a:r>
          </a:p>
          <a:p>
            <a:pPr eaLnBrk="1" hangingPunct="1"/>
            <a:r>
              <a:rPr lang="zh-TW" altLang="en-US"/>
              <a:t>孕婦為</a:t>
            </a:r>
            <a:r>
              <a:rPr lang="zh-TW" altLang="en-US">
                <a:solidFill>
                  <a:srgbClr val="FF0000"/>
                </a:solidFill>
              </a:rPr>
              <a:t>世界衛生組織（</a:t>
            </a:r>
            <a:r>
              <a:rPr lang="en-US" altLang="zh-TW">
                <a:solidFill>
                  <a:srgbClr val="FF0000"/>
                </a:solidFill>
              </a:rPr>
              <a:t>WHO</a:t>
            </a:r>
            <a:r>
              <a:rPr lang="zh-TW" altLang="en-US">
                <a:solidFill>
                  <a:srgbClr val="FF0000"/>
                </a:solidFill>
              </a:rPr>
              <a:t>）及各國</a:t>
            </a:r>
            <a:r>
              <a:rPr lang="zh-TW" altLang="en-US"/>
              <a:t>流感疫苗建議優先接種對象</a:t>
            </a:r>
          </a:p>
          <a:p>
            <a:pPr eaLnBrk="1" hangingPunct="1"/>
            <a:endParaRPr lang="zh-TW" altLang="en-US"/>
          </a:p>
          <a:p>
            <a:pPr eaLnBrk="1" hangingPunct="1"/>
            <a:endParaRPr lang="zh-TW" altLang="en-US"/>
          </a:p>
          <a:p>
            <a:pPr eaLnBrk="1" hangingPunct="1"/>
            <a:endParaRPr lang="en-US" altLang="zh-TW"/>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4" name="Picture 2">
            <a:extLst>
              <a:ext uri="{FF2B5EF4-FFF2-40B4-BE49-F238E27FC236}">
                <a16:creationId xmlns:a16="http://schemas.microsoft.com/office/drawing/2014/main" xmlns="" id="{1741BA98-03A3-4A68-BAC0-47A72D640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a:extLst>
              <a:ext uri="{FF2B5EF4-FFF2-40B4-BE49-F238E27FC236}">
                <a16:creationId xmlns:a16="http://schemas.microsoft.com/office/drawing/2014/main" xmlns="" id="{281AEA30-AAEB-4278-A2AF-128D184DDC6B}"/>
              </a:ext>
            </a:extLst>
          </p:cNvPr>
          <p:cNvSpPr>
            <a:spLocks noGrp="1" noChangeArrowheads="1"/>
          </p:cNvSpPr>
          <p:nvPr>
            <p:ph type="title" idx="4294967295"/>
          </p:nvPr>
        </p:nvSpPr>
        <p:spPr>
          <a:xfrm>
            <a:off x="2130426" y="681039"/>
            <a:ext cx="7927975" cy="803275"/>
          </a:xfrm>
        </p:spPr>
        <p:txBody>
          <a:bodyPr/>
          <a:lstStyle/>
          <a:p>
            <a:pPr eaLnBrk="1" hangingPunct="1"/>
            <a:r>
              <a:rPr lang="zh-TW" altLang="en-US" b="1">
                <a:solidFill>
                  <a:srgbClr val="800000"/>
                </a:solidFill>
                <a:latin typeface="Times New Roman" panose="02020603050405020304" pitchFamily="18" charset="0"/>
                <a:ea typeface="標楷體" panose="03000509000000000000" pitchFamily="65" charset="-120"/>
              </a:rPr>
              <a:t>流感疫苗常見不良反應</a:t>
            </a:r>
          </a:p>
        </p:txBody>
      </p:sp>
      <p:sp>
        <p:nvSpPr>
          <p:cNvPr id="120836" name="內容版面配置區 2">
            <a:extLst>
              <a:ext uri="{FF2B5EF4-FFF2-40B4-BE49-F238E27FC236}">
                <a16:creationId xmlns:a16="http://schemas.microsoft.com/office/drawing/2014/main" xmlns="" id="{4DD666AB-AACD-4BCA-BF89-D6C669629912}"/>
              </a:ext>
            </a:extLst>
          </p:cNvPr>
          <p:cNvSpPr>
            <a:spLocks noGrp="1" noChangeArrowheads="1"/>
          </p:cNvSpPr>
          <p:nvPr>
            <p:ph idx="4294967295"/>
          </p:nvPr>
        </p:nvSpPr>
        <p:spPr>
          <a:xfrm>
            <a:off x="2063751" y="1628776"/>
            <a:ext cx="7916863" cy="4176713"/>
          </a:xfrm>
        </p:spPr>
        <p:txBody>
          <a:bodyPr/>
          <a:lstStyle/>
          <a:p>
            <a:pPr eaLnBrk="1" hangingPunct="1"/>
            <a:r>
              <a:rPr lang="en-US" altLang="zh-TW"/>
              <a:t>10~50</a:t>
            </a:r>
            <a:r>
              <a:rPr lang="zh-TW" altLang="en-US"/>
              <a:t>％可能發生注射部位疼痛、紅腫</a:t>
            </a:r>
          </a:p>
          <a:p>
            <a:pPr eaLnBrk="1" hangingPunct="1"/>
            <a:r>
              <a:rPr lang="en-US" altLang="zh-TW"/>
              <a:t>1~2</a:t>
            </a:r>
            <a:r>
              <a:rPr lang="zh-TW" altLang="en-US"/>
              <a:t>％會出現發燒、虛弱等全身性反應</a:t>
            </a:r>
          </a:p>
          <a:p>
            <a:pPr eaLnBrk="1" hangingPunct="1"/>
            <a:r>
              <a:rPr lang="zh-TW" altLang="en-US"/>
              <a:t>嚴重的反應如全身性過敏反應或</a:t>
            </a:r>
            <a:r>
              <a:rPr lang="en-US" altLang="zh-TW"/>
              <a:t>Guillain-Barré</a:t>
            </a:r>
            <a:r>
              <a:rPr lang="zh-TW" altLang="zh-TW"/>
              <a:t>症候群</a:t>
            </a:r>
            <a:r>
              <a:rPr lang="en-US" altLang="zh-TW"/>
              <a:t>(GBS)</a:t>
            </a:r>
            <a:r>
              <a:rPr lang="zh-TW" altLang="en-US"/>
              <a:t>發生率在</a:t>
            </a:r>
            <a:r>
              <a:rPr lang="zh-TW" altLang="en-US">
                <a:solidFill>
                  <a:srgbClr val="FF0000"/>
                </a:solidFill>
              </a:rPr>
              <a:t>百萬分之</a:t>
            </a:r>
            <a:r>
              <a:rPr lang="en-US" altLang="zh-TW">
                <a:solidFill>
                  <a:srgbClr val="FF0000"/>
                </a:solidFill>
              </a:rPr>
              <a:t>1</a:t>
            </a:r>
            <a:r>
              <a:rPr lang="zh-TW" altLang="en-US"/>
              <a:t>以下</a:t>
            </a:r>
          </a:p>
          <a:p>
            <a:pPr eaLnBrk="1" hangingPunct="1"/>
            <a:endParaRPr lang="en-US" altLang="zh-TW"/>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7BE6C08-B75D-4E69-BF1E-AC71FBC4C21F}"/>
              </a:ext>
            </a:extLst>
          </p:cNvPr>
          <p:cNvSpPr>
            <a:spLocks noGrp="1"/>
          </p:cNvSpPr>
          <p:nvPr>
            <p:ph type="title"/>
          </p:nvPr>
        </p:nvSpPr>
        <p:spPr>
          <a:xfrm>
            <a:off x="3071814" y="476250"/>
            <a:ext cx="6696075" cy="990600"/>
          </a:xfrm>
        </p:spPr>
        <p:txBody>
          <a:bodyPr/>
          <a:lstStyle/>
          <a:p>
            <a:pPr>
              <a:defRPr/>
            </a:pPr>
            <a:r>
              <a:rPr lang="en-US" altLang="zh-CN" dirty="0"/>
              <a:t>Outline</a:t>
            </a:r>
            <a:endParaRPr lang="zh-TW" altLang="en-US" dirty="0"/>
          </a:p>
        </p:txBody>
      </p:sp>
      <p:sp>
        <p:nvSpPr>
          <p:cNvPr id="67587" name="內容版面配置區 2">
            <a:extLst>
              <a:ext uri="{FF2B5EF4-FFF2-40B4-BE49-F238E27FC236}">
                <a16:creationId xmlns:a16="http://schemas.microsoft.com/office/drawing/2014/main" xmlns="" id="{6F9E8071-B4E0-4F57-9CF5-52AD4D44DC09}"/>
              </a:ext>
            </a:extLst>
          </p:cNvPr>
          <p:cNvSpPr>
            <a:spLocks noGrp="1"/>
          </p:cNvSpPr>
          <p:nvPr>
            <p:ph idx="1"/>
          </p:nvPr>
        </p:nvSpPr>
        <p:spPr>
          <a:xfrm>
            <a:off x="2927350" y="1700213"/>
            <a:ext cx="8151982" cy="4876800"/>
          </a:xfrm>
        </p:spPr>
        <p:txBody>
          <a:bodyPr/>
          <a:lstStyle/>
          <a:p>
            <a:r>
              <a:rPr lang="zh-CN" altLang="en-US" sz="2800" dirty="0">
                <a:cs typeface="方正舒体"/>
              </a:rPr>
              <a:t>流感病毒以及相關名詞介紹</a:t>
            </a:r>
            <a:endParaRPr lang="en-US" altLang="zh-CN" sz="2800" dirty="0">
              <a:cs typeface="方正舒体"/>
            </a:endParaRPr>
          </a:p>
          <a:p>
            <a:r>
              <a:rPr lang="zh-CN" altLang="en-US" sz="2800" dirty="0">
                <a:cs typeface="方正舒体"/>
              </a:rPr>
              <a:t>如何區別流感和感冒</a:t>
            </a:r>
            <a:endParaRPr lang="en-US" altLang="zh-CN" sz="2800" dirty="0">
              <a:cs typeface="方正舒体"/>
            </a:endParaRPr>
          </a:p>
          <a:p>
            <a:r>
              <a:rPr lang="zh-CN" altLang="en-US" sz="2800" dirty="0">
                <a:cs typeface="方正舒体"/>
              </a:rPr>
              <a:t>流感的傳播途徑</a:t>
            </a:r>
            <a:endParaRPr lang="en-US" altLang="zh-CN" sz="2800" dirty="0">
              <a:cs typeface="方正舒体"/>
            </a:endParaRPr>
          </a:p>
          <a:p>
            <a:r>
              <a:rPr lang="zh-TW" altLang="en-US" sz="2800" dirty="0"/>
              <a:t>流感的症狀（含併發重症）</a:t>
            </a:r>
          </a:p>
          <a:p>
            <a:r>
              <a:rPr lang="zh-CN" altLang="en-US" sz="2800" dirty="0">
                <a:cs typeface="方正舒体"/>
              </a:rPr>
              <a:t>流感疫苗介紹</a:t>
            </a:r>
            <a:endParaRPr lang="en-US" altLang="zh-CN" sz="2800" dirty="0">
              <a:cs typeface="方正舒体"/>
            </a:endParaRPr>
          </a:p>
          <a:p>
            <a:r>
              <a:rPr lang="zh-CN" altLang="en-US" sz="2800" dirty="0">
                <a:solidFill>
                  <a:srgbClr val="FF0000"/>
                </a:solidFill>
                <a:cs typeface="方正舒体"/>
              </a:rPr>
              <a:t>流感的治療</a:t>
            </a:r>
            <a:endParaRPr lang="en-US" altLang="zh-CN" sz="2800" dirty="0">
              <a:solidFill>
                <a:srgbClr val="FF0000"/>
              </a:solidFill>
              <a:cs typeface="方正舒体"/>
            </a:endParaRPr>
          </a:p>
          <a:p>
            <a:r>
              <a:rPr lang="zh-CN" altLang="en-US" sz="2800" dirty="0">
                <a:cs typeface="方正舒体"/>
              </a:rPr>
              <a:t>流感的感控防護（</a:t>
            </a:r>
            <a:r>
              <a:rPr lang="zh-TW" altLang="en-US" sz="2800" dirty="0">
                <a:latin typeface="Yu Gothic UI" panose="020B0500000000000000" pitchFamily="34" charset="-128"/>
                <a:ea typeface="Yu Gothic UI" panose="020B0500000000000000" pitchFamily="34" charset="-128"/>
              </a:rPr>
              <a:t>機構群聚事件之處理 </a:t>
            </a:r>
            <a:r>
              <a:rPr lang="en-US" altLang="zh-TW" sz="2800" dirty="0"/>
              <a:t>)</a:t>
            </a:r>
            <a:endParaRPr lang="en-US" altLang="zh-CN" sz="2800" dirty="0"/>
          </a:p>
          <a:p>
            <a:endParaRPr lang="zh-TW" altLang="en-US" dirty="0"/>
          </a:p>
        </p:txBody>
      </p:sp>
    </p:spTree>
    <p:extLst>
      <p:ext uri="{BB962C8B-B14F-4D97-AF65-F5344CB8AC3E}">
        <p14:creationId xmlns:p14="http://schemas.microsoft.com/office/powerpoint/2010/main" val="2432833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a:extLst>
              <a:ext uri="{FF2B5EF4-FFF2-40B4-BE49-F238E27FC236}">
                <a16:creationId xmlns:a16="http://schemas.microsoft.com/office/drawing/2014/main" xmlns="" id="{AAEA0712-8287-46E5-99AF-8A24CC252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551" y="981075"/>
            <a:ext cx="5802313"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5" name="CustomShape 1">
            <a:extLst>
              <a:ext uri="{FF2B5EF4-FFF2-40B4-BE49-F238E27FC236}">
                <a16:creationId xmlns:a16="http://schemas.microsoft.com/office/drawing/2014/main" xmlns="" id="{E16254B1-A1CE-4585-8F95-40E9ED0C9941}"/>
              </a:ext>
            </a:extLst>
          </p:cNvPr>
          <p:cNvSpPr/>
          <p:nvPr/>
        </p:nvSpPr>
        <p:spPr>
          <a:xfrm>
            <a:off x="7412038" y="1362076"/>
            <a:ext cx="685800" cy="239713"/>
          </a:xfrm>
          <a:prstGeom prst="rect">
            <a:avLst/>
          </a:prstGeom>
          <a:solidFill>
            <a:schemeClr val="tx1"/>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lstStyle>
            <a:lvl1pPr defTabSz="685800">
              <a:defRPr kumimoji="1">
                <a:solidFill>
                  <a:schemeClr val="tx1"/>
                </a:solidFill>
                <a:latin typeface="Arial" panose="020B0604020202020204" pitchFamily="34" charset="0"/>
                <a:ea typeface="新細明體" panose="02020500000000000000" pitchFamily="18" charset="-120"/>
              </a:defRPr>
            </a:lvl1pPr>
            <a:lvl2pPr marL="742950" indent="-285750" defTabSz="685800">
              <a:defRPr kumimoji="1">
                <a:solidFill>
                  <a:schemeClr val="tx1"/>
                </a:solidFill>
                <a:latin typeface="Arial" panose="020B0604020202020204" pitchFamily="34" charset="0"/>
                <a:ea typeface="新細明體" panose="02020500000000000000" pitchFamily="18" charset="-120"/>
              </a:defRPr>
            </a:lvl2pPr>
            <a:lvl3pPr marL="1143000" indent="-228600" defTabSz="685800">
              <a:defRPr kumimoji="1">
                <a:solidFill>
                  <a:schemeClr val="tx1"/>
                </a:solidFill>
                <a:latin typeface="Arial" panose="020B0604020202020204" pitchFamily="34" charset="0"/>
                <a:ea typeface="新細明體" panose="02020500000000000000" pitchFamily="18" charset="-120"/>
              </a:defRPr>
            </a:lvl3pPr>
            <a:lvl4pPr marL="1600200" indent="-228600" defTabSz="685800">
              <a:defRPr kumimoji="1">
                <a:solidFill>
                  <a:schemeClr val="tx1"/>
                </a:solidFill>
                <a:latin typeface="Arial" panose="020B0604020202020204" pitchFamily="34" charset="0"/>
                <a:ea typeface="新細明體" panose="02020500000000000000" pitchFamily="18" charset="-120"/>
              </a:defRPr>
            </a:lvl4pPr>
            <a:lvl5pPr marL="2057400" indent="-228600" defTabSz="685800">
              <a:defRPr kumimoji="1">
                <a:solidFill>
                  <a:schemeClr val="tx1"/>
                </a:solidFill>
                <a:latin typeface="Arial" panose="020B0604020202020204" pitchFamily="34"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fontAlgn="base">
              <a:spcBef>
                <a:spcPct val="0"/>
              </a:spcBef>
              <a:spcAft>
                <a:spcPct val="0"/>
              </a:spcAft>
              <a:defRPr/>
            </a:pPr>
            <a:r>
              <a:rPr kumimoji="0" lang="en-US" altLang="zh-TW" sz="1300">
                <a:solidFill>
                  <a:srgbClr val="FFFFFF"/>
                </a:solidFill>
                <a:latin typeface="DengXian" panose="02010600030101010101" pitchFamily="2" charset="-122"/>
                <a:ea typeface="DengXian" panose="02010600030101010101" pitchFamily="2" charset="-122"/>
              </a:rPr>
              <a:t>瑞貝塔</a:t>
            </a:r>
            <a:endParaRPr kumimoji="0" lang="en-US" altLang="zh-TW" sz="1300">
              <a:solidFill>
                <a:srgbClr val="000000"/>
              </a:solidFill>
              <a:ea typeface="DengXian" panose="02010600030101010101" pitchFamily="2" charset="-122"/>
            </a:endParaRPr>
          </a:p>
        </p:txBody>
      </p:sp>
      <p:sp>
        <p:nvSpPr>
          <p:cNvPr id="696" name="CustomShape 2">
            <a:extLst>
              <a:ext uri="{FF2B5EF4-FFF2-40B4-BE49-F238E27FC236}">
                <a16:creationId xmlns:a16="http://schemas.microsoft.com/office/drawing/2014/main" xmlns="" id="{A0AB47AF-38EF-42A6-B753-7A7D320F393A}"/>
              </a:ext>
            </a:extLst>
          </p:cNvPr>
          <p:cNvSpPr/>
          <p:nvPr/>
        </p:nvSpPr>
        <p:spPr>
          <a:xfrm>
            <a:off x="8543926" y="2565401"/>
            <a:ext cx="3085822" cy="1725613"/>
          </a:xfrm>
          <a:prstGeom prst="wedgeRoundRectCallout">
            <a:avLst>
              <a:gd name="adj1" fmla="val -83776"/>
              <a:gd name="adj2" fmla="val -46914"/>
              <a:gd name="adj3" fmla="val 16667"/>
            </a:avLst>
          </a:prstGeom>
          <a:ln/>
          <a:effectLst>
            <a:outerShdw blurRad="50800" dist="38100" dir="8100000" algn="tr" rotWithShape="0">
              <a:srgbClr val="000000">
                <a:alpha val="40000"/>
              </a:srgbClr>
            </a:outerShdw>
          </a:effectLst>
        </p:spPr>
        <p:style>
          <a:lnRef idx="2">
            <a:schemeClr val="accent5">
              <a:shade val="50000"/>
            </a:schemeClr>
          </a:lnRef>
          <a:fillRef idx="1">
            <a:schemeClr val="accent5"/>
          </a:fillRef>
          <a:effectRef idx="0">
            <a:schemeClr val="accent5"/>
          </a:effectRef>
          <a:fontRef idx="minor"/>
        </p:style>
        <p:txBody>
          <a:bodyPr lIns="67500" tIns="33750" rIns="67500" bIns="33750" anchor="ctr"/>
          <a:lstStyle/>
          <a:p>
            <a:pPr algn="ctr" defTabSz="685800">
              <a:defRPr/>
            </a:pPr>
            <a:r>
              <a:rPr lang="en-US" sz="1350" spc="-1" dirty="0">
                <a:solidFill>
                  <a:srgbClr val="FFFFFF"/>
                </a:solidFill>
                <a:uFill>
                  <a:solidFill>
                    <a:srgbClr val="FFFFFF"/>
                  </a:solidFill>
                </a:uFill>
                <a:latin typeface="Calibri"/>
              </a:rPr>
              <a:t> </a:t>
            </a:r>
            <a:r>
              <a:rPr lang="en-US" sz="1350" spc="-1" dirty="0" err="1">
                <a:solidFill>
                  <a:srgbClr val="000000"/>
                </a:solidFill>
                <a:uFill>
                  <a:solidFill>
                    <a:srgbClr val="FFFFFF"/>
                  </a:solidFill>
                </a:uFill>
                <a:latin typeface="DengXian"/>
                <a:ea typeface="DengXian"/>
              </a:rPr>
              <a:t>符合新型A型流感通報定義，經醫師評估需使用，且經傳染病防治</a:t>
            </a:r>
            <a:r>
              <a:rPr lang="en-US" sz="1350" spc="-1" dirty="0" err="1">
                <a:solidFill>
                  <a:srgbClr val="FFFFFF"/>
                </a:solidFill>
                <a:uFill>
                  <a:solidFill>
                    <a:srgbClr val="FFFFFF"/>
                  </a:solidFill>
                </a:uFill>
                <a:latin typeface="DengXian"/>
                <a:ea typeface="DengXian"/>
              </a:rPr>
              <a:t>醫療網區指揮官</a:t>
            </a:r>
            <a:r>
              <a:rPr lang="en-US" sz="1350" spc="-1" dirty="0" err="1">
                <a:solidFill>
                  <a:srgbClr val="000000"/>
                </a:solidFill>
                <a:uFill>
                  <a:solidFill>
                    <a:srgbClr val="FFFFFF"/>
                  </a:solidFill>
                </a:uFill>
                <a:latin typeface="DengXian"/>
                <a:ea typeface="DengXian"/>
              </a:rPr>
              <a:t>審核同意者</a:t>
            </a:r>
            <a:r>
              <a:rPr lang="en-US" sz="1350" spc="-1" dirty="0">
                <a:solidFill>
                  <a:srgbClr val="000000"/>
                </a:solidFill>
                <a:uFill>
                  <a:solidFill>
                    <a:srgbClr val="FFFFFF"/>
                  </a:solidFill>
                </a:uFill>
                <a:latin typeface="DengXian"/>
                <a:ea typeface="DengXian"/>
              </a:rPr>
              <a:t>。</a:t>
            </a:r>
            <a:endParaRPr lang="en-US" sz="1350" spc="-1" dirty="0">
              <a:solidFill>
                <a:srgbClr val="000000"/>
              </a:solidFill>
              <a:uFill>
                <a:solidFill>
                  <a:srgbClr val="FFFFFF"/>
                </a:solidFill>
              </a:uFill>
              <a:latin typeface="Arial"/>
            </a:endParaRPr>
          </a:p>
          <a:p>
            <a:pPr algn="ctr" defTabSz="685800">
              <a:defRPr/>
            </a:pPr>
            <a:endParaRPr lang="en-US" sz="1350" spc="-1" dirty="0">
              <a:solidFill>
                <a:srgbClr val="000000"/>
              </a:solidFill>
              <a:uFill>
                <a:solidFill>
                  <a:srgbClr val="FFFFFF"/>
                </a:solidFill>
              </a:uFill>
              <a:latin typeface="Arial"/>
            </a:endParaRPr>
          </a:p>
        </p:txBody>
      </p:sp>
      <p:sp>
        <p:nvSpPr>
          <p:cNvPr id="697" name="CustomShape 3">
            <a:extLst>
              <a:ext uri="{FF2B5EF4-FFF2-40B4-BE49-F238E27FC236}">
                <a16:creationId xmlns:a16="http://schemas.microsoft.com/office/drawing/2014/main" xmlns="" id="{DB06A5C7-13F7-4996-A623-DADAF748BC82}"/>
              </a:ext>
            </a:extLst>
          </p:cNvPr>
          <p:cNvSpPr/>
          <p:nvPr/>
        </p:nvSpPr>
        <p:spPr>
          <a:xfrm>
            <a:off x="2540001" y="4005264"/>
            <a:ext cx="5597525" cy="1190625"/>
          </a:xfrm>
          <a:prstGeom prst="rect">
            <a:avLst/>
          </a:prstGeom>
          <a:solidFill>
            <a:schemeClr val="bg1"/>
          </a:solidFill>
          <a:ln w="57240">
            <a:solidFill>
              <a:srgbClr val="0066FF"/>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lstStyle/>
          <a:p>
            <a:pPr algn="ctr" defTabSz="685800">
              <a:defRPr/>
            </a:pPr>
            <a:r>
              <a:rPr lang="en-US" sz="2400" spc="-1">
                <a:solidFill>
                  <a:srgbClr val="000000"/>
                </a:solidFill>
                <a:uFill>
                  <a:solidFill>
                    <a:srgbClr val="FFFFFF"/>
                  </a:solidFill>
                </a:uFill>
                <a:latin typeface="Arial"/>
              </a:rPr>
              <a:t>皆屬於 </a:t>
            </a:r>
            <a:r>
              <a:rPr lang="en-US" sz="2400" spc="-1">
                <a:solidFill>
                  <a:srgbClr val="FF0000"/>
                </a:solidFill>
                <a:uFill>
                  <a:solidFill>
                    <a:srgbClr val="FFFFFF"/>
                  </a:solidFill>
                </a:uFill>
                <a:latin typeface="Calibri"/>
              </a:rPr>
              <a:t>neuraminidase inhibitor</a:t>
            </a:r>
            <a:endParaRPr lang="en-US" sz="1350"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a:extLst>
              <a:ext uri="{FF2B5EF4-FFF2-40B4-BE49-F238E27FC236}">
                <a16:creationId xmlns:a16="http://schemas.microsoft.com/office/drawing/2014/main" xmlns="" id="{EC602EB2-3110-46F5-8DF9-4DDC8210C2A9}"/>
              </a:ext>
            </a:extLst>
          </p:cNvPr>
          <p:cNvSpPr>
            <a:spLocks noGrp="1" noChangeArrowheads="1"/>
          </p:cNvSpPr>
          <p:nvPr>
            <p:ph type="title"/>
          </p:nvPr>
        </p:nvSpPr>
        <p:spPr/>
        <p:txBody>
          <a:bodyPr/>
          <a:lstStyle/>
          <a:p>
            <a:pPr>
              <a:defRPr/>
            </a:pPr>
            <a:r>
              <a:rPr lang="zh-TW" altLang="en-US">
                <a:solidFill>
                  <a:schemeClr val="accent2"/>
                </a:solidFill>
                <a:latin typeface="標楷體" pitchFamily="65" charset="-120"/>
                <a:ea typeface="標楷體" pitchFamily="65" charset="-120"/>
              </a:rPr>
              <a:t>神經胺酸酶抑制劑</a:t>
            </a:r>
            <a:r>
              <a:rPr lang="zh-TW" altLang="en-US">
                <a:solidFill>
                  <a:schemeClr val="accent2"/>
                </a:solidFill>
                <a:ea typeface="標楷體" pitchFamily="65" charset="-120"/>
              </a:rPr>
              <a:t> </a:t>
            </a:r>
          </a:p>
        </p:txBody>
      </p:sp>
      <p:sp>
        <p:nvSpPr>
          <p:cNvPr id="649219" name="Rectangle 3">
            <a:extLst>
              <a:ext uri="{FF2B5EF4-FFF2-40B4-BE49-F238E27FC236}">
                <a16:creationId xmlns:a16="http://schemas.microsoft.com/office/drawing/2014/main" xmlns="" id="{08BFF87B-69B5-466D-9BE4-B7B073E05FF8}"/>
              </a:ext>
            </a:extLst>
          </p:cNvPr>
          <p:cNvSpPr>
            <a:spLocks noGrp="1" noChangeArrowheads="1"/>
          </p:cNvSpPr>
          <p:nvPr>
            <p:ph type="body" sz="half" idx="1"/>
          </p:nvPr>
        </p:nvSpPr>
        <p:spPr>
          <a:xfrm>
            <a:off x="2438400" y="1600201"/>
            <a:ext cx="4046538" cy="4525963"/>
          </a:xfrm>
        </p:spPr>
        <p:txBody>
          <a:bodyPr/>
          <a:lstStyle/>
          <a:p>
            <a:pPr>
              <a:defRPr/>
            </a:pPr>
            <a:r>
              <a:rPr lang="en-US">
                <a:ea typeface="標楷體" pitchFamily="65" charset="-120"/>
              </a:rPr>
              <a:t>Zanamivir</a:t>
            </a:r>
            <a:r>
              <a:rPr lang="en-US" altLang="zh-TW">
                <a:ea typeface="標楷體" pitchFamily="65" charset="-120"/>
              </a:rPr>
              <a:t> (</a:t>
            </a:r>
            <a:r>
              <a:rPr lang="en-US" altLang="zh-TW" i="1">
                <a:solidFill>
                  <a:srgbClr val="FF0000"/>
                </a:solidFill>
                <a:ea typeface="標楷體" pitchFamily="65" charset="-120"/>
              </a:rPr>
              <a:t>Relenza</a:t>
            </a:r>
            <a:r>
              <a:rPr lang="en-US" altLang="zh-TW">
                <a:ea typeface="標楷體" pitchFamily="65" charset="-120"/>
              </a:rPr>
              <a:t>)</a:t>
            </a:r>
            <a:r>
              <a:rPr lang="zh-TW" altLang="en-US" b="1">
                <a:effectLst>
                  <a:outerShdw blurRad="38100" dist="38100" dir="2700000" algn="tl">
                    <a:srgbClr val="C0C0C0"/>
                  </a:outerShdw>
                </a:effectLst>
                <a:latin typeface="標楷體" pitchFamily="65" charset="-120"/>
                <a:ea typeface="標楷體" pitchFamily="65" charset="-120"/>
              </a:rPr>
              <a:t>瑞樂沙</a:t>
            </a:r>
          </a:p>
          <a:p>
            <a:pPr>
              <a:buFontTx/>
              <a:buNone/>
              <a:defRPr/>
            </a:pPr>
            <a:r>
              <a:rPr lang="zh-TW" altLang="en-US">
                <a:latin typeface="標楷體" pitchFamily="65" charset="-120"/>
                <a:ea typeface="標楷體" pitchFamily="65" charset="-120"/>
              </a:rPr>
              <a:t>  </a:t>
            </a:r>
            <a:r>
              <a:rPr lang="zh-TW" altLang="en-US" sz="2000">
                <a:latin typeface="標楷體" pitchFamily="65" charset="-120"/>
                <a:ea typeface="標楷體" pitchFamily="65" charset="-120"/>
              </a:rPr>
              <a:t>適用於</a:t>
            </a:r>
            <a:r>
              <a:rPr lang="en-US" altLang="zh-TW" sz="2000">
                <a:latin typeface="Times New Roman" pitchFamily="18" charset="0"/>
                <a:cs typeface="Times New Roman" pitchFamily="18" charset="0"/>
              </a:rPr>
              <a:t>5</a:t>
            </a:r>
            <a:r>
              <a:rPr lang="zh-TW" altLang="en-US" sz="2000">
                <a:latin typeface="標楷體" pitchFamily="65" charset="-120"/>
                <a:ea typeface="標楷體" pitchFamily="65" charset="-120"/>
              </a:rPr>
              <a:t>歲</a:t>
            </a:r>
            <a:r>
              <a:rPr lang="en-US" altLang="zh-TW" sz="2000">
                <a:latin typeface="Times New Roman" pitchFamily="18" charset="0"/>
                <a:cs typeface="Times New Roman" pitchFamily="18" charset="0"/>
              </a:rPr>
              <a:t>(</a:t>
            </a:r>
            <a:r>
              <a:rPr lang="zh-TW" altLang="en-US" sz="2000">
                <a:latin typeface="標楷體" pitchFamily="65" charset="-120"/>
                <a:ea typeface="標楷體" pitchFamily="65" charset="-120"/>
              </a:rPr>
              <a:t>含</a:t>
            </a:r>
            <a:r>
              <a:rPr lang="en-US" altLang="zh-TW" sz="2000">
                <a:latin typeface="Times New Roman" pitchFamily="18" charset="0"/>
                <a:cs typeface="Times New Roman" pitchFamily="18" charset="0"/>
              </a:rPr>
              <a:t>)</a:t>
            </a:r>
            <a:r>
              <a:rPr lang="zh-TW" altLang="en-US" sz="2000">
                <a:latin typeface="標楷體" pitchFamily="65" charset="-120"/>
                <a:ea typeface="標楷體" pitchFamily="65" charset="-120"/>
              </a:rPr>
              <a:t>以上兒童及成人，採經口吸入，每次劑量</a:t>
            </a:r>
            <a:r>
              <a:rPr lang="en-US" altLang="zh-TW" sz="2000">
                <a:latin typeface="Times New Roman" pitchFamily="18" charset="0"/>
                <a:cs typeface="Times New Roman" pitchFamily="18" charset="0"/>
              </a:rPr>
              <a:t>10mg</a:t>
            </a:r>
            <a:r>
              <a:rPr lang="zh-TW" altLang="en-US" sz="2000">
                <a:latin typeface="標楷體" pitchFamily="65" charset="-120"/>
                <a:ea typeface="標楷體" pitchFamily="65" charset="-120"/>
              </a:rPr>
              <a:t>，每天二次，共</a:t>
            </a:r>
            <a:r>
              <a:rPr lang="en-US" altLang="zh-TW" sz="2000">
                <a:latin typeface="Times New Roman" pitchFamily="18" charset="0"/>
                <a:cs typeface="Times New Roman" pitchFamily="18" charset="0"/>
              </a:rPr>
              <a:t>5</a:t>
            </a:r>
            <a:r>
              <a:rPr lang="zh-TW" altLang="en-US" sz="2000">
                <a:latin typeface="標楷體" pitchFamily="65" charset="-120"/>
                <a:ea typeface="標楷體" pitchFamily="65" charset="-120"/>
              </a:rPr>
              <a:t>天。</a:t>
            </a:r>
            <a:r>
              <a:rPr lang="en-US" altLang="zh-TW" sz="2000">
                <a:latin typeface="Times New Roman" pitchFamily="18" charset="0"/>
                <a:cs typeface="Times New Roman" pitchFamily="18" charset="0"/>
              </a:rPr>
              <a:t>(</a:t>
            </a:r>
            <a:r>
              <a:rPr lang="zh-TW" altLang="en-US" sz="2000">
                <a:latin typeface="標楷體" pitchFamily="65" charset="-120"/>
                <a:ea typeface="標楷體" pitchFamily="65" charset="-120"/>
              </a:rPr>
              <a:t>兒童不需調整劑量</a:t>
            </a:r>
            <a:r>
              <a:rPr lang="en-US" altLang="zh-TW" sz="2000">
                <a:latin typeface="Times New Roman" pitchFamily="18" charset="0"/>
                <a:cs typeface="Times New Roman" pitchFamily="18" charset="0"/>
              </a:rPr>
              <a:t>)</a:t>
            </a:r>
            <a:r>
              <a:rPr lang="en-US" altLang="zh-TW">
                <a:ea typeface="標楷體" pitchFamily="65" charset="-120"/>
              </a:rPr>
              <a:t> </a:t>
            </a:r>
          </a:p>
          <a:p>
            <a:pPr>
              <a:buFontTx/>
              <a:buNone/>
              <a:defRPr/>
            </a:pPr>
            <a:endParaRPr lang="en-US" altLang="zh-TW">
              <a:ea typeface="標楷體" pitchFamily="65" charset="-120"/>
            </a:endParaRPr>
          </a:p>
          <a:p>
            <a:pPr>
              <a:buFontTx/>
              <a:buNone/>
              <a:defRPr/>
            </a:pPr>
            <a:endParaRPr lang="en-US" altLang="zh-TW">
              <a:ea typeface="標楷體" pitchFamily="65" charset="-120"/>
            </a:endParaRPr>
          </a:p>
          <a:p>
            <a:pPr>
              <a:defRPr/>
            </a:pPr>
            <a:r>
              <a:rPr lang="en-US" altLang="zh-TW">
                <a:ea typeface="標楷體" pitchFamily="65" charset="-120"/>
              </a:rPr>
              <a:t>O</a:t>
            </a:r>
            <a:r>
              <a:rPr lang="en-US">
                <a:ea typeface="標楷體" pitchFamily="65" charset="-120"/>
              </a:rPr>
              <a:t>seltamivir</a:t>
            </a:r>
            <a:r>
              <a:rPr lang="en-US" altLang="zh-TW">
                <a:ea typeface="標楷體" pitchFamily="65" charset="-120"/>
              </a:rPr>
              <a:t> (</a:t>
            </a:r>
            <a:r>
              <a:rPr lang="en-US" altLang="zh-TW" i="1">
                <a:solidFill>
                  <a:srgbClr val="FF0000"/>
                </a:solidFill>
                <a:ea typeface="標楷體" pitchFamily="65" charset="-120"/>
              </a:rPr>
              <a:t>Tamiflu</a:t>
            </a:r>
            <a:r>
              <a:rPr lang="en-US" altLang="zh-TW">
                <a:ea typeface="標楷體" pitchFamily="65" charset="-120"/>
              </a:rPr>
              <a:t>)</a:t>
            </a:r>
            <a:r>
              <a:rPr lang="zh-TW" altLang="en-US" b="1">
                <a:solidFill>
                  <a:srgbClr val="000000"/>
                </a:solidFill>
                <a:latin typeface="標楷體" pitchFamily="65" charset="-120"/>
                <a:ea typeface="標楷體" pitchFamily="65" charset="-120"/>
              </a:rPr>
              <a:t>克流感</a:t>
            </a:r>
          </a:p>
          <a:p>
            <a:pPr>
              <a:buFontTx/>
              <a:buNone/>
              <a:defRPr/>
            </a:pPr>
            <a:r>
              <a:rPr lang="zh-TW" altLang="en-US" sz="2000">
                <a:solidFill>
                  <a:srgbClr val="000000"/>
                </a:solidFill>
                <a:latin typeface="標楷體" pitchFamily="65" charset="-120"/>
                <a:ea typeface="標楷體" pitchFamily="65" charset="-120"/>
              </a:rPr>
              <a:t>	成人與</a:t>
            </a:r>
            <a:r>
              <a:rPr lang="en-US" altLang="zh-TW" sz="2000">
                <a:solidFill>
                  <a:srgbClr val="000000"/>
                </a:solidFill>
                <a:latin typeface="標楷體" pitchFamily="65" charset="-120"/>
                <a:ea typeface="標楷體" pitchFamily="65" charset="-120"/>
              </a:rPr>
              <a:t>13</a:t>
            </a:r>
            <a:r>
              <a:rPr lang="zh-TW" altLang="en-US" sz="2000">
                <a:solidFill>
                  <a:srgbClr val="000000"/>
                </a:solidFill>
                <a:latin typeface="標楷體" pitchFamily="65" charset="-120"/>
                <a:ea typeface="標楷體" pitchFamily="65" charset="-120"/>
              </a:rPr>
              <a:t>歲</a:t>
            </a:r>
            <a:r>
              <a:rPr lang="en-US" altLang="zh-TW" sz="2000">
                <a:solidFill>
                  <a:srgbClr val="000000"/>
                </a:solidFill>
                <a:latin typeface="標楷體" pitchFamily="65" charset="-120"/>
                <a:ea typeface="標楷體" pitchFamily="65" charset="-120"/>
              </a:rPr>
              <a:t>(</a:t>
            </a:r>
            <a:r>
              <a:rPr lang="zh-TW" altLang="en-US" sz="2000">
                <a:solidFill>
                  <a:srgbClr val="000000"/>
                </a:solidFill>
                <a:latin typeface="標楷體" pitchFamily="65" charset="-120"/>
                <a:ea typeface="標楷體" pitchFamily="65" charset="-120"/>
              </a:rPr>
              <a:t>含</a:t>
            </a:r>
            <a:r>
              <a:rPr lang="en-US" altLang="zh-TW" sz="2000">
                <a:solidFill>
                  <a:srgbClr val="000000"/>
                </a:solidFill>
                <a:latin typeface="標楷體" pitchFamily="65" charset="-120"/>
                <a:ea typeface="標楷體" pitchFamily="65" charset="-120"/>
              </a:rPr>
              <a:t>)</a:t>
            </a:r>
            <a:r>
              <a:rPr lang="zh-TW" altLang="en-US" sz="2000">
                <a:solidFill>
                  <a:srgbClr val="000000"/>
                </a:solidFill>
                <a:latin typeface="標楷體" pitchFamily="65" charset="-120"/>
                <a:ea typeface="標楷體" pitchFamily="65" charset="-120"/>
              </a:rPr>
              <a:t>以上青少年，每次劑量為</a:t>
            </a:r>
            <a:r>
              <a:rPr lang="en-US" altLang="zh-TW" sz="2000">
                <a:solidFill>
                  <a:srgbClr val="000000"/>
                </a:solidFill>
                <a:latin typeface="標楷體" pitchFamily="65" charset="-120"/>
                <a:ea typeface="標楷體" pitchFamily="65" charset="-120"/>
              </a:rPr>
              <a:t>75mg</a:t>
            </a:r>
            <a:r>
              <a:rPr lang="zh-TW" altLang="en-US" sz="2000">
                <a:solidFill>
                  <a:srgbClr val="000000"/>
                </a:solidFill>
                <a:latin typeface="標楷體" pitchFamily="65" charset="-120"/>
                <a:ea typeface="標楷體" pitchFamily="65" charset="-120"/>
              </a:rPr>
              <a:t>，每天二次，共</a:t>
            </a:r>
            <a:r>
              <a:rPr lang="en-US" altLang="zh-TW" sz="2000">
                <a:solidFill>
                  <a:srgbClr val="000000"/>
                </a:solidFill>
                <a:latin typeface="標楷體" pitchFamily="65" charset="-120"/>
                <a:ea typeface="標楷體" pitchFamily="65" charset="-120"/>
              </a:rPr>
              <a:t>5</a:t>
            </a:r>
            <a:r>
              <a:rPr lang="zh-TW" altLang="en-US" sz="2000">
                <a:solidFill>
                  <a:srgbClr val="000000"/>
                </a:solidFill>
                <a:latin typeface="標楷體" pitchFamily="65" charset="-120"/>
                <a:ea typeface="標楷體" pitchFamily="65" charset="-120"/>
              </a:rPr>
              <a:t>天。小於</a:t>
            </a:r>
            <a:r>
              <a:rPr lang="en-US" altLang="zh-TW" sz="2000">
                <a:solidFill>
                  <a:srgbClr val="000000"/>
                </a:solidFill>
                <a:latin typeface="標楷體" pitchFamily="65" charset="-120"/>
                <a:ea typeface="標楷體" pitchFamily="65" charset="-120"/>
              </a:rPr>
              <a:t>13</a:t>
            </a:r>
            <a:r>
              <a:rPr lang="zh-TW" altLang="en-US" sz="2000">
                <a:solidFill>
                  <a:srgbClr val="000000"/>
                </a:solidFill>
                <a:latin typeface="標楷體" pitchFamily="65" charset="-120"/>
                <a:ea typeface="標楷體" pitchFamily="65" charset="-120"/>
              </a:rPr>
              <a:t>歲兒童，劑量需照體重調整。</a:t>
            </a:r>
            <a:endParaRPr lang="zh-TW" altLang="en-US">
              <a:ea typeface="標楷體" pitchFamily="65" charset="-120"/>
            </a:endParaRPr>
          </a:p>
        </p:txBody>
      </p:sp>
      <p:pic>
        <p:nvPicPr>
          <p:cNvPr id="128004" name="Picture 7" descr="Relenza">
            <a:extLst>
              <a:ext uri="{FF2B5EF4-FFF2-40B4-BE49-F238E27FC236}">
                <a16:creationId xmlns:a16="http://schemas.microsoft.com/office/drawing/2014/main" xmlns="" id="{D1CB7720-85FA-42D1-AA08-B74CCC2CBF9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800850" y="1462088"/>
            <a:ext cx="2751138" cy="2324100"/>
          </a:xfrm>
          <a:noFill/>
          <a:ln>
            <a:solidFill>
              <a:srgbClr val="0033CC"/>
            </a:solidFill>
            <a:miter lim="800000"/>
            <a:headEnd/>
            <a:tailEnd/>
          </a:ln>
        </p:spPr>
      </p:pic>
      <p:pic>
        <p:nvPicPr>
          <p:cNvPr id="128005" name="Picture 8" descr="tamiflu2">
            <a:extLst>
              <a:ext uri="{FF2B5EF4-FFF2-40B4-BE49-F238E27FC236}">
                <a16:creationId xmlns:a16="http://schemas.microsoft.com/office/drawing/2014/main" xmlns="" id="{9BFC6E52-DB09-40E1-A45D-50A0629579B8}"/>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807201" y="3962400"/>
            <a:ext cx="2722563" cy="2185988"/>
          </a:xfrm>
          <a:noFill/>
          <a:ln>
            <a:solidFill>
              <a:srgbClr val="FFCC00"/>
            </a:solidFill>
            <a:miter lim="800000"/>
            <a:headEnd/>
            <a:tailEnd/>
          </a:ln>
        </p:spPr>
      </p:pic>
      <p:sp>
        <p:nvSpPr>
          <p:cNvPr id="6" name="矩形 5">
            <a:extLst>
              <a:ext uri="{FF2B5EF4-FFF2-40B4-BE49-F238E27FC236}">
                <a16:creationId xmlns:a16="http://schemas.microsoft.com/office/drawing/2014/main" xmlns="" id="{5C2BDB8C-AAB4-42C1-BE00-240FE838598C}"/>
              </a:ext>
            </a:extLst>
          </p:cNvPr>
          <p:cNvSpPr/>
          <p:nvPr/>
        </p:nvSpPr>
        <p:spPr>
          <a:xfrm>
            <a:off x="3024188" y="6677026"/>
            <a:ext cx="7643812" cy="180975"/>
          </a:xfrm>
          <a:prstGeom prst="rect">
            <a:avLst/>
          </a:prstGeom>
        </p:spPr>
        <p:txBody>
          <a:bodyPr>
            <a:spAutoFit/>
          </a:bodyPr>
          <a:lstStyle/>
          <a:p>
            <a:pPr algn="r" fontAlgn="base">
              <a:lnSpc>
                <a:spcPct val="70000"/>
              </a:lnSpc>
              <a:spcBef>
                <a:spcPct val="0"/>
              </a:spcBef>
              <a:spcAft>
                <a:spcPct val="0"/>
              </a:spcAft>
              <a:defRPr/>
            </a:pPr>
            <a:r>
              <a:rPr kumimoji="1" lang="zh-TW" altLang="en-US" sz="800" dirty="0">
                <a:solidFill>
                  <a:srgbClr val="292934"/>
                </a:solidFill>
                <a:latin typeface="Arial" panose="020B0604020202020204" pitchFamily="34" charset="0"/>
                <a:ea typeface="標楷體" pitchFamily="65" charset="-120"/>
              </a:rPr>
              <a:t>王炳耀醫師</a:t>
            </a:r>
            <a:r>
              <a:rPr kumimoji="1" lang="en-US" altLang="zh-TW" sz="800" dirty="0">
                <a:solidFill>
                  <a:srgbClr val="292934"/>
                </a:solidFill>
                <a:latin typeface="Arial" panose="020B0604020202020204" pitchFamily="34" charset="0"/>
                <a:ea typeface="標楷體" pitchFamily="65" charset="-120"/>
              </a:rPr>
              <a:t>/</a:t>
            </a:r>
            <a:r>
              <a:rPr kumimoji="1" lang="zh-TW" altLang="en-US" sz="800" dirty="0">
                <a:solidFill>
                  <a:srgbClr val="292934"/>
                </a:solidFill>
                <a:latin typeface="Arial" panose="020B0604020202020204" pitchFamily="34" charset="0"/>
                <a:ea typeface="標楷體" pitchFamily="65" charset="-120"/>
              </a:rPr>
              <a:t>國立陽明大學附設醫院小兒科</a:t>
            </a:r>
            <a:r>
              <a:rPr kumimoji="1" lang="en-US" altLang="zh-TW" sz="800" dirty="0">
                <a:solidFill>
                  <a:srgbClr val="292934"/>
                </a:solidFill>
                <a:latin typeface="Arial" panose="020B0604020202020204" pitchFamily="34" charset="0"/>
                <a:ea typeface="標楷體" pitchFamily="65" charset="-120"/>
              </a:rPr>
              <a:t>/</a:t>
            </a:r>
            <a:r>
              <a:rPr kumimoji="1" lang="zh-TW" altLang="en-US" sz="800" dirty="0">
                <a:solidFill>
                  <a:srgbClr val="292934"/>
                </a:solidFill>
                <a:effectLst>
                  <a:outerShdw blurRad="38100" dist="38100" dir="2700000" algn="tl">
                    <a:srgbClr val="C0C0C0"/>
                  </a:outerShdw>
                </a:effectLst>
                <a:latin typeface="華康儷楷書" pitchFamily="65" charset="-120"/>
                <a:ea typeface="華康儷楷書" pitchFamily="65" charset="-120"/>
              </a:rPr>
              <a:t>新型流感簡介與防治</a:t>
            </a:r>
            <a:r>
              <a:rPr kumimoji="1" lang="zh-TW" altLang="en-US" sz="800" dirty="0">
                <a:solidFill>
                  <a:srgbClr val="292934"/>
                </a:solidFill>
                <a:latin typeface="Arial" panose="020B0604020202020204" pitchFamily="34" charset="0"/>
                <a:ea typeface="標楷體" pitchFamily="65" charset="-120"/>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圖片 1">
            <a:extLst>
              <a:ext uri="{FF2B5EF4-FFF2-40B4-BE49-F238E27FC236}">
                <a16:creationId xmlns:a16="http://schemas.microsoft.com/office/drawing/2014/main" xmlns="" id="{1F31DCCB-9A6E-4CA5-B2C7-0946D5DFA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591" y="1147762"/>
            <a:ext cx="914400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標題 1">
            <a:extLst>
              <a:ext uri="{FF2B5EF4-FFF2-40B4-BE49-F238E27FC236}">
                <a16:creationId xmlns:a16="http://schemas.microsoft.com/office/drawing/2014/main" xmlns="" id="{18B736A4-A9A6-429A-86F4-3A79C45F53EC}"/>
              </a:ext>
            </a:extLst>
          </p:cNvPr>
          <p:cNvSpPr>
            <a:spLocks noGrp="1" noChangeArrowheads="1"/>
          </p:cNvSpPr>
          <p:nvPr>
            <p:ph type="title"/>
          </p:nvPr>
        </p:nvSpPr>
        <p:spPr>
          <a:xfrm>
            <a:off x="2152650" y="365126"/>
            <a:ext cx="7886700" cy="1325563"/>
          </a:xfrm>
        </p:spPr>
        <p:txBody>
          <a:bodyPr/>
          <a:lstStyle/>
          <a:p>
            <a:endParaRPr lang="zh-TW" altLang="en-US"/>
          </a:p>
        </p:txBody>
      </p:sp>
      <p:pic>
        <p:nvPicPr>
          <p:cNvPr id="131075" name="圖片 2">
            <a:extLst>
              <a:ext uri="{FF2B5EF4-FFF2-40B4-BE49-F238E27FC236}">
                <a16:creationId xmlns:a16="http://schemas.microsoft.com/office/drawing/2014/main" xmlns="" id="{F2CB43D0-AF99-4B13-8A05-6AC0DC77A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675" y="230188"/>
            <a:ext cx="8820150" cy="661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xmlns="" id="{F8A04000-865E-49E0-869F-78ED55DBE6A3}"/>
              </a:ext>
            </a:extLst>
          </p:cNvPr>
          <p:cNvSpPr/>
          <p:nvPr/>
        </p:nvSpPr>
        <p:spPr>
          <a:xfrm>
            <a:off x="8705850" y="230189"/>
            <a:ext cx="1962150" cy="625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kumimoji="1" lang="zh-TW" altLang="en-US">
              <a:solidFill>
                <a:prstClr val="white"/>
              </a:solidFill>
              <a:latin typeface="Arial"/>
            </a:endParaRPr>
          </a:p>
        </p:txBody>
      </p:sp>
      <p:pic>
        <p:nvPicPr>
          <p:cNvPr id="131077" name="圖片 1">
            <a:extLst>
              <a:ext uri="{FF2B5EF4-FFF2-40B4-BE49-F238E27FC236}">
                <a16:creationId xmlns:a16="http://schemas.microsoft.com/office/drawing/2014/main" xmlns="" id="{1A3146F9-C614-44D6-97E1-C90F69BB3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1" y="4295775"/>
            <a:ext cx="23145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圖片 2">
            <a:extLst>
              <a:ext uri="{FF2B5EF4-FFF2-40B4-BE49-F238E27FC236}">
                <a16:creationId xmlns:a16="http://schemas.microsoft.com/office/drawing/2014/main" xmlns="" id="{971CD141-D19A-4DFC-B99A-E213A63B81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1463" y="1792289"/>
            <a:ext cx="27813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a:extLst>
              <a:ext uri="{FF2B5EF4-FFF2-40B4-BE49-F238E27FC236}">
                <a16:creationId xmlns:a16="http://schemas.microsoft.com/office/drawing/2014/main" xmlns="" id="{FF4B36D4-E8D9-44FE-B5A7-8725D4566527}"/>
              </a:ext>
            </a:extLst>
          </p:cNvPr>
          <p:cNvSpPr txBox="1"/>
          <p:nvPr/>
        </p:nvSpPr>
        <p:spPr>
          <a:xfrm>
            <a:off x="1571626" y="3595688"/>
            <a:ext cx="2652713" cy="461962"/>
          </a:xfrm>
          <a:prstGeom prst="rect">
            <a:avLst/>
          </a:prstGeom>
          <a:solidFill>
            <a:schemeClr val="bg2">
              <a:lumMod val="90000"/>
            </a:schemeClr>
          </a:solidFill>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fontAlgn="base" hangingPunct="0">
              <a:spcBef>
                <a:spcPct val="0"/>
              </a:spcBef>
              <a:spcAft>
                <a:spcPct val="0"/>
              </a:spcAft>
              <a:defRPr/>
            </a:pPr>
            <a:r>
              <a:rPr lang="en-US" altLang="zh-TW" sz="1200">
                <a:solidFill>
                  <a:prstClr val="black"/>
                </a:solidFill>
                <a:ea typeface="DejaVu Sans"/>
              </a:rPr>
              <a:t>Body weight 40kg – 80kg: 40mg x1</a:t>
            </a:r>
          </a:p>
          <a:p>
            <a:pPr eaLnBrk="0" fontAlgn="base" hangingPunct="0">
              <a:spcBef>
                <a:spcPct val="0"/>
              </a:spcBef>
              <a:spcAft>
                <a:spcPct val="0"/>
              </a:spcAft>
              <a:defRPr/>
            </a:pPr>
            <a:r>
              <a:rPr lang="en-US" altLang="zh-TW" sz="1200">
                <a:solidFill>
                  <a:prstClr val="black"/>
                </a:solidFill>
                <a:ea typeface="DejaVu Sans"/>
              </a:rPr>
              <a:t>Body weight &gt; 80kg: 80mg x1</a:t>
            </a:r>
            <a:endParaRPr lang="zh-TW" altLang="en-US" sz="1200">
              <a:solidFill>
                <a:prstClr val="black"/>
              </a:solidFill>
              <a:ea typeface="DejaVu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xmlns="" id="{E5DAA492-6697-4A4D-A578-88915F450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CustomShape 1">
            <a:extLst>
              <a:ext uri="{FF2B5EF4-FFF2-40B4-BE49-F238E27FC236}">
                <a16:creationId xmlns:a16="http://schemas.microsoft.com/office/drawing/2014/main" xmlns="" id="{BEC3DBF3-4277-42E3-B2C0-BB700A491877}"/>
              </a:ext>
            </a:extLst>
          </p:cNvPr>
          <p:cNvSpPr/>
          <p:nvPr/>
        </p:nvSpPr>
        <p:spPr>
          <a:xfrm>
            <a:off x="2308225" y="2349501"/>
            <a:ext cx="7215188" cy="3268663"/>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lvl1pPr marL="214313" indent="-212725" defTabSz="685800">
              <a:defRPr kumimoji="1">
                <a:solidFill>
                  <a:schemeClr val="tx1"/>
                </a:solidFill>
                <a:latin typeface="Arial" panose="020B0604020202020204" pitchFamily="34" charset="0"/>
                <a:ea typeface="新細明體" panose="02020500000000000000" pitchFamily="18" charset="-120"/>
              </a:defRPr>
            </a:lvl1pPr>
            <a:lvl2pPr marL="742950" indent="-285750" defTabSz="685800">
              <a:defRPr kumimoji="1">
                <a:solidFill>
                  <a:schemeClr val="tx1"/>
                </a:solidFill>
                <a:latin typeface="Arial" panose="020B0604020202020204" pitchFamily="34" charset="0"/>
                <a:ea typeface="新細明體" panose="02020500000000000000" pitchFamily="18" charset="-120"/>
              </a:defRPr>
            </a:lvl2pPr>
            <a:lvl3pPr marL="1143000" indent="-228600" defTabSz="685800">
              <a:defRPr kumimoji="1">
                <a:solidFill>
                  <a:schemeClr val="tx1"/>
                </a:solidFill>
                <a:latin typeface="Arial" panose="020B0604020202020204" pitchFamily="34" charset="0"/>
                <a:ea typeface="新細明體" panose="02020500000000000000" pitchFamily="18" charset="-120"/>
              </a:defRPr>
            </a:lvl3pPr>
            <a:lvl4pPr marL="1600200" indent="-228600" defTabSz="685800">
              <a:defRPr kumimoji="1">
                <a:solidFill>
                  <a:schemeClr val="tx1"/>
                </a:solidFill>
                <a:latin typeface="Arial" panose="020B0604020202020204" pitchFamily="34" charset="0"/>
                <a:ea typeface="新細明體" panose="02020500000000000000" pitchFamily="18" charset="-120"/>
              </a:defRPr>
            </a:lvl4pPr>
            <a:lvl5pPr marL="2057400" indent="-228600" defTabSz="685800">
              <a:defRPr kumimoji="1">
                <a:solidFill>
                  <a:schemeClr val="tx1"/>
                </a:solidFill>
                <a:latin typeface="Arial" panose="020B0604020202020204" pitchFamily="34"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buClr>
                <a:srgbClr val="000000"/>
              </a:buClr>
              <a:buFont typeface="Wingdings" panose="05000000000000000000" pitchFamily="2" charset="2"/>
              <a:buChar char=""/>
              <a:defRPr/>
            </a:pPr>
            <a:r>
              <a:rPr kumimoji="0" lang="en-US" altLang="zh-TW" sz="1500" dirty="0" err="1">
                <a:solidFill>
                  <a:srgbClr val="000000"/>
                </a:solidFill>
                <a:latin typeface="DengXian" panose="02010600030101010101" pitchFamily="2" charset="-122"/>
                <a:ea typeface="DengXian" panose="02010600030101010101" pitchFamily="2" charset="-122"/>
              </a:rPr>
              <a:t>除了口服的</a:t>
            </a:r>
            <a:r>
              <a:rPr kumimoji="0" lang="en-US" altLang="zh-TW" sz="1500" dirty="0">
                <a:solidFill>
                  <a:srgbClr val="000000"/>
                </a:solidFill>
                <a:latin typeface="DengXian" panose="02010600030101010101" pitchFamily="2" charset="-122"/>
                <a:ea typeface="DengXian" panose="02010600030101010101" pitchFamily="2" charset="-122"/>
              </a:rPr>
              <a:t> </a:t>
            </a:r>
            <a:r>
              <a:rPr kumimoji="0" lang="en-US" altLang="zh-TW" sz="1500" dirty="0" err="1">
                <a:solidFill>
                  <a:srgbClr val="000000"/>
                </a:solidFill>
                <a:latin typeface="DengXian" panose="02010600030101010101" pitchFamily="2" charset="-122"/>
                <a:ea typeface="DengXian" panose="02010600030101010101" pitchFamily="2" charset="-122"/>
              </a:rPr>
              <a:t>Oseltamivir、吸入的</a:t>
            </a:r>
            <a:r>
              <a:rPr kumimoji="0" lang="en-US" altLang="zh-TW" sz="1500" dirty="0">
                <a:solidFill>
                  <a:srgbClr val="000000"/>
                </a:solidFill>
                <a:latin typeface="DengXian" panose="02010600030101010101" pitchFamily="2" charset="-122"/>
                <a:ea typeface="DengXian" panose="02010600030101010101" pitchFamily="2" charset="-122"/>
              </a:rPr>
              <a:t> </a:t>
            </a:r>
            <a:r>
              <a:rPr kumimoji="0" lang="en-US" altLang="zh-TW" sz="1500" dirty="0" err="1">
                <a:solidFill>
                  <a:srgbClr val="000000"/>
                </a:solidFill>
                <a:latin typeface="DengXian" panose="02010600030101010101" pitchFamily="2" charset="-122"/>
                <a:ea typeface="DengXian" panose="02010600030101010101" pitchFamily="2" charset="-122"/>
              </a:rPr>
              <a:t>Zanamivir、IV的</a:t>
            </a:r>
            <a:r>
              <a:rPr kumimoji="0" lang="en-US" altLang="zh-TW" sz="1500" dirty="0">
                <a:solidFill>
                  <a:srgbClr val="000000"/>
                </a:solidFill>
                <a:latin typeface="DengXian" panose="02010600030101010101" pitchFamily="2" charset="-122"/>
                <a:ea typeface="DengXian" panose="02010600030101010101" pitchFamily="2" charset="-122"/>
              </a:rPr>
              <a:t> </a:t>
            </a:r>
            <a:r>
              <a:rPr kumimoji="0" lang="en-US" altLang="zh-TW" sz="1500" dirty="0" err="1">
                <a:solidFill>
                  <a:srgbClr val="000000"/>
                </a:solidFill>
                <a:latin typeface="DengXian" panose="02010600030101010101" pitchFamily="2" charset="-122"/>
                <a:ea typeface="DengXian" panose="02010600030101010101" pitchFamily="2" charset="-122"/>
              </a:rPr>
              <a:t>Peramivir外，還有另一個針對</a:t>
            </a:r>
            <a:r>
              <a:rPr kumimoji="0" lang="en-US" altLang="zh-TW" sz="1500" dirty="0">
                <a:solidFill>
                  <a:srgbClr val="000000"/>
                </a:solidFill>
                <a:latin typeface="DengXian" panose="02010600030101010101" pitchFamily="2" charset="-122"/>
                <a:ea typeface="DengXian" panose="02010600030101010101" pitchFamily="2" charset="-122"/>
              </a:rPr>
              <a:t> A </a:t>
            </a:r>
            <a:r>
              <a:rPr kumimoji="0" lang="en-US" altLang="zh-TW" sz="1500" dirty="0" err="1">
                <a:solidFill>
                  <a:srgbClr val="000000"/>
                </a:solidFill>
                <a:latin typeface="DengXian" panose="02010600030101010101" pitchFamily="2" charset="-122"/>
                <a:ea typeface="DengXian" panose="02010600030101010101" pitchFamily="2" charset="-122"/>
              </a:rPr>
              <a:t>型流感的抗病毒藥物</a:t>
            </a:r>
            <a:r>
              <a:rPr kumimoji="0" lang="en-US" altLang="zh-TW" sz="1500" dirty="0">
                <a:solidFill>
                  <a:srgbClr val="000000"/>
                </a:solidFill>
                <a:latin typeface="DengXian" panose="02010600030101010101" pitchFamily="2" charset="-122"/>
                <a:ea typeface="DengXian" panose="02010600030101010101" pitchFamily="2" charset="-122"/>
              </a:rPr>
              <a:t> Favipiravir (Avigan)，</a:t>
            </a:r>
            <a:r>
              <a:rPr kumimoji="0" lang="en-US" altLang="zh-TW" sz="1500" dirty="0" err="1">
                <a:solidFill>
                  <a:srgbClr val="000000"/>
                </a:solidFill>
                <a:latin typeface="DengXian" panose="02010600030101010101" pitchFamily="2" charset="-122"/>
                <a:ea typeface="DengXian" panose="02010600030101010101" pitchFamily="2" charset="-122"/>
              </a:rPr>
              <a:t>機轉為病毒</a:t>
            </a:r>
            <a:r>
              <a:rPr kumimoji="0" lang="en-US" altLang="zh-TW" sz="1500" dirty="0">
                <a:solidFill>
                  <a:srgbClr val="000000"/>
                </a:solidFill>
                <a:latin typeface="DengXian" panose="02010600030101010101" pitchFamily="2" charset="-122"/>
                <a:ea typeface="DengXian" panose="02010600030101010101" pitchFamily="2" charset="-122"/>
              </a:rPr>
              <a:t> </a:t>
            </a:r>
            <a:r>
              <a:rPr kumimoji="0" lang="en-US" altLang="zh-TW" sz="1500" dirty="0" err="1">
                <a:solidFill>
                  <a:srgbClr val="000000"/>
                </a:solidFill>
                <a:latin typeface="DengXian" panose="02010600030101010101" pitchFamily="2" charset="-122"/>
                <a:ea typeface="DengXian" panose="02010600030101010101" pitchFamily="2" charset="-122"/>
              </a:rPr>
              <a:t>RNA聚合酶抑製劑</a:t>
            </a:r>
            <a:r>
              <a:rPr kumimoji="0" lang="en-US" altLang="zh-TW" sz="1500" dirty="0">
                <a:solidFill>
                  <a:srgbClr val="000000"/>
                </a:solidFill>
                <a:latin typeface="DengXian" panose="02010600030101010101" pitchFamily="2" charset="-122"/>
                <a:ea typeface="DengXian" panose="02010600030101010101" pitchFamily="2" charset="-122"/>
              </a:rPr>
              <a:t> (</a:t>
            </a:r>
            <a:r>
              <a:rPr kumimoji="0" lang="en-US" altLang="zh-TW" sz="1500" dirty="0">
                <a:solidFill>
                  <a:srgbClr val="FF0000"/>
                </a:solidFill>
                <a:latin typeface="DengXian" panose="02010600030101010101" pitchFamily="2" charset="-122"/>
                <a:ea typeface="DengXian" panose="02010600030101010101" pitchFamily="2" charset="-122"/>
              </a:rPr>
              <a:t>viral RNA polymerase inhibitor</a:t>
            </a:r>
            <a:r>
              <a:rPr kumimoji="0" lang="en-US" altLang="zh-TW" sz="1500" dirty="0">
                <a:solidFill>
                  <a:srgbClr val="000000"/>
                </a:solidFill>
                <a:latin typeface="DengXian" panose="02010600030101010101" pitchFamily="2" charset="-122"/>
                <a:ea typeface="DengXian" panose="02010600030101010101" pitchFamily="2" charset="-122"/>
              </a:rPr>
              <a:t>)。</a:t>
            </a:r>
            <a:endParaRPr kumimoji="0" lang="en-US" altLang="zh-TW" sz="1300" dirty="0">
              <a:solidFill>
                <a:srgbClr val="000000"/>
              </a:solidFill>
              <a:ea typeface="DengXian" panose="02010600030101010101" pitchFamily="2" charset="-122"/>
            </a:endParaRPr>
          </a:p>
          <a:p>
            <a:pPr fontAlgn="base">
              <a:spcBef>
                <a:spcPct val="0"/>
              </a:spcBef>
              <a:spcAft>
                <a:spcPct val="0"/>
              </a:spcAft>
              <a:defRPr/>
            </a:pPr>
            <a:endParaRPr kumimoji="0" lang="en-US" altLang="zh-TW" sz="1300" dirty="0">
              <a:solidFill>
                <a:srgbClr val="000000"/>
              </a:solidFill>
              <a:ea typeface="DengXian" panose="02010600030101010101" pitchFamily="2" charset="-122"/>
            </a:endParaRPr>
          </a:p>
          <a:p>
            <a:pPr fontAlgn="base">
              <a:spcBef>
                <a:spcPct val="0"/>
              </a:spcBef>
              <a:spcAft>
                <a:spcPct val="0"/>
              </a:spcAft>
              <a:buClr>
                <a:srgbClr val="000000"/>
              </a:buClr>
              <a:buFont typeface="Wingdings" panose="05000000000000000000" pitchFamily="2" charset="2"/>
              <a:buChar char=""/>
              <a:defRPr/>
            </a:pPr>
            <a:r>
              <a:rPr kumimoji="0" lang="en-US" altLang="zh-TW" sz="1500" dirty="0" err="1">
                <a:solidFill>
                  <a:srgbClr val="000000"/>
                </a:solidFill>
                <a:latin typeface="DengXian" panose="02010600030101010101" pitchFamily="2" charset="-122"/>
                <a:ea typeface="DengXian" panose="02010600030101010101" pitchFamily="2" charset="-122"/>
              </a:rPr>
              <a:t>專案進口方式採購儲備</a:t>
            </a:r>
            <a:r>
              <a:rPr kumimoji="0" lang="en-US" altLang="zh-TW" sz="1500" dirty="0">
                <a:solidFill>
                  <a:srgbClr val="000000"/>
                </a:solidFill>
                <a:latin typeface="DengXian" panose="02010600030101010101" pitchFamily="2" charset="-122"/>
                <a:ea typeface="DengXian" panose="02010600030101010101" pitchFamily="2" charset="-122"/>
              </a:rPr>
              <a:t>。</a:t>
            </a:r>
            <a:endParaRPr kumimoji="0" lang="en-US" altLang="zh-TW" sz="1300" dirty="0">
              <a:solidFill>
                <a:srgbClr val="000000"/>
              </a:solidFill>
              <a:ea typeface="DejaVu Sans"/>
            </a:endParaRPr>
          </a:p>
          <a:p>
            <a:pPr fontAlgn="base">
              <a:spcBef>
                <a:spcPct val="0"/>
              </a:spcBef>
              <a:spcAft>
                <a:spcPct val="0"/>
              </a:spcAft>
              <a:defRPr/>
            </a:pPr>
            <a:endParaRPr kumimoji="0" lang="en-US" altLang="zh-TW" sz="1300" dirty="0">
              <a:solidFill>
                <a:srgbClr val="000000"/>
              </a:solidFill>
              <a:ea typeface="DejaVu Sans"/>
            </a:endParaRPr>
          </a:p>
          <a:p>
            <a:pPr fontAlgn="base">
              <a:spcBef>
                <a:spcPct val="0"/>
              </a:spcBef>
              <a:spcAft>
                <a:spcPct val="0"/>
              </a:spcAft>
              <a:buClr>
                <a:srgbClr val="FF0000"/>
              </a:buClr>
              <a:buFont typeface="Wingdings" panose="05000000000000000000" pitchFamily="2" charset="2"/>
              <a:buChar char=""/>
              <a:defRPr/>
            </a:pPr>
            <a:r>
              <a:rPr kumimoji="0" lang="en-US" altLang="zh-TW" sz="1500" dirty="0" err="1">
                <a:solidFill>
                  <a:srgbClr val="FF0000"/>
                </a:solidFill>
                <a:latin typeface="DengXian" panose="02010600030101010101" pitchFamily="2" charset="-122"/>
                <a:ea typeface="DengXian" panose="02010600030101010101" pitchFamily="2" charset="-122"/>
              </a:rPr>
              <a:t>用於使用克流感及瑞樂沙治療無效</a:t>
            </a:r>
            <a:r>
              <a:rPr kumimoji="0" lang="en-US" altLang="zh-TW" sz="1500" dirty="0" err="1">
                <a:solidFill>
                  <a:srgbClr val="000000"/>
                </a:solidFill>
                <a:latin typeface="DengXian" panose="02010600030101010101" pitchFamily="2" charset="-122"/>
                <a:ea typeface="DengXian" panose="02010600030101010101" pitchFamily="2" charset="-122"/>
              </a:rPr>
              <a:t>，且經醫師評估及病患</a:t>
            </a:r>
            <a:r>
              <a:rPr kumimoji="0" lang="en-US" altLang="zh-TW" sz="1500" dirty="0">
                <a:solidFill>
                  <a:srgbClr val="000000"/>
                </a:solidFill>
                <a:latin typeface="DengXian" panose="02010600030101010101" pitchFamily="2" charset="-122"/>
                <a:ea typeface="DengXian" panose="02010600030101010101" pitchFamily="2" charset="-122"/>
              </a:rPr>
              <a:t>/</a:t>
            </a:r>
            <a:r>
              <a:rPr kumimoji="0" lang="en-US" altLang="zh-TW" sz="1500" dirty="0" err="1">
                <a:solidFill>
                  <a:srgbClr val="000000"/>
                </a:solidFill>
                <a:latin typeface="DengXian" panose="02010600030101010101" pitchFamily="2" charset="-122"/>
                <a:ea typeface="DengXian" panose="02010600030101010101" pitchFamily="2" charset="-122"/>
              </a:rPr>
              <a:t>家屬同意使用者，口服使用，第一天</a:t>
            </a:r>
            <a:r>
              <a:rPr kumimoji="0" lang="en-US" altLang="zh-TW" sz="1500" dirty="0">
                <a:solidFill>
                  <a:srgbClr val="000000"/>
                </a:solidFill>
                <a:latin typeface="DengXian" panose="02010600030101010101" pitchFamily="2" charset="-122"/>
                <a:ea typeface="DengXian" panose="02010600030101010101" pitchFamily="2" charset="-122"/>
              </a:rPr>
              <a:t> 1600 mg </a:t>
            </a:r>
            <a:r>
              <a:rPr kumimoji="0" lang="en-US" altLang="zh-TW" sz="1500" dirty="0" err="1">
                <a:solidFill>
                  <a:srgbClr val="000000"/>
                </a:solidFill>
                <a:latin typeface="DengXian" panose="02010600030101010101" pitchFamily="2" charset="-122"/>
                <a:ea typeface="DengXian" panose="02010600030101010101" pitchFamily="2" charset="-122"/>
              </a:rPr>
              <a:t>BID，第二到五天</a:t>
            </a:r>
            <a:r>
              <a:rPr kumimoji="0" lang="en-US" altLang="zh-TW" sz="1500" dirty="0">
                <a:solidFill>
                  <a:srgbClr val="000000"/>
                </a:solidFill>
                <a:latin typeface="DengXian" panose="02010600030101010101" pitchFamily="2" charset="-122"/>
                <a:ea typeface="DengXian" panose="02010600030101010101" pitchFamily="2" charset="-122"/>
              </a:rPr>
              <a:t> 600 mg </a:t>
            </a:r>
            <a:r>
              <a:rPr kumimoji="0" lang="en-US" altLang="zh-TW" sz="1500" dirty="0" err="1">
                <a:solidFill>
                  <a:srgbClr val="000000"/>
                </a:solidFill>
                <a:latin typeface="DengXian" panose="02010600030101010101" pitchFamily="2" charset="-122"/>
                <a:ea typeface="DengXian" panose="02010600030101010101" pitchFamily="2" charset="-122"/>
              </a:rPr>
              <a:t>BID，療程</a:t>
            </a:r>
            <a:r>
              <a:rPr kumimoji="0" lang="en-US" altLang="zh-TW" sz="1500" dirty="0">
                <a:solidFill>
                  <a:srgbClr val="000000"/>
                </a:solidFill>
                <a:latin typeface="DengXian" panose="02010600030101010101" pitchFamily="2" charset="-122"/>
                <a:ea typeface="DengXian" panose="02010600030101010101" pitchFamily="2" charset="-122"/>
              </a:rPr>
              <a:t> 5天。</a:t>
            </a:r>
            <a:endParaRPr kumimoji="0" lang="en-US" altLang="zh-TW" sz="1300" dirty="0">
              <a:solidFill>
                <a:srgbClr val="000000"/>
              </a:solidFill>
              <a:ea typeface="DejaVu Sans"/>
            </a:endParaRPr>
          </a:p>
          <a:p>
            <a:pPr fontAlgn="base">
              <a:spcBef>
                <a:spcPct val="0"/>
              </a:spcBef>
              <a:spcAft>
                <a:spcPct val="0"/>
              </a:spcAft>
              <a:defRPr/>
            </a:pPr>
            <a:endParaRPr kumimoji="0" lang="en-US" altLang="zh-TW" sz="1300" dirty="0">
              <a:solidFill>
                <a:srgbClr val="000000"/>
              </a:solidFill>
              <a:ea typeface="DejaVu Sans"/>
            </a:endParaRPr>
          </a:p>
          <a:p>
            <a:pPr fontAlgn="base">
              <a:spcBef>
                <a:spcPct val="0"/>
              </a:spcBef>
              <a:spcAft>
                <a:spcPct val="0"/>
              </a:spcAft>
              <a:buClr>
                <a:srgbClr val="000000"/>
              </a:buClr>
              <a:buFont typeface="Wingdings" panose="05000000000000000000" pitchFamily="2" charset="2"/>
              <a:buChar char=""/>
              <a:defRPr/>
            </a:pPr>
            <a:r>
              <a:rPr kumimoji="0" lang="en-US" altLang="zh-TW" sz="1500" dirty="0" err="1">
                <a:solidFill>
                  <a:srgbClr val="000000"/>
                </a:solidFill>
                <a:latin typeface="DengXian" panose="02010600030101010101" pitchFamily="2" charset="-122"/>
                <a:ea typeface="DengXian" panose="02010600030101010101" pitchFamily="2" charset="-122"/>
              </a:rPr>
              <a:t>主要的副作用：血中尿酸增加</a:t>
            </a:r>
            <a:r>
              <a:rPr kumimoji="0" lang="en-US" altLang="zh-TW" sz="1500" dirty="0">
                <a:solidFill>
                  <a:srgbClr val="000000"/>
                </a:solidFill>
                <a:latin typeface="DengXian" panose="02010600030101010101" pitchFamily="2" charset="-122"/>
                <a:ea typeface="DengXian" panose="02010600030101010101" pitchFamily="2" charset="-122"/>
              </a:rPr>
              <a:t> (4.79%)、</a:t>
            </a:r>
            <a:r>
              <a:rPr kumimoji="0" lang="en-US" altLang="zh-TW" sz="1500" dirty="0" err="1">
                <a:solidFill>
                  <a:srgbClr val="000000"/>
                </a:solidFill>
                <a:latin typeface="DengXian" panose="02010600030101010101" pitchFamily="2" charset="-122"/>
                <a:ea typeface="DengXian" panose="02010600030101010101" pitchFamily="2" charset="-122"/>
              </a:rPr>
              <a:t>腹瀉</a:t>
            </a:r>
            <a:r>
              <a:rPr kumimoji="0" lang="en-US" altLang="zh-TW" sz="1500" dirty="0">
                <a:solidFill>
                  <a:srgbClr val="000000"/>
                </a:solidFill>
                <a:latin typeface="DengXian" panose="02010600030101010101" pitchFamily="2" charset="-122"/>
                <a:ea typeface="DengXian" panose="02010600030101010101" pitchFamily="2" charset="-122"/>
              </a:rPr>
              <a:t> (4.79%)、</a:t>
            </a:r>
            <a:r>
              <a:rPr kumimoji="0" lang="en-US" altLang="zh-TW" sz="1500" dirty="0" err="1">
                <a:solidFill>
                  <a:srgbClr val="000000"/>
                </a:solidFill>
                <a:latin typeface="DengXian" panose="02010600030101010101" pitchFamily="2" charset="-122"/>
                <a:ea typeface="DengXian" panose="02010600030101010101" pitchFamily="2" charset="-122"/>
              </a:rPr>
              <a:t>嗜中性白血球減少</a:t>
            </a:r>
            <a:r>
              <a:rPr kumimoji="0" lang="en-US" altLang="zh-TW" sz="1500" dirty="0">
                <a:solidFill>
                  <a:srgbClr val="000000"/>
                </a:solidFill>
                <a:latin typeface="DengXian" panose="02010600030101010101" pitchFamily="2" charset="-122"/>
                <a:ea typeface="DengXian" panose="02010600030101010101" pitchFamily="2" charset="-122"/>
              </a:rPr>
              <a:t> (1.80%)、</a:t>
            </a:r>
            <a:r>
              <a:rPr kumimoji="0" lang="en-US" altLang="zh-TW" sz="1500" dirty="0" err="1">
                <a:solidFill>
                  <a:srgbClr val="000000"/>
                </a:solidFill>
                <a:latin typeface="DengXian" panose="02010600030101010101" pitchFamily="2" charset="-122"/>
                <a:ea typeface="DengXian" panose="02010600030101010101" pitchFamily="2" charset="-122"/>
              </a:rPr>
              <a:t>肝功能異常</a:t>
            </a:r>
            <a:r>
              <a:rPr kumimoji="0" lang="en-US" altLang="zh-TW" sz="1500" dirty="0">
                <a:solidFill>
                  <a:srgbClr val="000000"/>
                </a:solidFill>
                <a:latin typeface="DengXian" panose="02010600030101010101" pitchFamily="2" charset="-122"/>
                <a:ea typeface="DengXian" panose="02010600030101010101" pitchFamily="2" charset="-122"/>
              </a:rPr>
              <a:t> (1.80%)等。</a:t>
            </a:r>
            <a:endParaRPr kumimoji="0" lang="en-US" altLang="zh-TW" sz="1300" dirty="0">
              <a:solidFill>
                <a:srgbClr val="000000"/>
              </a:solidFill>
              <a:ea typeface="DejaVu Sans"/>
            </a:endParaRPr>
          </a:p>
          <a:p>
            <a:pPr fontAlgn="base">
              <a:spcBef>
                <a:spcPct val="0"/>
              </a:spcBef>
              <a:spcAft>
                <a:spcPct val="0"/>
              </a:spcAft>
              <a:defRPr/>
            </a:pPr>
            <a:endParaRPr kumimoji="0" lang="en-US" altLang="zh-TW" sz="1300" dirty="0">
              <a:solidFill>
                <a:srgbClr val="000000"/>
              </a:solidFill>
              <a:ea typeface="DejaVu Sans"/>
            </a:endParaRPr>
          </a:p>
          <a:p>
            <a:pPr fontAlgn="base">
              <a:spcBef>
                <a:spcPct val="0"/>
              </a:spcBef>
              <a:spcAft>
                <a:spcPct val="0"/>
              </a:spcAft>
              <a:buClr>
                <a:srgbClr val="000000"/>
              </a:buClr>
              <a:buFont typeface="Wingdings" panose="05000000000000000000" pitchFamily="2" charset="2"/>
              <a:buChar char=""/>
              <a:defRPr/>
            </a:pPr>
            <a:r>
              <a:rPr kumimoji="0" lang="en-US" altLang="zh-TW" sz="1500" dirty="0">
                <a:solidFill>
                  <a:srgbClr val="000000"/>
                </a:solidFill>
                <a:latin typeface="DengXian" panose="02010600030101010101" pitchFamily="2" charset="-122"/>
                <a:ea typeface="DengXian" panose="02010600030101010101" pitchFamily="2" charset="-122"/>
              </a:rPr>
              <a:t>2014年日本核准，</a:t>
            </a:r>
            <a:r>
              <a:rPr kumimoji="0" lang="en-US" altLang="zh-TW" sz="1500" dirty="0">
                <a:solidFill>
                  <a:srgbClr val="FF0000"/>
                </a:solidFill>
                <a:latin typeface="DengXian" panose="02010600030101010101" pitchFamily="2" charset="-122"/>
                <a:ea typeface="DengXian" panose="02010600030101010101" pitchFamily="2" charset="-122"/>
              </a:rPr>
              <a:t>美國、台灣皆還未核准</a:t>
            </a:r>
            <a:r>
              <a:rPr kumimoji="0" lang="en-US" altLang="zh-TW" sz="1500" dirty="0">
                <a:solidFill>
                  <a:srgbClr val="000000"/>
                </a:solidFill>
                <a:latin typeface="DengXian" panose="02010600030101010101" pitchFamily="2" charset="-122"/>
                <a:ea typeface="DengXian" panose="02010600030101010101" pitchFamily="2" charset="-122"/>
              </a:rPr>
              <a:t>，一樣需向疾病管制署申請，專案進口使用。</a:t>
            </a:r>
            <a:endParaRPr kumimoji="0" lang="en-US" altLang="zh-TW" sz="1300" dirty="0">
              <a:solidFill>
                <a:srgbClr val="000000"/>
              </a:solidFill>
              <a:ea typeface="DejaVu Sans"/>
            </a:endParaRPr>
          </a:p>
        </p:txBody>
      </p:sp>
      <p:sp>
        <p:nvSpPr>
          <p:cNvPr id="132099" name="TextShape 2">
            <a:extLst>
              <a:ext uri="{FF2B5EF4-FFF2-40B4-BE49-F238E27FC236}">
                <a16:creationId xmlns:a16="http://schemas.microsoft.com/office/drawing/2014/main" xmlns="" id="{A1DBBF0B-FC14-4ABD-8C6F-B031392E1673}"/>
              </a:ext>
            </a:extLst>
          </p:cNvPr>
          <p:cNvSpPr txBox="1">
            <a:spLocks noChangeArrowheads="1"/>
          </p:cNvSpPr>
          <p:nvPr/>
        </p:nvSpPr>
        <p:spPr bwMode="auto">
          <a:xfrm>
            <a:off x="957263" y="1117601"/>
            <a:ext cx="7885113"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Clr>
                <a:srgbClr val="000000"/>
              </a:buClr>
              <a:buSzPct val="45000"/>
              <a:buFont typeface="Wingdings" panose="05000000000000000000" pitchFamily="2" charset="2"/>
              <a:buChar char=""/>
              <a:defRPr sz="2100">
                <a:solidFill>
                  <a:schemeClr val="tx1"/>
                </a:solidFill>
                <a:latin typeface="Arial" panose="020B0604020202020204" pitchFamily="34" charset="0"/>
                <a:ea typeface="DejaVu Sans"/>
                <a:cs typeface="DejaVu Sans"/>
              </a:defRPr>
            </a:lvl1pPr>
            <a:lvl2pPr marL="742950" indent="-285750" defTabSz="6858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DejaVu Sans"/>
                <a:cs typeface="DejaVu Sans"/>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DejaVu Sans"/>
                <a:cs typeface="DejaVu Sans"/>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DejaVu Sans"/>
                <a:cs typeface="DejaVu Sans"/>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DejaVu Sans"/>
                <a:cs typeface="DejaVu Sans"/>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9pPr>
          </a:lstStyle>
          <a:p>
            <a:pPr algn="ctr" fontAlgn="base">
              <a:lnSpc>
                <a:spcPct val="100000"/>
              </a:lnSpc>
              <a:spcBef>
                <a:spcPct val="0"/>
              </a:spcBef>
              <a:spcAft>
                <a:spcPct val="0"/>
              </a:spcAft>
              <a:buClrTx/>
              <a:buSzTx/>
              <a:buNone/>
            </a:pPr>
            <a:r>
              <a:rPr lang="zh-TW" altLang="en-US" sz="2400" b="1">
                <a:solidFill>
                  <a:srgbClr val="7030A0"/>
                </a:solidFill>
                <a:latin typeface="DengXian" panose="02010600030101010101" pitchFamily="2" charset="-122"/>
                <a:ea typeface="DengXian" panose="02010600030101010101" pitchFamily="2" charset="-122"/>
              </a:rPr>
              <a:t>第</a:t>
            </a:r>
            <a:r>
              <a:rPr lang="en-US" altLang="zh-TW" sz="2400" b="1">
                <a:solidFill>
                  <a:srgbClr val="7030A0"/>
                </a:solidFill>
                <a:latin typeface="DengXian" panose="02010600030101010101" pitchFamily="2" charset="-122"/>
                <a:ea typeface="DengXian" panose="02010600030101010101" pitchFamily="2" charset="-122"/>
              </a:rPr>
              <a:t>5</a:t>
            </a:r>
            <a:r>
              <a:rPr lang="zh-TW" altLang="en-US" sz="2400" b="1">
                <a:solidFill>
                  <a:srgbClr val="7030A0"/>
                </a:solidFill>
                <a:latin typeface="DengXian" panose="02010600030101010101" pitchFamily="2" charset="-122"/>
                <a:ea typeface="DengXian" panose="02010600030101010101" pitchFamily="2" charset="-122"/>
              </a:rPr>
              <a:t>種抗病毒藥物 </a:t>
            </a:r>
            <a:r>
              <a:rPr lang="en-US" altLang="zh-TW" sz="2400" b="1">
                <a:solidFill>
                  <a:srgbClr val="7030A0"/>
                </a:solidFill>
                <a:latin typeface="DengXian" panose="02010600030101010101" pitchFamily="2" charset="-122"/>
                <a:ea typeface="DengXian" panose="02010600030101010101" pitchFamily="2" charset="-122"/>
              </a:rPr>
              <a:t>Favipiravir ( Avigan )</a:t>
            </a:r>
            <a:endParaRPr lang="zh-TW" altLang="en-US" sz="1300">
              <a:solidFill>
                <a:srgbClr val="000000"/>
              </a:solidFill>
              <a:latin typeface="Calibri" panose="020F0502020204030204" pitchFamily="34" charset="0"/>
              <a:ea typeface="DengXian" panose="02010600030101010101" pitchFamily="2" charset="-122"/>
            </a:endParaRPr>
          </a:p>
        </p:txBody>
      </p:sp>
      <p:pic>
        <p:nvPicPr>
          <p:cNvPr id="132100" name="圖片 4">
            <a:extLst>
              <a:ext uri="{FF2B5EF4-FFF2-40B4-BE49-F238E27FC236}">
                <a16:creationId xmlns:a16="http://schemas.microsoft.com/office/drawing/2014/main" xmlns="" id="{403ED46C-8B01-41A0-A420-769B71528B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2413" y="915989"/>
            <a:ext cx="248285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圖片 5">
            <a:extLst>
              <a:ext uri="{FF2B5EF4-FFF2-40B4-BE49-F238E27FC236}">
                <a16:creationId xmlns:a16="http://schemas.microsoft.com/office/drawing/2014/main" xmlns="" id="{91A906CE-F06C-4E8F-87E1-626D5832F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3926" y="1811338"/>
            <a:ext cx="8540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7BE6C08-B75D-4E69-BF1E-AC71FBC4C21F}"/>
              </a:ext>
            </a:extLst>
          </p:cNvPr>
          <p:cNvSpPr>
            <a:spLocks noGrp="1"/>
          </p:cNvSpPr>
          <p:nvPr>
            <p:ph type="title"/>
          </p:nvPr>
        </p:nvSpPr>
        <p:spPr>
          <a:xfrm>
            <a:off x="3071814" y="476250"/>
            <a:ext cx="6696075" cy="990600"/>
          </a:xfrm>
        </p:spPr>
        <p:txBody>
          <a:bodyPr/>
          <a:lstStyle/>
          <a:p>
            <a:pPr>
              <a:defRPr/>
            </a:pPr>
            <a:r>
              <a:rPr lang="en-US" altLang="zh-CN" dirty="0"/>
              <a:t>Outline</a:t>
            </a:r>
            <a:endParaRPr lang="zh-TW" altLang="en-US" dirty="0"/>
          </a:p>
        </p:txBody>
      </p:sp>
      <p:sp>
        <p:nvSpPr>
          <p:cNvPr id="67587" name="內容版面配置區 2">
            <a:extLst>
              <a:ext uri="{FF2B5EF4-FFF2-40B4-BE49-F238E27FC236}">
                <a16:creationId xmlns:a16="http://schemas.microsoft.com/office/drawing/2014/main" xmlns="" id="{6F9E8071-B4E0-4F57-9CF5-52AD4D44DC09}"/>
              </a:ext>
            </a:extLst>
          </p:cNvPr>
          <p:cNvSpPr>
            <a:spLocks noGrp="1"/>
          </p:cNvSpPr>
          <p:nvPr>
            <p:ph idx="1"/>
          </p:nvPr>
        </p:nvSpPr>
        <p:spPr>
          <a:xfrm>
            <a:off x="2927350" y="1700213"/>
            <a:ext cx="8151982" cy="4876800"/>
          </a:xfrm>
        </p:spPr>
        <p:txBody>
          <a:bodyPr/>
          <a:lstStyle/>
          <a:p>
            <a:r>
              <a:rPr lang="zh-CN" altLang="en-US" sz="2800" dirty="0">
                <a:cs typeface="方正舒体"/>
              </a:rPr>
              <a:t>流感病毒以及相關名詞介紹</a:t>
            </a:r>
            <a:endParaRPr lang="en-US" altLang="zh-CN" sz="2800" dirty="0">
              <a:cs typeface="方正舒体"/>
            </a:endParaRPr>
          </a:p>
          <a:p>
            <a:r>
              <a:rPr lang="zh-CN" altLang="en-US" sz="2800" dirty="0">
                <a:cs typeface="方正舒体"/>
              </a:rPr>
              <a:t>如何區別流感和感冒</a:t>
            </a:r>
            <a:endParaRPr lang="en-US" altLang="zh-CN" sz="2800" dirty="0">
              <a:cs typeface="方正舒体"/>
            </a:endParaRPr>
          </a:p>
          <a:p>
            <a:r>
              <a:rPr lang="zh-CN" altLang="en-US" sz="2800" dirty="0">
                <a:cs typeface="方正舒体"/>
              </a:rPr>
              <a:t>流感的傳播途徑</a:t>
            </a:r>
            <a:endParaRPr lang="en-US" altLang="zh-CN" sz="2800" dirty="0">
              <a:cs typeface="方正舒体"/>
            </a:endParaRPr>
          </a:p>
          <a:p>
            <a:r>
              <a:rPr lang="zh-TW" altLang="en-US" sz="2800" dirty="0"/>
              <a:t>流感的症狀（含併發重症）</a:t>
            </a:r>
          </a:p>
          <a:p>
            <a:r>
              <a:rPr lang="zh-CN" altLang="en-US" sz="2800" dirty="0">
                <a:cs typeface="方正舒体"/>
              </a:rPr>
              <a:t>流感疫苗介紹</a:t>
            </a:r>
            <a:endParaRPr lang="en-US" altLang="zh-CN" sz="2800" dirty="0">
              <a:cs typeface="方正舒体"/>
            </a:endParaRPr>
          </a:p>
          <a:p>
            <a:r>
              <a:rPr lang="zh-CN" altLang="en-US" sz="2800" dirty="0">
                <a:cs typeface="方正舒体"/>
              </a:rPr>
              <a:t>流感的治療</a:t>
            </a:r>
            <a:endParaRPr lang="en-US" altLang="zh-CN" sz="2800" dirty="0">
              <a:cs typeface="方正舒体"/>
            </a:endParaRPr>
          </a:p>
          <a:p>
            <a:r>
              <a:rPr lang="zh-CN" altLang="en-US" sz="2800" dirty="0">
                <a:solidFill>
                  <a:srgbClr val="FF0000"/>
                </a:solidFill>
                <a:cs typeface="方正舒体"/>
              </a:rPr>
              <a:t>流感的感控防護（</a:t>
            </a:r>
            <a:r>
              <a:rPr lang="zh-TW" altLang="en-US" sz="2800" dirty="0">
                <a:solidFill>
                  <a:srgbClr val="FF0000"/>
                </a:solidFill>
                <a:latin typeface="Yu Gothic UI" panose="020B0500000000000000" pitchFamily="34" charset="-128"/>
                <a:ea typeface="Yu Gothic UI" panose="020B0500000000000000" pitchFamily="34" charset="-128"/>
              </a:rPr>
              <a:t>機構群聚事件之處理 </a:t>
            </a:r>
            <a:r>
              <a:rPr lang="en-US" altLang="zh-TW" sz="2800" dirty="0">
                <a:solidFill>
                  <a:srgbClr val="FF0000"/>
                </a:solidFill>
              </a:rPr>
              <a:t>)</a:t>
            </a:r>
            <a:endParaRPr lang="en-US" altLang="zh-CN" sz="2800" dirty="0">
              <a:solidFill>
                <a:srgbClr val="FF0000"/>
              </a:solidFill>
            </a:endParaRPr>
          </a:p>
          <a:p>
            <a:endParaRPr lang="zh-TW" altLang="en-US" dirty="0"/>
          </a:p>
        </p:txBody>
      </p:sp>
    </p:spTree>
    <p:extLst>
      <p:ext uri="{BB962C8B-B14F-4D97-AF65-F5344CB8AC3E}">
        <p14:creationId xmlns:p14="http://schemas.microsoft.com/office/powerpoint/2010/main" val="4206689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744974" y="1500377"/>
            <a:ext cx="4114941" cy="690574"/>
          </a:xfrm>
          <a:prstGeom prst="rect">
            <a:avLst/>
          </a:prstGeom>
        </p:spPr>
        <p:txBody>
          <a:bodyPr vert="horz" wrap="square" lIns="0" tIns="13335" rIns="0" bIns="0" rtlCol="0">
            <a:spAutoFit/>
          </a:bodyPr>
          <a:lstStyle/>
          <a:p>
            <a:pPr marL="12700">
              <a:spcBef>
                <a:spcPts val="105"/>
              </a:spcBef>
            </a:pPr>
            <a:r>
              <a:rPr sz="4400" b="1" spc="850" dirty="0">
                <a:solidFill>
                  <a:srgbClr val="FFFFFF"/>
                </a:solidFill>
                <a:latin typeface="Microsoft YaHei"/>
                <a:cs typeface="Microsoft YaHei"/>
                <a:hlinkClick r:id="rId2"/>
              </a:rPr>
              <a:t>校園群</a:t>
            </a:r>
            <a:r>
              <a:rPr sz="4400" b="1" dirty="0">
                <a:solidFill>
                  <a:srgbClr val="FFFFFF"/>
                </a:solidFill>
                <a:latin typeface="Microsoft YaHei"/>
                <a:cs typeface="Microsoft YaHei"/>
                <a:hlinkClick r:id="rId2"/>
              </a:rPr>
              <a:t>聚</a:t>
            </a:r>
            <a:endParaRPr sz="4400" dirty="0">
              <a:solidFill>
                <a:prstClr val="black"/>
              </a:solidFill>
              <a:latin typeface="Microsoft YaHei"/>
              <a:cs typeface="Microsoft YaHe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1" y="0"/>
            <a:ext cx="9143999" cy="674518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1"/>
            <a:ext cx="9097010" cy="5760085"/>
            <a:chOff x="0" y="0"/>
            <a:chExt cx="9097010" cy="5760085"/>
          </a:xfrm>
        </p:grpSpPr>
        <p:sp>
          <p:nvSpPr>
            <p:cNvPr id="3" name="object 3"/>
            <p:cNvSpPr/>
            <p:nvPr/>
          </p:nvSpPr>
          <p:spPr>
            <a:xfrm>
              <a:off x="0" y="0"/>
              <a:ext cx="3867150" cy="2000250"/>
            </a:xfrm>
            <a:custGeom>
              <a:avLst/>
              <a:gdLst/>
              <a:ahLst/>
              <a:cxnLst/>
              <a:rect l="l" t="t" r="r" b="b"/>
              <a:pathLst>
                <a:path w="3867150" h="2000250">
                  <a:moveTo>
                    <a:pt x="3867150" y="0"/>
                  </a:moveTo>
                  <a:lnTo>
                    <a:pt x="0" y="0"/>
                  </a:lnTo>
                  <a:lnTo>
                    <a:pt x="0" y="2000250"/>
                  </a:lnTo>
                  <a:lnTo>
                    <a:pt x="3867150" y="2000250"/>
                  </a:lnTo>
                  <a:lnTo>
                    <a:pt x="3867150" y="0"/>
                  </a:lnTo>
                  <a:close/>
                </a:path>
              </a:pathLst>
            </a:custGeom>
            <a:solidFill>
              <a:srgbClr val="FFFFFF"/>
            </a:solidFill>
          </p:spPr>
          <p:txBody>
            <a:bodyPr wrap="square" lIns="0" tIns="0" rIns="0" bIns="0" rtlCol="0"/>
            <a:lstStyle/>
            <a:p>
              <a:endParaRPr>
                <a:solidFill>
                  <a:prstClr val="black"/>
                </a:solidFill>
                <a:latin typeface="Calibri"/>
              </a:endParaRPr>
            </a:p>
          </p:txBody>
        </p:sp>
        <p:pic>
          <p:nvPicPr>
            <p:cNvPr id="4" name="object 4"/>
            <p:cNvPicPr/>
            <p:nvPr/>
          </p:nvPicPr>
          <p:blipFill>
            <a:blip r:embed="rId2" cstate="print"/>
            <a:stretch>
              <a:fillRect/>
            </a:stretch>
          </p:blipFill>
          <p:spPr>
            <a:xfrm>
              <a:off x="47500" y="273126"/>
              <a:ext cx="9049004" cy="5486400"/>
            </a:xfrm>
            <a:prstGeom prst="rect">
              <a:avLst/>
            </a:prstGeom>
          </p:spPr>
        </p:pic>
        <p:sp>
          <p:nvSpPr>
            <p:cNvPr id="5" name="object 5"/>
            <p:cNvSpPr/>
            <p:nvPr/>
          </p:nvSpPr>
          <p:spPr>
            <a:xfrm>
              <a:off x="178130" y="4287011"/>
              <a:ext cx="8669020" cy="356235"/>
            </a:xfrm>
            <a:custGeom>
              <a:avLst/>
              <a:gdLst/>
              <a:ahLst/>
              <a:cxnLst/>
              <a:rect l="l" t="t" r="r" b="b"/>
              <a:pathLst>
                <a:path w="8669020" h="356235">
                  <a:moveTo>
                    <a:pt x="6103924" y="0"/>
                  </a:moveTo>
                  <a:lnTo>
                    <a:pt x="8668943" y="0"/>
                  </a:lnTo>
                </a:path>
                <a:path w="8669020" h="356235">
                  <a:moveTo>
                    <a:pt x="0" y="356235"/>
                  </a:moveTo>
                  <a:lnTo>
                    <a:pt x="2565069" y="356235"/>
                  </a:lnTo>
                </a:path>
              </a:pathLst>
            </a:custGeom>
            <a:ln w="57150">
              <a:solidFill>
                <a:srgbClr val="C00000"/>
              </a:solidFill>
            </a:ln>
          </p:spPr>
          <p:txBody>
            <a:bodyPr wrap="square" lIns="0" tIns="0" rIns="0" bIns="0" rtlCol="0"/>
            <a:lstStyle/>
            <a:p>
              <a:endParaRPr>
                <a:solidFill>
                  <a:prstClr val="black"/>
                </a:solidFill>
                <a:latin typeface="Calibri"/>
              </a:endParaRPr>
            </a:p>
          </p:txBody>
        </p:sp>
      </p:grpSp>
      <p:sp>
        <p:nvSpPr>
          <p:cNvPr id="6" name="object 6"/>
          <p:cNvSpPr txBox="1">
            <a:spLocks noGrp="1"/>
          </p:cNvSpPr>
          <p:nvPr>
            <p:ph type="title"/>
          </p:nvPr>
        </p:nvSpPr>
        <p:spPr>
          <a:xfrm>
            <a:off x="3146805" y="408178"/>
            <a:ext cx="1549400" cy="330835"/>
          </a:xfrm>
          <a:prstGeom prst="rect">
            <a:avLst/>
          </a:prstGeom>
        </p:spPr>
        <p:txBody>
          <a:bodyPr vert="horz" wrap="square" lIns="0" tIns="13335" rIns="0" bIns="0" rtlCol="0">
            <a:spAutoFit/>
          </a:bodyPr>
          <a:lstStyle/>
          <a:p>
            <a:pPr marL="12700">
              <a:spcBef>
                <a:spcPts val="105"/>
              </a:spcBef>
            </a:pPr>
            <a:r>
              <a:rPr sz="2000" b="0" spc="-5" dirty="0">
                <a:solidFill>
                  <a:srgbClr val="000000"/>
                </a:solidFill>
                <a:latin typeface="Arial Black"/>
                <a:cs typeface="Arial Black"/>
              </a:rPr>
              <a:t>2018-01-30</a:t>
            </a:r>
            <a:endParaRPr sz="2000">
              <a:latin typeface="Arial Black"/>
              <a:cs typeface="Arial Black"/>
            </a:endParaRPr>
          </a:p>
        </p:txBody>
      </p:sp>
      <p:pic>
        <p:nvPicPr>
          <p:cNvPr id="7" name="object 7"/>
          <p:cNvPicPr/>
          <p:nvPr/>
        </p:nvPicPr>
        <p:blipFill>
          <a:blip r:embed="rId3" cstate="print"/>
          <a:stretch>
            <a:fillRect/>
          </a:stretch>
        </p:blipFill>
        <p:spPr>
          <a:xfrm>
            <a:off x="6582917" y="3924"/>
            <a:ext cx="3990086" cy="8946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1523"/>
            <a:ext cx="8304530" cy="1661160"/>
            <a:chOff x="0" y="1523"/>
            <a:chExt cx="8304530" cy="1661160"/>
          </a:xfrm>
        </p:grpSpPr>
        <p:pic>
          <p:nvPicPr>
            <p:cNvPr id="3" name="object 3"/>
            <p:cNvPicPr/>
            <p:nvPr/>
          </p:nvPicPr>
          <p:blipFill>
            <a:blip r:embed="rId2" cstate="print"/>
            <a:stretch>
              <a:fillRect/>
            </a:stretch>
          </p:blipFill>
          <p:spPr>
            <a:xfrm>
              <a:off x="1415796" y="321564"/>
              <a:ext cx="6278880" cy="1341119"/>
            </a:xfrm>
            <a:prstGeom prst="rect">
              <a:avLst/>
            </a:prstGeom>
          </p:spPr>
        </p:pic>
        <p:pic>
          <p:nvPicPr>
            <p:cNvPr id="4" name="object 4"/>
            <p:cNvPicPr/>
            <p:nvPr/>
          </p:nvPicPr>
          <p:blipFill>
            <a:blip r:embed="rId3" cstate="print"/>
            <a:stretch>
              <a:fillRect/>
            </a:stretch>
          </p:blipFill>
          <p:spPr>
            <a:xfrm>
              <a:off x="6902195" y="321564"/>
              <a:ext cx="1402079" cy="1341119"/>
            </a:xfrm>
            <a:prstGeom prst="rect">
              <a:avLst/>
            </a:prstGeom>
          </p:spPr>
        </p:pic>
      </p:grpSp>
      <p:sp>
        <p:nvSpPr>
          <p:cNvPr id="5" name="object 5"/>
          <p:cNvSpPr txBox="1">
            <a:spLocks noGrp="1"/>
          </p:cNvSpPr>
          <p:nvPr>
            <p:ph type="title"/>
          </p:nvPr>
        </p:nvSpPr>
        <p:spPr>
          <a:xfrm>
            <a:off x="3304794" y="480186"/>
            <a:ext cx="6122670" cy="756920"/>
          </a:xfrm>
          <a:prstGeom prst="rect">
            <a:avLst/>
          </a:prstGeom>
        </p:spPr>
        <p:txBody>
          <a:bodyPr vert="horz" wrap="square" lIns="0" tIns="12700" rIns="0" bIns="0" rtlCol="0">
            <a:spAutoFit/>
          </a:bodyPr>
          <a:lstStyle/>
          <a:p>
            <a:pPr marL="12700">
              <a:spcBef>
                <a:spcPts val="100"/>
              </a:spcBef>
            </a:pPr>
            <a:r>
              <a:rPr dirty="0"/>
              <a:t>類流感群聚通報定</a:t>
            </a:r>
            <a:r>
              <a:rPr spc="-15" dirty="0"/>
              <a:t>義</a:t>
            </a:r>
            <a:r>
              <a:rPr dirty="0"/>
              <a:t>？</a:t>
            </a:r>
          </a:p>
        </p:txBody>
      </p:sp>
      <p:pic>
        <p:nvPicPr>
          <p:cNvPr id="6" name="object 6"/>
          <p:cNvPicPr/>
          <p:nvPr/>
        </p:nvPicPr>
        <p:blipFill>
          <a:blip r:embed="rId4" cstate="print"/>
          <a:stretch>
            <a:fillRect/>
          </a:stretch>
        </p:blipFill>
        <p:spPr>
          <a:xfrm>
            <a:off x="2072641" y="1738883"/>
            <a:ext cx="260299" cy="265988"/>
          </a:xfrm>
          <a:prstGeom prst="rect">
            <a:avLst/>
          </a:prstGeom>
        </p:spPr>
      </p:pic>
      <p:pic>
        <p:nvPicPr>
          <p:cNvPr id="7" name="object 7"/>
          <p:cNvPicPr/>
          <p:nvPr/>
        </p:nvPicPr>
        <p:blipFill>
          <a:blip r:embed="rId4" cstate="print"/>
          <a:stretch>
            <a:fillRect/>
          </a:stretch>
        </p:blipFill>
        <p:spPr>
          <a:xfrm>
            <a:off x="2072641" y="3526535"/>
            <a:ext cx="260299" cy="265988"/>
          </a:xfrm>
          <a:prstGeom prst="rect">
            <a:avLst/>
          </a:prstGeom>
        </p:spPr>
      </p:pic>
      <p:pic>
        <p:nvPicPr>
          <p:cNvPr id="8" name="object 8"/>
          <p:cNvPicPr/>
          <p:nvPr/>
        </p:nvPicPr>
        <p:blipFill>
          <a:blip r:embed="rId5" cstate="print"/>
          <a:stretch>
            <a:fillRect/>
          </a:stretch>
        </p:blipFill>
        <p:spPr>
          <a:xfrm>
            <a:off x="2577795" y="4092447"/>
            <a:ext cx="148640" cy="156464"/>
          </a:xfrm>
          <a:prstGeom prst="rect">
            <a:avLst/>
          </a:prstGeom>
        </p:spPr>
      </p:pic>
      <p:pic>
        <p:nvPicPr>
          <p:cNvPr id="9" name="object 9"/>
          <p:cNvPicPr/>
          <p:nvPr/>
        </p:nvPicPr>
        <p:blipFill>
          <a:blip r:embed="rId5" cstate="print"/>
          <a:stretch>
            <a:fillRect/>
          </a:stretch>
        </p:blipFill>
        <p:spPr>
          <a:xfrm>
            <a:off x="2577795" y="4551171"/>
            <a:ext cx="148640" cy="156464"/>
          </a:xfrm>
          <a:prstGeom prst="rect">
            <a:avLst/>
          </a:prstGeom>
        </p:spPr>
      </p:pic>
      <p:pic>
        <p:nvPicPr>
          <p:cNvPr id="10" name="object 10"/>
          <p:cNvPicPr/>
          <p:nvPr/>
        </p:nvPicPr>
        <p:blipFill>
          <a:blip r:embed="rId5" cstate="print"/>
          <a:stretch>
            <a:fillRect/>
          </a:stretch>
        </p:blipFill>
        <p:spPr>
          <a:xfrm>
            <a:off x="2577795" y="5011420"/>
            <a:ext cx="148640" cy="156464"/>
          </a:xfrm>
          <a:prstGeom prst="rect">
            <a:avLst/>
          </a:prstGeom>
        </p:spPr>
      </p:pic>
      <p:sp>
        <p:nvSpPr>
          <p:cNvPr id="11" name="object 11"/>
          <p:cNvSpPr txBox="1"/>
          <p:nvPr/>
        </p:nvSpPr>
        <p:spPr>
          <a:xfrm>
            <a:off x="2517445" y="1580844"/>
            <a:ext cx="7914005" cy="3670300"/>
          </a:xfrm>
          <a:prstGeom prst="rect">
            <a:avLst/>
          </a:prstGeom>
        </p:spPr>
        <p:txBody>
          <a:bodyPr vert="horz" wrap="square" lIns="0" tIns="12700" rIns="0" bIns="0" rtlCol="0">
            <a:spAutoFit/>
          </a:bodyPr>
          <a:lstStyle/>
          <a:p>
            <a:pPr marL="12700" marR="302260" algn="just">
              <a:lnSpc>
                <a:spcPct val="110000"/>
              </a:lnSpc>
              <a:spcBef>
                <a:spcPts val="100"/>
              </a:spcBef>
            </a:pPr>
            <a:r>
              <a:rPr sz="3200" spc="85" dirty="0">
                <a:solidFill>
                  <a:prstClr val="black"/>
                </a:solidFill>
                <a:latin typeface="微軟正黑體"/>
                <a:cs typeface="微軟正黑體"/>
              </a:rPr>
              <a:t>2人</a:t>
            </a:r>
            <a:r>
              <a:rPr sz="3200" spc="95" dirty="0">
                <a:solidFill>
                  <a:prstClr val="black"/>
                </a:solidFill>
                <a:latin typeface="微軟正黑體"/>
                <a:cs typeface="微軟正黑體"/>
              </a:rPr>
              <a:t>以</a:t>
            </a:r>
            <a:r>
              <a:rPr sz="3200" spc="85" dirty="0">
                <a:solidFill>
                  <a:prstClr val="black"/>
                </a:solidFill>
                <a:latin typeface="微軟正黑體"/>
                <a:cs typeface="微軟正黑體"/>
              </a:rPr>
              <a:t>上</a:t>
            </a:r>
            <a:r>
              <a:rPr sz="3200" spc="100" dirty="0">
                <a:solidFill>
                  <a:prstClr val="black"/>
                </a:solidFill>
                <a:latin typeface="微軟正黑體"/>
                <a:cs typeface="微軟正黑體"/>
              </a:rPr>
              <a:t>（</a:t>
            </a:r>
            <a:r>
              <a:rPr sz="3200" spc="85" dirty="0">
                <a:solidFill>
                  <a:prstClr val="black"/>
                </a:solidFill>
                <a:latin typeface="微軟正黑體"/>
                <a:cs typeface="微軟正黑體"/>
              </a:rPr>
              <a:t>含2人</a:t>
            </a:r>
            <a:r>
              <a:rPr sz="3200" spc="95" dirty="0">
                <a:solidFill>
                  <a:prstClr val="black"/>
                </a:solidFill>
                <a:latin typeface="微軟正黑體"/>
                <a:cs typeface="微軟正黑體"/>
              </a:rPr>
              <a:t>）</a:t>
            </a:r>
            <a:r>
              <a:rPr sz="3200" spc="85" dirty="0">
                <a:solidFill>
                  <a:prstClr val="black"/>
                </a:solidFill>
                <a:latin typeface="微軟正黑體"/>
                <a:cs typeface="微軟正黑體"/>
              </a:rPr>
              <a:t>個案</a:t>
            </a:r>
            <a:r>
              <a:rPr sz="3200" spc="95" dirty="0">
                <a:solidFill>
                  <a:prstClr val="black"/>
                </a:solidFill>
                <a:latin typeface="微軟正黑體"/>
                <a:cs typeface="微軟正黑體"/>
              </a:rPr>
              <a:t>出</a:t>
            </a:r>
            <a:r>
              <a:rPr sz="3200" spc="85" dirty="0">
                <a:solidFill>
                  <a:prstClr val="black"/>
                </a:solidFill>
                <a:latin typeface="微軟正黑體"/>
                <a:cs typeface="微軟正黑體"/>
              </a:rPr>
              <a:t>現疑</a:t>
            </a:r>
            <a:r>
              <a:rPr sz="3200" spc="95" dirty="0">
                <a:solidFill>
                  <a:prstClr val="black"/>
                </a:solidFill>
                <a:latin typeface="微軟正黑體"/>
                <a:cs typeface="微軟正黑體"/>
              </a:rPr>
              <a:t>似</a:t>
            </a:r>
            <a:r>
              <a:rPr sz="3200" spc="85" dirty="0">
                <a:solidFill>
                  <a:prstClr val="black"/>
                </a:solidFill>
                <a:latin typeface="微軟正黑體"/>
                <a:cs typeface="微軟正黑體"/>
              </a:rPr>
              <a:t>類流</a:t>
            </a:r>
            <a:r>
              <a:rPr sz="3200" spc="95" dirty="0">
                <a:solidFill>
                  <a:prstClr val="black"/>
                </a:solidFill>
                <a:latin typeface="微軟正黑體"/>
                <a:cs typeface="微軟正黑體"/>
              </a:rPr>
              <a:t>感</a:t>
            </a:r>
            <a:r>
              <a:rPr sz="3200" dirty="0">
                <a:solidFill>
                  <a:prstClr val="black"/>
                </a:solidFill>
                <a:latin typeface="微軟正黑體"/>
                <a:cs typeface="微軟正黑體"/>
              </a:rPr>
              <a:t>症 </a:t>
            </a:r>
            <a:r>
              <a:rPr sz="3200" spc="114" dirty="0">
                <a:solidFill>
                  <a:prstClr val="black"/>
                </a:solidFill>
                <a:latin typeface="微軟正黑體"/>
                <a:cs typeface="微軟正黑體"/>
              </a:rPr>
              <a:t>狀</a:t>
            </a:r>
            <a:r>
              <a:rPr sz="3200" spc="130" dirty="0">
                <a:solidFill>
                  <a:prstClr val="black"/>
                </a:solidFill>
                <a:latin typeface="微軟正黑體"/>
                <a:cs typeface="微軟正黑體"/>
              </a:rPr>
              <a:t>，</a:t>
            </a:r>
            <a:r>
              <a:rPr sz="3200" b="1" spc="120" dirty="0">
                <a:solidFill>
                  <a:srgbClr val="800000"/>
                </a:solidFill>
                <a:latin typeface="微軟正黑體"/>
                <a:cs typeface="微軟正黑體"/>
              </a:rPr>
              <a:t>有</a:t>
            </a:r>
            <a:r>
              <a:rPr sz="3200" b="1" spc="114" dirty="0">
                <a:solidFill>
                  <a:srgbClr val="800000"/>
                </a:solidFill>
                <a:latin typeface="微軟正黑體"/>
                <a:cs typeface="微軟正黑體"/>
              </a:rPr>
              <a:t>人</a:t>
            </a:r>
            <a:r>
              <a:rPr sz="3200" b="1" spc="135" dirty="0">
                <a:solidFill>
                  <a:srgbClr val="800000"/>
                </a:solidFill>
                <a:latin typeface="微軟正黑體"/>
                <a:cs typeface="微軟正黑體"/>
              </a:rPr>
              <a:t>、</a:t>
            </a:r>
            <a:r>
              <a:rPr sz="3200" b="1" spc="120" dirty="0">
                <a:solidFill>
                  <a:srgbClr val="800000"/>
                </a:solidFill>
                <a:latin typeface="微軟正黑體"/>
                <a:cs typeface="微軟正黑體"/>
              </a:rPr>
              <a:t>時、</a:t>
            </a:r>
            <a:r>
              <a:rPr sz="3200" b="1" spc="130" dirty="0">
                <a:solidFill>
                  <a:srgbClr val="800000"/>
                </a:solidFill>
                <a:latin typeface="微軟正黑體"/>
                <a:cs typeface="微軟正黑體"/>
              </a:rPr>
              <a:t>地</a:t>
            </a:r>
            <a:r>
              <a:rPr sz="3200" b="1" spc="114" dirty="0">
                <a:solidFill>
                  <a:srgbClr val="800000"/>
                </a:solidFill>
                <a:latin typeface="微軟正黑體"/>
                <a:cs typeface="微軟正黑體"/>
              </a:rPr>
              <a:t>關聯</a:t>
            </a:r>
            <a:r>
              <a:rPr sz="3200" b="1" spc="135" dirty="0">
                <a:solidFill>
                  <a:srgbClr val="800000"/>
                </a:solidFill>
                <a:latin typeface="微軟正黑體"/>
                <a:cs typeface="微軟正黑體"/>
              </a:rPr>
              <a:t>性</a:t>
            </a:r>
            <a:r>
              <a:rPr sz="3200" spc="120" dirty="0">
                <a:solidFill>
                  <a:prstClr val="black"/>
                </a:solidFill>
                <a:latin typeface="微軟正黑體"/>
                <a:cs typeface="微軟正黑體"/>
              </a:rPr>
              <a:t>，</a:t>
            </a:r>
            <a:r>
              <a:rPr sz="3200" spc="114" dirty="0">
                <a:solidFill>
                  <a:prstClr val="black"/>
                </a:solidFill>
                <a:latin typeface="微軟正黑體"/>
                <a:cs typeface="微軟正黑體"/>
              </a:rPr>
              <a:t>判</a:t>
            </a:r>
            <a:r>
              <a:rPr sz="3200" spc="130" dirty="0">
                <a:solidFill>
                  <a:prstClr val="black"/>
                </a:solidFill>
                <a:latin typeface="微軟正黑體"/>
                <a:cs typeface="微軟正黑體"/>
              </a:rPr>
              <a:t>定</a:t>
            </a:r>
            <a:r>
              <a:rPr sz="3200" spc="114" dirty="0">
                <a:solidFill>
                  <a:prstClr val="black"/>
                </a:solidFill>
                <a:latin typeface="微軟正黑體"/>
                <a:cs typeface="微軟正黑體"/>
              </a:rPr>
              <a:t>為</a:t>
            </a:r>
            <a:r>
              <a:rPr sz="3200" spc="130" dirty="0">
                <a:solidFill>
                  <a:prstClr val="black"/>
                </a:solidFill>
                <a:latin typeface="微軟正黑體"/>
                <a:cs typeface="微軟正黑體"/>
              </a:rPr>
              <a:t>疑</a:t>
            </a:r>
            <a:r>
              <a:rPr sz="3200" spc="105" dirty="0">
                <a:solidFill>
                  <a:prstClr val="black"/>
                </a:solidFill>
                <a:latin typeface="微軟正黑體"/>
                <a:cs typeface="微軟正黑體"/>
              </a:rPr>
              <a:t>似</a:t>
            </a:r>
            <a:r>
              <a:rPr sz="3200" dirty="0">
                <a:solidFill>
                  <a:prstClr val="black"/>
                </a:solidFill>
                <a:latin typeface="微軟正黑體"/>
                <a:cs typeface="微軟正黑體"/>
              </a:rPr>
              <a:t>群 聚感染且有擴散之</a:t>
            </a:r>
            <a:r>
              <a:rPr sz="3200" spc="-20" dirty="0">
                <a:solidFill>
                  <a:prstClr val="black"/>
                </a:solidFill>
                <a:latin typeface="微軟正黑體"/>
                <a:cs typeface="微軟正黑體"/>
              </a:rPr>
              <a:t>虞</a:t>
            </a:r>
            <a:r>
              <a:rPr sz="3200" dirty="0">
                <a:solidFill>
                  <a:prstClr val="black"/>
                </a:solidFill>
                <a:latin typeface="微軟正黑體"/>
                <a:cs typeface="微軟正黑體"/>
              </a:rPr>
              <a:t>。</a:t>
            </a:r>
            <a:endParaRPr sz="3200">
              <a:solidFill>
                <a:prstClr val="black"/>
              </a:solidFill>
              <a:latin typeface="微軟正黑體"/>
              <a:cs typeface="微軟正黑體"/>
            </a:endParaRPr>
          </a:p>
          <a:p>
            <a:pPr marL="12700">
              <a:spcBef>
                <a:spcPts val="1789"/>
              </a:spcBef>
            </a:pPr>
            <a:r>
              <a:rPr sz="3200" b="1" spc="55" dirty="0">
                <a:solidFill>
                  <a:srgbClr val="800000"/>
                </a:solidFill>
                <a:latin typeface="微軟正黑體"/>
                <a:cs typeface="微軟正黑體"/>
              </a:rPr>
              <a:t>類</a:t>
            </a:r>
            <a:r>
              <a:rPr sz="3200" b="1" spc="60" dirty="0">
                <a:solidFill>
                  <a:srgbClr val="800000"/>
                </a:solidFill>
                <a:latin typeface="微軟正黑體"/>
                <a:cs typeface="微軟正黑體"/>
              </a:rPr>
              <a:t>流感病</a:t>
            </a:r>
            <a:r>
              <a:rPr sz="3200" b="1" spc="55" dirty="0">
                <a:solidFill>
                  <a:srgbClr val="800000"/>
                </a:solidFill>
                <a:latin typeface="微軟正黑體"/>
                <a:cs typeface="微軟正黑體"/>
              </a:rPr>
              <a:t>例</a:t>
            </a:r>
            <a:r>
              <a:rPr sz="3200" spc="60" dirty="0">
                <a:solidFill>
                  <a:prstClr val="black"/>
                </a:solidFill>
                <a:latin typeface="微軟正黑體"/>
                <a:cs typeface="微軟正黑體"/>
              </a:rPr>
              <a:t>通報定義</a:t>
            </a:r>
            <a:r>
              <a:rPr sz="3200" spc="50" dirty="0">
                <a:solidFill>
                  <a:prstClr val="black"/>
                </a:solidFill>
                <a:latin typeface="微軟正黑體"/>
                <a:cs typeface="微軟正黑體"/>
              </a:rPr>
              <a:t>：</a:t>
            </a:r>
            <a:r>
              <a:rPr sz="2400" spc="55" dirty="0">
                <a:solidFill>
                  <a:prstClr val="black"/>
                </a:solidFill>
                <a:latin typeface="微軟正黑體"/>
                <a:cs typeface="微軟正黑體"/>
              </a:rPr>
              <a:t>需同</a:t>
            </a:r>
            <a:r>
              <a:rPr sz="2400" spc="65" dirty="0">
                <a:solidFill>
                  <a:prstClr val="black"/>
                </a:solidFill>
                <a:latin typeface="微軟正黑體"/>
                <a:cs typeface="微軟正黑體"/>
              </a:rPr>
              <a:t>時</a:t>
            </a:r>
            <a:r>
              <a:rPr sz="2400" spc="55" dirty="0">
                <a:solidFill>
                  <a:prstClr val="black"/>
                </a:solidFill>
                <a:latin typeface="微軟正黑體"/>
                <a:cs typeface="微軟正黑體"/>
              </a:rPr>
              <a:t>符合下</a:t>
            </a:r>
            <a:r>
              <a:rPr sz="2400" spc="65" dirty="0">
                <a:solidFill>
                  <a:prstClr val="black"/>
                </a:solidFill>
                <a:latin typeface="微軟正黑體"/>
                <a:cs typeface="微軟正黑體"/>
              </a:rPr>
              <a:t>列</a:t>
            </a:r>
            <a:r>
              <a:rPr sz="2400" spc="55" dirty="0">
                <a:solidFill>
                  <a:prstClr val="black"/>
                </a:solidFill>
                <a:latin typeface="微軟正黑體"/>
                <a:cs typeface="微軟正黑體"/>
              </a:rPr>
              <a:t>三項條</a:t>
            </a:r>
            <a:r>
              <a:rPr sz="2400" spc="65" dirty="0">
                <a:solidFill>
                  <a:prstClr val="black"/>
                </a:solidFill>
                <a:latin typeface="微軟正黑體"/>
                <a:cs typeface="微軟正黑體"/>
              </a:rPr>
              <a:t>件</a:t>
            </a:r>
            <a:r>
              <a:rPr sz="2400" dirty="0">
                <a:solidFill>
                  <a:prstClr val="black"/>
                </a:solidFill>
                <a:latin typeface="微軟正黑體"/>
                <a:cs typeface="微軟正黑體"/>
              </a:rPr>
              <a:t>：</a:t>
            </a:r>
            <a:endParaRPr sz="2400">
              <a:solidFill>
                <a:prstClr val="black"/>
              </a:solidFill>
              <a:latin typeface="微軟正黑體"/>
              <a:cs typeface="微軟正黑體"/>
            </a:endParaRPr>
          </a:p>
          <a:p>
            <a:pPr marL="291465">
              <a:spcBef>
                <a:spcPts val="755"/>
              </a:spcBef>
            </a:pPr>
            <a:r>
              <a:rPr sz="2000" dirty="0">
                <a:solidFill>
                  <a:srgbClr val="585858"/>
                </a:solidFill>
                <a:latin typeface="微軟正黑體"/>
                <a:cs typeface="微軟正黑體"/>
              </a:rPr>
              <a:t>突然發病、有發燒（耳</a:t>
            </a:r>
            <a:r>
              <a:rPr sz="2000" spc="-15" dirty="0">
                <a:solidFill>
                  <a:srgbClr val="585858"/>
                </a:solidFill>
                <a:latin typeface="微軟正黑體"/>
                <a:cs typeface="微軟正黑體"/>
              </a:rPr>
              <a:t>溫</a:t>
            </a:r>
            <a:r>
              <a:rPr sz="2000" dirty="0">
                <a:solidFill>
                  <a:srgbClr val="585858"/>
                </a:solidFill>
                <a:latin typeface="微軟正黑體"/>
                <a:cs typeface="微軟正黑體"/>
              </a:rPr>
              <a:t>≧</a:t>
            </a:r>
            <a:r>
              <a:rPr sz="2000" spc="-45" dirty="0">
                <a:solidFill>
                  <a:srgbClr val="585858"/>
                </a:solidFill>
                <a:latin typeface="微軟正黑體"/>
                <a:cs typeface="微軟正黑體"/>
              </a:rPr>
              <a:t> </a:t>
            </a:r>
            <a:r>
              <a:rPr sz="2000" dirty="0">
                <a:solidFill>
                  <a:srgbClr val="585858"/>
                </a:solidFill>
                <a:latin typeface="微軟正黑體"/>
                <a:cs typeface="微軟正黑體"/>
              </a:rPr>
              <a:t>38℃）及呼吸道症狀。</a:t>
            </a:r>
            <a:endParaRPr sz="2000">
              <a:solidFill>
                <a:prstClr val="black"/>
              </a:solidFill>
              <a:latin typeface="微軟正黑體"/>
              <a:cs typeface="微軟正黑體"/>
            </a:endParaRPr>
          </a:p>
          <a:p>
            <a:pPr marL="291465" marR="1765935">
              <a:lnSpc>
                <a:spcPts val="3620"/>
              </a:lnSpc>
              <a:spcBef>
                <a:spcPts val="120"/>
              </a:spcBef>
            </a:pPr>
            <a:r>
              <a:rPr sz="2000" dirty="0">
                <a:solidFill>
                  <a:srgbClr val="585858"/>
                </a:solidFill>
                <a:latin typeface="微軟正黑體"/>
                <a:cs typeface="微軟正黑體"/>
              </a:rPr>
              <a:t>具有肌肉酸痛、頭痛、</a:t>
            </a:r>
            <a:r>
              <a:rPr sz="2000" spc="-15" dirty="0">
                <a:solidFill>
                  <a:srgbClr val="585858"/>
                </a:solidFill>
                <a:latin typeface="微軟正黑體"/>
                <a:cs typeface="微軟正黑體"/>
              </a:rPr>
              <a:t>極</a:t>
            </a:r>
            <a:r>
              <a:rPr sz="2000" dirty="0">
                <a:solidFill>
                  <a:srgbClr val="585858"/>
                </a:solidFill>
                <a:latin typeface="微軟正黑體"/>
                <a:cs typeface="微軟正黑體"/>
              </a:rPr>
              <a:t>度倦</a:t>
            </a:r>
            <a:r>
              <a:rPr sz="2000" spc="-15" dirty="0">
                <a:solidFill>
                  <a:srgbClr val="585858"/>
                </a:solidFill>
                <a:latin typeface="微軟正黑體"/>
                <a:cs typeface="微軟正黑體"/>
              </a:rPr>
              <a:t>怠</a:t>
            </a:r>
            <a:r>
              <a:rPr sz="2000" dirty="0">
                <a:solidFill>
                  <a:srgbClr val="585858"/>
                </a:solidFill>
                <a:latin typeface="微軟正黑體"/>
                <a:cs typeface="微軟正黑體"/>
              </a:rPr>
              <a:t>感其</a:t>
            </a:r>
            <a:r>
              <a:rPr sz="2000" spc="-15" dirty="0">
                <a:solidFill>
                  <a:srgbClr val="585858"/>
                </a:solidFill>
                <a:latin typeface="微軟正黑體"/>
                <a:cs typeface="微軟正黑體"/>
              </a:rPr>
              <a:t>中</a:t>
            </a:r>
            <a:r>
              <a:rPr sz="2000" dirty="0">
                <a:solidFill>
                  <a:srgbClr val="585858"/>
                </a:solidFill>
                <a:latin typeface="微軟正黑體"/>
                <a:cs typeface="微軟正黑體"/>
              </a:rPr>
              <a:t>一項</a:t>
            </a:r>
            <a:r>
              <a:rPr sz="2000" spc="-15" dirty="0">
                <a:solidFill>
                  <a:srgbClr val="585858"/>
                </a:solidFill>
                <a:latin typeface="微軟正黑體"/>
                <a:cs typeface="微軟正黑體"/>
              </a:rPr>
              <a:t>症</a:t>
            </a:r>
            <a:r>
              <a:rPr sz="2000" dirty="0">
                <a:solidFill>
                  <a:srgbClr val="585858"/>
                </a:solidFill>
                <a:latin typeface="微軟正黑體"/>
                <a:cs typeface="微軟正黑體"/>
              </a:rPr>
              <a:t>狀</a:t>
            </a:r>
            <a:r>
              <a:rPr sz="2000" spc="5" dirty="0">
                <a:solidFill>
                  <a:srgbClr val="585858"/>
                </a:solidFill>
                <a:latin typeface="微軟正黑體"/>
                <a:cs typeface="微軟正黑體"/>
              </a:rPr>
              <a:t>者</a:t>
            </a:r>
            <a:r>
              <a:rPr sz="2000" dirty="0">
                <a:solidFill>
                  <a:srgbClr val="585858"/>
                </a:solidFill>
                <a:latin typeface="微軟正黑體"/>
                <a:cs typeface="微軟正黑體"/>
              </a:rPr>
              <a:t>。 需排除單純性流鼻水、</a:t>
            </a:r>
            <a:r>
              <a:rPr sz="2000" spc="-15" dirty="0">
                <a:solidFill>
                  <a:srgbClr val="585858"/>
                </a:solidFill>
                <a:latin typeface="微軟正黑體"/>
                <a:cs typeface="微軟正黑體"/>
              </a:rPr>
              <a:t>扁</a:t>
            </a:r>
            <a:r>
              <a:rPr sz="2000" dirty="0">
                <a:solidFill>
                  <a:srgbClr val="585858"/>
                </a:solidFill>
                <a:latin typeface="微軟正黑體"/>
                <a:cs typeface="微軟正黑體"/>
              </a:rPr>
              <a:t>桃腺</a:t>
            </a:r>
            <a:r>
              <a:rPr sz="2000" spc="-15" dirty="0">
                <a:solidFill>
                  <a:srgbClr val="585858"/>
                </a:solidFill>
                <a:latin typeface="微軟正黑體"/>
                <a:cs typeface="微軟正黑體"/>
              </a:rPr>
              <a:t>炎</a:t>
            </a:r>
            <a:r>
              <a:rPr sz="2000" dirty="0">
                <a:solidFill>
                  <a:srgbClr val="585858"/>
                </a:solidFill>
                <a:latin typeface="微軟正黑體"/>
                <a:cs typeface="微軟正黑體"/>
              </a:rPr>
              <a:t>與支</a:t>
            </a:r>
            <a:r>
              <a:rPr sz="2000" spc="-15" dirty="0">
                <a:solidFill>
                  <a:srgbClr val="585858"/>
                </a:solidFill>
                <a:latin typeface="微軟正黑體"/>
                <a:cs typeface="微軟正黑體"/>
              </a:rPr>
              <a:t>氣</a:t>
            </a:r>
            <a:r>
              <a:rPr sz="2000" dirty="0">
                <a:solidFill>
                  <a:srgbClr val="585858"/>
                </a:solidFill>
                <a:latin typeface="微軟正黑體"/>
                <a:cs typeface="微軟正黑體"/>
              </a:rPr>
              <a:t>管炎。</a:t>
            </a:r>
            <a:endParaRPr sz="2000">
              <a:solidFill>
                <a:prstClr val="black"/>
              </a:solidFill>
              <a:latin typeface="微軟正黑體"/>
              <a:cs typeface="微軟正黑體"/>
            </a:endParaRPr>
          </a:p>
        </p:txBody>
      </p:sp>
      <p:pic>
        <p:nvPicPr>
          <p:cNvPr id="12" name="object 12"/>
          <p:cNvPicPr/>
          <p:nvPr/>
        </p:nvPicPr>
        <p:blipFill>
          <a:blip r:embed="rId6" cstate="print"/>
          <a:stretch>
            <a:fillRect/>
          </a:stretch>
        </p:blipFill>
        <p:spPr>
          <a:xfrm>
            <a:off x="8728964" y="4488916"/>
            <a:ext cx="1723644" cy="167411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81950" y="1727836"/>
            <a:ext cx="3060065" cy="3260725"/>
            <a:chOff x="257949" y="1727835"/>
            <a:chExt cx="3060065" cy="3260725"/>
          </a:xfrm>
        </p:grpSpPr>
        <p:sp>
          <p:nvSpPr>
            <p:cNvPr id="3" name="object 3"/>
            <p:cNvSpPr/>
            <p:nvPr/>
          </p:nvSpPr>
          <p:spPr>
            <a:xfrm>
              <a:off x="257949" y="1727835"/>
              <a:ext cx="3060065" cy="3260725"/>
            </a:xfrm>
            <a:custGeom>
              <a:avLst/>
              <a:gdLst/>
              <a:ahLst/>
              <a:cxnLst/>
              <a:rect l="l" t="t" r="r" b="b"/>
              <a:pathLst>
                <a:path w="3060065" h="3260725">
                  <a:moveTo>
                    <a:pt x="1529956" y="0"/>
                  </a:moveTo>
                  <a:lnTo>
                    <a:pt x="1483182" y="747"/>
                  </a:lnTo>
                  <a:lnTo>
                    <a:pt x="1436758" y="2975"/>
                  </a:lnTo>
                  <a:lnTo>
                    <a:pt x="1390703" y="6662"/>
                  </a:lnTo>
                  <a:lnTo>
                    <a:pt x="1345037" y="11786"/>
                  </a:lnTo>
                  <a:lnTo>
                    <a:pt x="1299779" y="18328"/>
                  </a:lnTo>
                  <a:lnTo>
                    <a:pt x="1254952" y="26264"/>
                  </a:lnTo>
                  <a:lnTo>
                    <a:pt x="1210573" y="35575"/>
                  </a:lnTo>
                  <a:lnTo>
                    <a:pt x="1166663" y="46238"/>
                  </a:lnTo>
                  <a:lnTo>
                    <a:pt x="1123242" y="58233"/>
                  </a:lnTo>
                  <a:lnTo>
                    <a:pt x="1080331" y="71537"/>
                  </a:lnTo>
                  <a:lnTo>
                    <a:pt x="1037949" y="86130"/>
                  </a:lnTo>
                  <a:lnTo>
                    <a:pt x="996116" y="101990"/>
                  </a:lnTo>
                  <a:lnTo>
                    <a:pt x="954852" y="119097"/>
                  </a:lnTo>
                  <a:lnTo>
                    <a:pt x="914177" y="137428"/>
                  </a:lnTo>
                  <a:lnTo>
                    <a:pt x="874111" y="156963"/>
                  </a:lnTo>
                  <a:lnTo>
                    <a:pt x="834675" y="177679"/>
                  </a:lnTo>
                  <a:lnTo>
                    <a:pt x="795888" y="199557"/>
                  </a:lnTo>
                  <a:lnTo>
                    <a:pt x="757770" y="222574"/>
                  </a:lnTo>
                  <a:lnTo>
                    <a:pt x="720341" y="246709"/>
                  </a:lnTo>
                  <a:lnTo>
                    <a:pt x="683622" y="271941"/>
                  </a:lnTo>
                  <a:lnTo>
                    <a:pt x="647631" y="298249"/>
                  </a:lnTo>
                  <a:lnTo>
                    <a:pt x="612390" y="325611"/>
                  </a:lnTo>
                  <a:lnTo>
                    <a:pt x="577918" y="354006"/>
                  </a:lnTo>
                  <a:lnTo>
                    <a:pt x="544236" y="383412"/>
                  </a:lnTo>
                  <a:lnTo>
                    <a:pt x="511363" y="413809"/>
                  </a:lnTo>
                  <a:lnTo>
                    <a:pt x="479319" y="445174"/>
                  </a:lnTo>
                  <a:lnTo>
                    <a:pt x="448124" y="477488"/>
                  </a:lnTo>
                  <a:lnTo>
                    <a:pt x="417798" y="510727"/>
                  </a:lnTo>
                  <a:lnTo>
                    <a:pt x="388362" y="544872"/>
                  </a:lnTo>
                  <a:lnTo>
                    <a:pt x="359835" y="579901"/>
                  </a:lnTo>
                  <a:lnTo>
                    <a:pt x="332238" y="615792"/>
                  </a:lnTo>
                  <a:lnTo>
                    <a:pt x="305589" y="652524"/>
                  </a:lnTo>
                  <a:lnTo>
                    <a:pt x="279910" y="690076"/>
                  </a:lnTo>
                  <a:lnTo>
                    <a:pt x="255221" y="728426"/>
                  </a:lnTo>
                  <a:lnTo>
                    <a:pt x="231541" y="767554"/>
                  </a:lnTo>
                  <a:lnTo>
                    <a:pt x="208890" y="807437"/>
                  </a:lnTo>
                  <a:lnTo>
                    <a:pt x="187288" y="848055"/>
                  </a:lnTo>
                  <a:lnTo>
                    <a:pt x="166756" y="889387"/>
                  </a:lnTo>
                  <a:lnTo>
                    <a:pt x="147313" y="931410"/>
                  </a:lnTo>
                  <a:lnTo>
                    <a:pt x="128979" y="974104"/>
                  </a:lnTo>
                  <a:lnTo>
                    <a:pt x="111775" y="1017447"/>
                  </a:lnTo>
                  <a:lnTo>
                    <a:pt x="95721" y="1061418"/>
                  </a:lnTo>
                  <a:lnTo>
                    <a:pt x="80835" y="1105996"/>
                  </a:lnTo>
                  <a:lnTo>
                    <a:pt x="67139" y="1151159"/>
                  </a:lnTo>
                  <a:lnTo>
                    <a:pt x="54653" y="1196886"/>
                  </a:lnTo>
                  <a:lnTo>
                    <a:pt x="43396" y="1243156"/>
                  </a:lnTo>
                  <a:lnTo>
                    <a:pt x="33388" y="1289948"/>
                  </a:lnTo>
                  <a:lnTo>
                    <a:pt x="24650" y="1337239"/>
                  </a:lnTo>
                  <a:lnTo>
                    <a:pt x="17201" y="1385010"/>
                  </a:lnTo>
                  <a:lnTo>
                    <a:pt x="11062" y="1433238"/>
                  </a:lnTo>
                  <a:lnTo>
                    <a:pt x="6252" y="1481902"/>
                  </a:lnTo>
                  <a:lnTo>
                    <a:pt x="2792" y="1530981"/>
                  </a:lnTo>
                  <a:lnTo>
                    <a:pt x="701" y="1580454"/>
                  </a:lnTo>
                  <a:lnTo>
                    <a:pt x="0" y="1630299"/>
                  </a:lnTo>
                  <a:lnTo>
                    <a:pt x="701" y="1680137"/>
                  </a:lnTo>
                  <a:lnTo>
                    <a:pt x="2792" y="1729603"/>
                  </a:lnTo>
                  <a:lnTo>
                    <a:pt x="6252" y="1778676"/>
                  </a:lnTo>
                  <a:lnTo>
                    <a:pt x="11062" y="1827335"/>
                  </a:lnTo>
                  <a:lnTo>
                    <a:pt x="17201" y="1875558"/>
                  </a:lnTo>
                  <a:lnTo>
                    <a:pt x="24650" y="1923324"/>
                  </a:lnTo>
                  <a:lnTo>
                    <a:pt x="33388" y="1970612"/>
                  </a:lnTo>
                  <a:lnTo>
                    <a:pt x="43396" y="2017400"/>
                  </a:lnTo>
                  <a:lnTo>
                    <a:pt x="54653" y="2063667"/>
                  </a:lnTo>
                  <a:lnTo>
                    <a:pt x="67139" y="2109391"/>
                  </a:lnTo>
                  <a:lnTo>
                    <a:pt x="80835" y="2154552"/>
                  </a:lnTo>
                  <a:lnTo>
                    <a:pt x="95721" y="2199128"/>
                  </a:lnTo>
                  <a:lnTo>
                    <a:pt x="111775" y="2243097"/>
                  </a:lnTo>
                  <a:lnTo>
                    <a:pt x="128979" y="2286439"/>
                  </a:lnTo>
                  <a:lnTo>
                    <a:pt x="147313" y="2329132"/>
                  </a:lnTo>
                  <a:lnTo>
                    <a:pt x="166756" y="2371155"/>
                  </a:lnTo>
                  <a:lnTo>
                    <a:pt x="187288" y="2412485"/>
                  </a:lnTo>
                  <a:lnTo>
                    <a:pt x="208890" y="2453103"/>
                  </a:lnTo>
                  <a:lnTo>
                    <a:pt x="231541" y="2492987"/>
                  </a:lnTo>
                  <a:lnTo>
                    <a:pt x="255221" y="2532115"/>
                  </a:lnTo>
                  <a:lnTo>
                    <a:pt x="279910" y="2570466"/>
                  </a:lnTo>
                  <a:lnTo>
                    <a:pt x="305589" y="2608019"/>
                  </a:lnTo>
                  <a:lnTo>
                    <a:pt x="332238" y="2644752"/>
                  </a:lnTo>
                  <a:lnTo>
                    <a:pt x="359835" y="2680644"/>
                  </a:lnTo>
                  <a:lnTo>
                    <a:pt x="388362" y="2715674"/>
                  </a:lnTo>
                  <a:lnTo>
                    <a:pt x="417798" y="2749820"/>
                  </a:lnTo>
                  <a:lnTo>
                    <a:pt x="448124" y="2783062"/>
                  </a:lnTo>
                  <a:lnTo>
                    <a:pt x="479319" y="2815377"/>
                  </a:lnTo>
                  <a:lnTo>
                    <a:pt x="511363" y="2846744"/>
                  </a:lnTo>
                  <a:lnTo>
                    <a:pt x="544236" y="2877143"/>
                  </a:lnTo>
                  <a:lnTo>
                    <a:pt x="577918" y="2906552"/>
                  </a:lnTo>
                  <a:lnTo>
                    <a:pt x="612390" y="2934949"/>
                  </a:lnTo>
                  <a:lnTo>
                    <a:pt x="647631" y="2962313"/>
                  </a:lnTo>
                  <a:lnTo>
                    <a:pt x="683622" y="2988623"/>
                  </a:lnTo>
                  <a:lnTo>
                    <a:pt x="720341" y="3013857"/>
                  </a:lnTo>
                  <a:lnTo>
                    <a:pt x="757770" y="3037995"/>
                  </a:lnTo>
                  <a:lnTo>
                    <a:pt x="795888" y="3061014"/>
                  </a:lnTo>
                  <a:lnTo>
                    <a:pt x="834675" y="3082894"/>
                  </a:lnTo>
                  <a:lnTo>
                    <a:pt x="874111" y="3103613"/>
                  </a:lnTo>
                  <a:lnTo>
                    <a:pt x="914177" y="3123150"/>
                  </a:lnTo>
                  <a:lnTo>
                    <a:pt x="954852" y="3141483"/>
                  </a:lnTo>
                  <a:lnTo>
                    <a:pt x="996116" y="3158592"/>
                  </a:lnTo>
                  <a:lnTo>
                    <a:pt x="1037949" y="3174454"/>
                  </a:lnTo>
                  <a:lnTo>
                    <a:pt x="1080331" y="3189049"/>
                  </a:lnTo>
                  <a:lnTo>
                    <a:pt x="1123242" y="3202356"/>
                  </a:lnTo>
                  <a:lnTo>
                    <a:pt x="1166663" y="3214352"/>
                  </a:lnTo>
                  <a:lnTo>
                    <a:pt x="1210573" y="3225016"/>
                  </a:lnTo>
                  <a:lnTo>
                    <a:pt x="1254952" y="3234328"/>
                  </a:lnTo>
                  <a:lnTo>
                    <a:pt x="1299779" y="3242266"/>
                  </a:lnTo>
                  <a:lnTo>
                    <a:pt x="1345037" y="3248809"/>
                  </a:lnTo>
                  <a:lnTo>
                    <a:pt x="1390703" y="3253934"/>
                  </a:lnTo>
                  <a:lnTo>
                    <a:pt x="1436758" y="3257622"/>
                  </a:lnTo>
                  <a:lnTo>
                    <a:pt x="1483182" y="3259850"/>
                  </a:lnTo>
                  <a:lnTo>
                    <a:pt x="1529956" y="3260598"/>
                  </a:lnTo>
                  <a:lnTo>
                    <a:pt x="1576736" y="3259850"/>
                  </a:lnTo>
                  <a:lnTo>
                    <a:pt x="1623166" y="3257622"/>
                  </a:lnTo>
                  <a:lnTo>
                    <a:pt x="1669227" y="3253934"/>
                  </a:lnTo>
                  <a:lnTo>
                    <a:pt x="1714899" y="3248809"/>
                  </a:lnTo>
                  <a:lnTo>
                    <a:pt x="1760162" y="3242266"/>
                  </a:lnTo>
                  <a:lnTo>
                    <a:pt x="1804995" y="3234328"/>
                  </a:lnTo>
                  <a:lnTo>
                    <a:pt x="1849379" y="3225016"/>
                  </a:lnTo>
                  <a:lnTo>
                    <a:pt x="1893294" y="3214352"/>
                  </a:lnTo>
                  <a:lnTo>
                    <a:pt x="1936719" y="3202356"/>
                  </a:lnTo>
                  <a:lnTo>
                    <a:pt x="1979635" y="3189049"/>
                  </a:lnTo>
                  <a:lnTo>
                    <a:pt x="2022022" y="3174454"/>
                  </a:lnTo>
                  <a:lnTo>
                    <a:pt x="2063860" y="3158592"/>
                  </a:lnTo>
                  <a:lnTo>
                    <a:pt x="2105128" y="3141483"/>
                  </a:lnTo>
                  <a:lnTo>
                    <a:pt x="2145807" y="3123150"/>
                  </a:lnTo>
                  <a:lnTo>
                    <a:pt x="2185876" y="3103613"/>
                  </a:lnTo>
                  <a:lnTo>
                    <a:pt x="2225316" y="3082894"/>
                  </a:lnTo>
                  <a:lnTo>
                    <a:pt x="2264107" y="3061014"/>
                  </a:lnTo>
                  <a:lnTo>
                    <a:pt x="2302229" y="3037995"/>
                  </a:lnTo>
                  <a:lnTo>
                    <a:pt x="2339661" y="3013857"/>
                  </a:lnTo>
                  <a:lnTo>
                    <a:pt x="2376384" y="2988623"/>
                  </a:lnTo>
                  <a:lnTo>
                    <a:pt x="2412377" y="2962313"/>
                  </a:lnTo>
                  <a:lnTo>
                    <a:pt x="2447621" y="2934949"/>
                  </a:lnTo>
                  <a:lnTo>
                    <a:pt x="2482096" y="2906552"/>
                  </a:lnTo>
                  <a:lnTo>
                    <a:pt x="2515781" y="2877143"/>
                  </a:lnTo>
                  <a:lnTo>
                    <a:pt x="2548657" y="2846744"/>
                  </a:lnTo>
                  <a:lnTo>
                    <a:pt x="2580703" y="2815377"/>
                  </a:lnTo>
                  <a:lnTo>
                    <a:pt x="2611901" y="2783062"/>
                  </a:lnTo>
                  <a:lnTo>
                    <a:pt x="2642228" y="2749820"/>
                  </a:lnTo>
                  <a:lnTo>
                    <a:pt x="2671667" y="2715674"/>
                  </a:lnTo>
                  <a:lnTo>
                    <a:pt x="2700195" y="2680644"/>
                  </a:lnTo>
                  <a:lnTo>
                    <a:pt x="2727795" y="2644752"/>
                  </a:lnTo>
                  <a:lnTo>
                    <a:pt x="2754445" y="2608019"/>
                  </a:lnTo>
                  <a:lnTo>
                    <a:pt x="2780126" y="2570466"/>
                  </a:lnTo>
                  <a:lnTo>
                    <a:pt x="2804817" y="2532115"/>
                  </a:lnTo>
                  <a:lnTo>
                    <a:pt x="2828499" y="2492987"/>
                  </a:lnTo>
                  <a:lnTo>
                    <a:pt x="2851151" y="2453103"/>
                  </a:lnTo>
                  <a:lnTo>
                    <a:pt x="2872754" y="2412485"/>
                  </a:lnTo>
                  <a:lnTo>
                    <a:pt x="2893287" y="2371155"/>
                  </a:lnTo>
                  <a:lnTo>
                    <a:pt x="2912731" y="2329132"/>
                  </a:lnTo>
                  <a:lnTo>
                    <a:pt x="2931066" y="2286439"/>
                  </a:lnTo>
                  <a:lnTo>
                    <a:pt x="2948271" y="2243097"/>
                  </a:lnTo>
                  <a:lnTo>
                    <a:pt x="2964326" y="2199128"/>
                  </a:lnTo>
                  <a:lnTo>
                    <a:pt x="2979212" y="2154552"/>
                  </a:lnTo>
                  <a:lnTo>
                    <a:pt x="2992909" y="2109391"/>
                  </a:lnTo>
                  <a:lnTo>
                    <a:pt x="3005396" y="2063667"/>
                  </a:lnTo>
                  <a:lnTo>
                    <a:pt x="3016654" y="2017400"/>
                  </a:lnTo>
                  <a:lnTo>
                    <a:pt x="3026662" y="1970612"/>
                  </a:lnTo>
                  <a:lnTo>
                    <a:pt x="3035400" y="1923324"/>
                  </a:lnTo>
                  <a:lnTo>
                    <a:pt x="3042849" y="1875558"/>
                  </a:lnTo>
                  <a:lnTo>
                    <a:pt x="3048989" y="1827335"/>
                  </a:lnTo>
                  <a:lnTo>
                    <a:pt x="3053799" y="1778676"/>
                  </a:lnTo>
                  <a:lnTo>
                    <a:pt x="3057259" y="1729603"/>
                  </a:lnTo>
                  <a:lnTo>
                    <a:pt x="3059350" y="1680137"/>
                  </a:lnTo>
                  <a:lnTo>
                    <a:pt x="3060052" y="1630299"/>
                  </a:lnTo>
                  <a:lnTo>
                    <a:pt x="3059350" y="1580454"/>
                  </a:lnTo>
                  <a:lnTo>
                    <a:pt x="3057259" y="1530981"/>
                  </a:lnTo>
                  <a:lnTo>
                    <a:pt x="3053799" y="1481902"/>
                  </a:lnTo>
                  <a:lnTo>
                    <a:pt x="3048989" y="1433238"/>
                  </a:lnTo>
                  <a:lnTo>
                    <a:pt x="3042849" y="1385010"/>
                  </a:lnTo>
                  <a:lnTo>
                    <a:pt x="3035400" y="1337239"/>
                  </a:lnTo>
                  <a:lnTo>
                    <a:pt x="3026662" y="1289948"/>
                  </a:lnTo>
                  <a:lnTo>
                    <a:pt x="3016654" y="1243156"/>
                  </a:lnTo>
                  <a:lnTo>
                    <a:pt x="3005396" y="1196886"/>
                  </a:lnTo>
                  <a:lnTo>
                    <a:pt x="2992909" y="1151159"/>
                  </a:lnTo>
                  <a:lnTo>
                    <a:pt x="2979212" y="1105996"/>
                  </a:lnTo>
                  <a:lnTo>
                    <a:pt x="2964326" y="1061418"/>
                  </a:lnTo>
                  <a:lnTo>
                    <a:pt x="2948271" y="1017447"/>
                  </a:lnTo>
                  <a:lnTo>
                    <a:pt x="2931066" y="974104"/>
                  </a:lnTo>
                  <a:lnTo>
                    <a:pt x="2912731" y="931410"/>
                  </a:lnTo>
                  <a:lnTo>
                    <a:pt x="2893287" y="889387"/>
                  </a:lnTo>
                  <a:lnTo>
                    <a:pt x="2872754" y="848055"/>
                  </a:lnTo>
                  <a:lnTo>
                    <a:pt x="2851151" y="807437"/>
                  </a:lnTo>
                  <a:lnTo>
                    <a:pt x="2828499" y="767554"/>
                  </a:lnTo>
                  <a:lnTo>
                    <a:pt x="2804817" y="728426"/>
                  </a:lnTo>
                  <a:lnTo>
                    <a:pt x="2780126" y="690076"/>
                  </a:lnTo>
                  <a:lnTo>
                    <a:pt x="2754445" y="652524"/>
                  </a:lnTo>
                  <a:lnTo>
                    <a:pt x="2727795" y="615792"/>
                  </a:lnTo>
                  <a:lnTo>
                    <a:pt x="2700195" y="579901"/>
                  </a:lnTo>
                  <a:lnTo>
                    <a:pt x="2671667" y="544872"/>
                  </a:lnTo>
                  <a:lnTo>
                    <a:pt x="2642228" y="510727"/>
                  </a:lnTo>
                  <a:lnTo>
                    <a:pt x="2611901" y="477488"/>
                  </a:lnTo>
                  <a:lnTo>
                    <a:pt x="2580703" y="445174"/>
                  </a:lnTo>
                  <a:lnTo>
                    <a:pt x="2548657" y="413809"/>
                  </a:lnTo>
                  <a:lnTo>
                    <a:pt x="2515781" y="383412"/>
                  </a:lnTo>
                  <a:lnTo>
                    <a:pt x="2482096" y="354006"/>
                  </a:lnTo>
                  <a:lnTo>
                    <a:pt x="2447621" y="325611"/>
                  </a:lnTo>
                  <a:lnTo>
                    <a:pt x="2412377" y="298249"/>
                  </a:lnTo>
                  <a:lnTo>
                    <a:pt x="2376384" y="271941"/>
                  </a:lnTo>
                  <a:lnTo>
                    <a:pt x="2339661" y="246709"/>
                  </a:lnTo>
                  <a:lnTo>
                    <a:pt x="2302229" y="222574"/>
                  </a:lnTo>
                  <a:lnTo>
                    <a:pt x="2264107" y="199557"/>
                  </a:lnTo>
                  <a:lnTo>
                    <a:pt x="2225316" y="177679"/>
                  </a:lnTo>
                  <a:lnTo>
                    <a:pt x="2185876" y="156963"/>
                  </a:lnTo>
                  <a:lnTo>
                    <a:pt x="2145807" y="137428"/>
                  </a:lnTo>
                  <a:lnTo>
                    <a:pt x="2105128" y="119097"/>
                  </a:lnTo>
                  <a:lnTo>
                    <a:pt x="2063860" y="101990"/>
                  </a:lnTo>
                  <a:lnTo>
                    <a:pt x="2022022" y="86130"/>
                  </a:lnTo>
                  <a:lnTo>
                    <a:pt x="1979635" y="71537"/>
                  </a:lnTo>
                  <a:lnTo>
                    <a:pt x="1936719" y="58233"/>
                  </a:lnTo>
                  <a:lnTo>
                    <a:pt x="1893294" y="46238"/>
                  </a:lnTo>
                  <a:lnTo>
                    <a:pt x="1849379" y="35575"/>
                  </a:lnTo>
                  <a:lnTo>
                    <a:pt x="1804995" y="26264"/>
                  </a:lnTo>
                  <a:lnTo>
                    <a:pt x="1760162" y="18328"/>
                  </a:lnTo>
                  <a:lnTo>
                    <a:pt x="1714899" y="11786"/>
                  </a:lnTo>
                  <a:lnTo>
                    <a:pt x="1669227" y="6662"/>
                  </a:lnTo>
                  <a:lnTo>
                    <a:pt x="1623166" y="2975"/>
                  </a:lnTo>
                  <a:lnTo>
                    <a:pt x="1576736" y="747"/>
                  </a:lnTo>
                  <a:lnTo>
                    <a:pt x="1529956" y="0"/>
                  </a:lnTo>
                  <a:close/>
                </a:path>
              </a:pathLst>
            </a:custGeom>
            <a:solidFill>
              <a:srgbClr val="254D73">
                <a:alpha val="79998"/>
              </a:srgbClr>
            </a:solidFill>
          </p:spPr>
          <p:txBody>
            <a:bodyPr wrap="square" lIns="0" tIns="0" rIns="0" bIns="0" rtlCol="0"/>
            <a:lstStyle/>
            <a:p>
              <a:endParaRPr>
                <a:solidFill>
                  <a:prstClr val="black"/>
                </a:solidFill>
                <a:latin typeface="Calibri"/>
              </a:endParaRPr>
            </a:p>
          </p:txBody>
        </p:sp>
        <p:sp>
          <p:nvSpPr>
            <p:cNvPr id="4" name="object 4"/>
            <p:cNvSpPr/>
            <p:nvPr/>
          </p:nvSpPr>
          <p:spPr>
            <a:xfrm>
              <a:off x="1094371" y="1828926"/>
              <a:ext cx="1344295" cy="1092835"/>
            </a:xfrm>
            <a:custGeom>
              <a:avLst/>
              <a:gdLst/>
              <a:ahLst/>
              <a:cxnLst/>
              <a:rect l="l" t="t" r="r" b="b"/>
              <a:pathLst>
                <a:path w="1344295" h="1092835">
                  <a:moveTo>
                    <a:pt x="819899" y="598805"/>
                  </a:moveTo>
                  <a:lnTo>
                    <a:pt x="790359" y="562724"/>
                  </a:lnTo>
                  <a:lnTo>
                    <a:pt x="755891" y="529526"/>
                  </a:lnTo>
                  <a:lnTo>
                    <a:pt x="717448" y="499643"/>
                  </a:lnTo>
                  <a:lnTo>
                    <a:pt x="676046" y="473494"/>
                  </a:lnTo>
                  <a:lnTo>
                    <a:pt x="632650" y="451510"/>
                  </a:lnTo>
                  <a:lnTo>
                    <a:pt x="588251" y="434086"/>
                  </a:lnTo>
                  <a:lnTo>
                    <a:pt x="534784" y="404241"/>
                  </a:lnTo>
                  <a:lnTo>
                    <a:pt x="588251" y="374269"/>
                  </a:lnTo>
                  <a:lnTo>
                    <a:pt x="628573" y="352831"/>
                  </a:lnTo>
                  <a:lnTo>
                    <a:pt x="662927" y="324929"/>
                  </a:lnTo>
                  <a:lnTo>
                    <a:pt x="689584" y="291274"/>
                  </a:lnTo>
                  <a:lnTo>
                    <a:pt x="706831" y="252577"/>
                  </a:lnTo>
                  <a:lnTo>
                    <a:pt x="712965" y="209550"/>
                  </a:lnTo>
                  <a:lnTo>
                    <a:pt x="707326" y="170472"/>
                  </a:lnTo>
                  <a:lnTo>
                    <a:pt x="691248" y="132613"/>
                  </a:lnTo>
                  <a:lnTo>
                    <a:pt x="665975" y="97205"/>
                  </a:lnTo>
                  <a:lnTo>
                    <a:pt x="632777" y="65493"/>
                  </a:lnTo>
                  <a:lnTo>
                    <a:pt x="592886" y="38684"/>
                  </a:lnTo>
                  <a:lnTo>
                    <a:pt x="547560" y="18008"/>
                  </a:lnTo>
                  <a:lnTo>
                    <a:pt x="498055" y="4711"/>
                  </a:lnTo>
                  <a:lnTo>
                    <a:pt x="445630" y="0"/>
                  </a:lnTo>
                  <a:lnTo>
                    <a:pt x="393192" y="4711"/>
                  </a:lnTo>
                  <a:lnTo>
                    <a:pt x="343687" y="18008"/>
                  </a:lnTo>
                  <a:lnTo>
                    <a:pt x="298361" y="38684"/>
                  </a:lnTo>
                  <a:lnTo>
                    <a:pt x="258470" y="65493"/>
                  </a:lnTo>
                  <a:lnTo>
                    <a:pt x="225272" y="97205"/>
                  </a:lnTo>
                  <a:lnTo>
                    <a:pt x="199999" y="132613"/>
                  </a:lnTo>
                  <a:lnTo>
                    <a:pt x="183921" y="170472"/>
                  </a:lnTo>
                  <a:lnTo>
                    <a:pt x="178295" y="209550"/>
                  </a:lnTo>
                  <a:lnTo>
                    <a:pt x="184416" y="252577"/>
                  </a:lnTo>
                  <a:lnTo>
                    <a:pt x="201663" y="291274"/>
                  </a:lnTo>
                  <a:lnTo>
                    <a:pt x="228320" y="324929"/>
                  </a:lnTo>
                  <a:lnTo>
                    <a:pt x="262674" y="352831"/>
                  </a:lnTo>
                  <a:lnTo>
                    <a:pt x="303009" y="374269"/>
                  </a:lnTo>
                  <a:lnTo>
                    <a:pt x="356476" y="404241"/>
                  </a:lnTo>
                  <a:lnTo>
                    <a:pt x="303009" y="434086"/>
                  </a:lnTo>
                  <a:lnTo>
                    <a:pt x="255765" y="452628"/>
                  </a:lnTo>
                  <a:lnTo>
                    <a:pt x="211505" y="475424"/>
                  </a:lnTo>
                  <a:lnTo>
                    <a:pt x="170548" y="502259"/>
                  </a:lnTo>
                  <a:lnTo>
                    <a:pt x="133197" y="532942"/>
                  </a:lnTo>
                  <a:lnTo>
                    <a:pt x="99783" y="567270"/>
                  </a:lnTo>
                  <a:lnTo>
                    <a:pt x="70637" y="605028"/>
                  </a:lnTo>
                  <a:lnTo>
                    <a:pt x="46062" y="646023"/>
                  </a:lnTo>
                  <a:lnTo>
                    <a:pt x="26390" y="690054"/>
                  </a:lnTo>
                  <a:lnTo>
                    <a:pt x="11938" y="736917"/>
                  </a:lnTo>
                  <a:lnTo>
                    <a:pt x="3035" y="786409"/>
                  </a:lnTo>
                  <a:lnTo>
                    <a:pt x="0" y="838327"/>
                  </a:lnTo>
                  <a:lnTo>
                    <a:pt x="0" y="913130"/>
                  </a:lnTo>
                  <a:lnTo>
                    <a:pt x="33642" y="943660"/>
                  </a:lnTo>
                  <a:lnTo>
                    <a:pt x="70294" y="972108"/>
                  </a:lnTo>
                  <a:lnTo>
                    <a:pt x="109715" y="998220"/>
                  </a:lnTo>
                  <a:lnTo>
                    <a:pt x="151701" y="1021715"/>
                  </a:lnTo>
                  <a:lnTo>
                    <a:pt x="196049" y="1042327"/>
                  </a:lnTo>
                  <a:lnTo>
                    <a:pt x="242531" y="1059802"/>
                  </a:lnTo>
                  <a:lnTo>
                    <a:pt x="290944" y="1073848"/>
                  </a:lnTo>
                  <a:lnTo>
                    <a:pt x="341071" y="1084224"/>
                  </a:lnTo>
                  <a:lnTo>
                    <a:pt x="392709" y="1090637"/>
                  </a:lnTo>
                  <a:lnTo>
                    <a:pt x="445630" y="1092835"/>
                  </a:lnTo>
                  <a:lnTo>
                    <a:pt x="499097" y="1090917"/>
                  </a:lnTo>
                  <a:lnTo>
                    <a:pt x="552564" y="1084694"/>
                  </a:lnTo>
                  <a:lnTo>
                    <a:pt x="606018" y="1073416"/>
                  </a:lnTo>
                  <a:lnTo>
                    <a:pt x="659485" y="1056398"/>
                  </a:lnTo>
                  <a:lnTo>
                    <a:pt x="712965" y="1032891"/>
                  </a:lnTo>
                  <a:lnTo>
                    <a:pt x="659498" y="988060"/>
                  </a:lnTo>
                  <a:lnTo>
                    <a:pt x="659498" y="973074"/>
                  </a:lnTo>
                  <a:lnTo>
                    <a:pt x="649211" y="959269"/>
                  </a:lnTo>
                  <a:lnTo>
                    <a:pt x="643928" y="941247"/>
                  </a:lnTo>
                  <a:lnTo>
                    <a:pt x="641985" y="920445"/>
                  </a:lnTo>
                  <a:lnTo>
                    <a:pt x="641718" y="898271"/>
                  </a:lnTo>
                  <a:lnTo>
                    <a:pt x="644982" y="853478"/>
                  </a:lnTo>
                  <a:lnTo>
                    <a:pt x="654519" y="809396"/>
                  </a:lnTo>
                  <a:lnTo>
                    <a:pt x="669899" y="766699"/>
                  </a:lnTo>
                  <a:lnTo>
                    <a:pt x="690702" y="726109"/>
                  </a:lnTo>
                  <a:lnTo>
                    <a:pt x="716521" y="688327"/>
                  </a:lnTo>
                  <a:lnTo>
                    <a:pt x="746937" y="654050"/>
                  </a:lnTo>
                  <a:lnTo>
                    <a:pt x="781532" y="623976"/>
                  </a:lnTo>
                  <a:lnTo>
                    <a:pt x="819899" y="598805"/>
                  </a:lnTo>
                  <a:close/>
                </a:path>
                <a:path w="1344295" h="1092835">
                  <a:moveTo>
                    <a:pt x="1344028" y="898017"/>
                  </a:moveTo>
                  <a:lnTo>
                    <a:pt x="1339913" y="848271"/>
                  </a:lnTo>
                  <a:lnTo>
                    <a:pt x="1328026" y="800608"/>
                  </a:lnTo>
                  <a:lnTo>
                    <a:pt x="1308976" y="755777"/>
                  </a:lnTo>
                  <a:lnTo>
                    <a:pt x="1283411" y="714438"/>
                  </a:lnTo>
                  <a:lnTo>
                    <a:pt x="1251953" y="677329"/>
                  </a:lnTo>
                  <a:lnTo>
                    <a:pt x="1215224" y="645134"/>
                  </a:lnTo>
                  <a:lnTo>
                    <a:pt x="1173861" y="618553"/>
                  </a:lnTo>
                  <a:lnTo>
                    <a:pt x="1128509" y="598297"/>
                  </a:lnTo>
                  <a:lnTo>
                    <a:pt x="1056627" y="583311"/>
                  </a:lnTo>
                  <a:lnTo>
                    <a:pt x="1110602" y="553339"/>
                  </a:lnTo>
                  <a:lnTo>
                    <a:pt x="1147343" y="528294"/>
                  </a:lnTo>
                  <a:lnTo>
                    <a:pt x="1175689" y="499021"/>
                  </a:lnTo>
                  <a:lnTo>
                    <a:pt x="1193927" y="466940"/>
                  </a:lnTo>
                  <a:lnTo>
                    <a:pt x="1200391" y="433451"/>
                  </a:lnTo>
                  <a:lnTo>
                    <a:pt x="1193228" y="396341"/>
                  </a:lnTo>
                  <a:lnTo>
                    <a:pt x="1173111" y="361302"/>
                  </a:lnTo>
                  <a:lnTo>
                    <a:pt x="1142009" y="330428"/>
                  </a:lnTo>
                  <a:lnTo>
                    <a:pt x="1101928" y="305803"/>
                  </a:lnTo>
                  <a:lnTo>
                    <a:pt x="1054849" y="289496"/>
                  </a:lnTo>
                  <a:lnTo>
                    <a:pt x="1002779" y="283591"/>
                  </a:lnTo>
                  <a:lnTo>
                    <a:pt x="952080" y="289496"/>
                  </a:lnTo>
                  <a:lnTo>
                    <a:pt x="908354" y="305803"/>
                  </a:lnTo>
                  <a:lnTo>
                    <a:pt x="872604" y="330428"/>
                  </a:lnTo>
                  <a:lnTo>
                    <a:pt x="845820" y="361302"/>
                  </a:lnTo>
                  <a:lnTo>
                    <a:pt x="829017" y="396341"/>
                  </a:lnTo>
                  <a:lnTo>
                    <a:pt x="823201" y="433451"/>
                  </a:lnTo>
                  <a:lnTo>
                    <a:pt x="829652" y="466940"/>
                  </a:lnTo>
                  <a:lnTo>
                    <a:pt x="847902" y="499021"/>
                  </a:lnTo>
                  <a:lnTo>
                    <a:pt x="876236" y="528294"/>
                  </a:lnTo>
                  <a:lnTo>
                    <a:pt x="912990" y="553339"/>
                  </a:lnTo>
                  <a:lnTo>
                    <a:pt x="966838" y="583311"/>
                  </a:lnTo>
                  <a:lnTo>
                    <a:pt x="895083" y="598297"/>
                  </a:lnTo>
                  <a:lnTo>
                    <a:pt x="895083" y="613283"/>
                  </a:lnTo>
                  <a:lnTo>
                    <a:pt x="877049" y="613283"/>
                  </a:lnTo>
                  <a:lnTo>
                    <a:pt x="866406" y="615632"/>
                  </a:lnTo>
                  <a:lnTo>
                    <a:pt x="851865" y="625932"/>
                  </a:lnTo>
                  <a:lnTo>
                    <a:pt x="841235" y="628269"/>
                  </a:lnTo>
                  <a:lnTo>
                    <a:pt x="830529" y="636943"/>
                  </a:lnTo>
                  <a:lnTo>
                    <a:pt x="823214" y="641388"/>
                  </a:lnTo>
                  <a:lnTo>
                    <a:pt x="815924" y="643026"/>
                  </a:lnTo>
                  <a:lnTo>
                    <a:pt x="805294" y="643255"/>
                  </a:lnTo>
                  <a:lnTo>
                    <a:pt x="771017" y="675665"/>
                  </a:lnTo>
                  <a:lnTo>
                    <a:pt x="740740" y="712635"/>
                  </a:lnTo>
                  <a:lnTo>
                    <a:pt x="715467" y="753783"/>
                  </a:lnTo>
                  <a:lnTo>
                    <a:pt x="696175" y="798677"/>
                  </a:lnTo>
                  <a:lnTo>
                    <a:pt x="683882" y="846886"/>
                  </a:lnTo>
                  <a:lnTo>
                    <a:pt x="679564" y="898017"/>
                  </a:lnTo>
                  <a:lnTo>
                    <a:pt x="679564" y="957961"/>
                  </a:lnTo>
                  <a:lnTo>
                    <a:pt x="733412" y="1002919"/>
                  </a:lnTo>
                  <a:lnTo>
                    <a:pt x="744105" y="1005268"/>
                  </a:lnTo>
                  <a:lnTo>
                    <a:pt x="758710" y="1015568"/>
                  </a:lnTo>
                  <a:lnTo>
                    <a:pt x="769353" y="1017905"/>
                  </a:lnTo>
                  <a:lnTo>
                    <a:pt x="769353" y="1032891"/>
                  </a:lnTo>
                  <a:lnTo>
                    <a:pt x="787260" y="1032891"/>
                  </a:lnTo>
                  <a:lnTo>
                    <a:pt x="830376" y="1056398"/>
                  </a:lnTo>
                  <a:lnTo>
                    <a:pt x="873506" y="1073416"/>
                  </a:lnTo>
                  <a:lnTo>
                    <a:pt x="916609" y="1084694"/>
                  </a:lnTo>
                  <a:lnTo>
                    <a:pt x="959700" y="1090917"/>
                  </a:lnTo>
                  <a:lnTo>
                    <a:pt x="1002779" y="1092835"/>
                  </a:lnTo>
                  <a:lnTo>
                    <a:pt x="1054989" y="1090117"/>
                  </a:lnTo>
                  <a:lnTo>
                    <a:pt x="1104061" y="1082306"/>
                  </a:lnTo>
                  <a:lnTo>
                    <a:pt x="1150188" y="1069924"/>
                  </a:lnTo>
                  <a:lnTo>
                    <a:pt x="1193596" y="1053503"/>
                  </a:lnTo>
                  <a:lnTo>
                    <a:pt x="1234465" y="1033576"/>
                  </a:lnTo>
                  <a:lnTo>
                    <a:pt x="1273022" y="1010653"/>
                  </a:lnTo>
                  <a:lnTo>
                    <a:pt x="1309471" y="985278"/>
                  </a:lnTo>
                  <a:lnTo>
                    <a:pt x="1344028" y="957961"/>
                  </a:lnTo>
                  <a:lnTo>
                    <a:pt x="1344028" y="898017"/>
                  </a:lnTo>
                  <a:close/>
                </a:path>
              </a:pathLst>
            </a:custGeom>
            <a:solidFill>
              <a:srgbClr val="FFFFFF"/>
            </a:solidFill>
          </p:spPr>
          <p:txBody>
            <a:bodyPr wrap="square" lIns="0" tIns="0" rIns="0" bIns="0" rtlCol="0"/>
            <a:lstStyle/>
            <a:p>
              <a:endParaRPr>
                <a:solidFill>
                  <a:prstClr val="black"/>
                </a:solidFill>
                <a:latin typeface="Calibri"/>
              </a:endParaRPr>
            </a:p>
          </p:txBody>
        </p:sp>
      </p:grpSp>
      <p:sp>
        <p:nvSpPr>
          <p:cNvPr id="5" name="object 5"/>
          <p:cNvSpPr txBox="1"/>
          <p:nvPr/>
        </p:nvSpPr>
        <p:spPr>
          <a:xfrm>
            <a:off x="2351328" y="3024073"/>
            <a:ext cx="1981200" cy="1657350"/>
          </a:xfrm>
          <a:prstGeom prst="rect">
            <a:avLst/>
          </a:prstGeom>
        </p:spPr>
        <p:txBody>
          <a:bodyPr vert="horz" wrap="square" lIns="0" tIns="12700" rIns="0" bIns="0" rtlCol="0">
            <a:spAutoFit/>
          </a:bodyPr>
          <a:lstStyle/>
          <a:p>
            <a:pPr marL="12700">
              <a:spcBef>
                <a:spcPts val="100"/>
              </a:spcBef>
            </a:pPr>
            <a:r>
              <a:rPr b="1" spc="-5" dirty="0">
                <a:solidFill>
                  <a:srgbClr val="F1F1F1"/>
                </a:solidFill>
                <a:latin typeface="微軟正黑體"/>
                <a:cs typeface="微軟正黑體"/>
              </a:rPr>
              <a:t>教職員</a:t>
            </a:r>
            <a:r>
              <a:rPr b="1" dirty="0">
                <a:solidFill>
                  <a:srgbClr val="F1F1F1"/>
                </a:solidFill>
                <a:latin typeface="微軟正黑體"/>
                <a:cs typeface="微軟正黑體"/>
              </a:rPr>
              <a:t>工</a:t>
            </a:r>
            <a:r>
              <a:rPr b="1" spc="-5" dirty="0">
                <a:solidFill>
                  <a:srgbClr val="F1F1F1"/>
                </a:solidFill>
                <a:latin typeface="微軟正黑體"/>
                <a:cs typeface="微軟正黑體"/>
              </a:rPr>
              <a:t>/學生</a:t>
            </a:r>
            <a:endParaRPr>
              <a:solidFill>
                <a:prstClr val="black"/>
              </a:solidFill>
              <a:latin typeface="微軟正黑體"/>
              <a:cs typeface="微軟正黑體"/>
            </a:endParaRPr>
          </a:p>
          <a:p>
            <a:pPr marL="12700"/>
            <a:r>
              <a:rPr b="1" dirty="0">
                <a:solidFill>
                  <a:srgbClr val="F1F1F1"/>
                </a:solidFill>
                <a:latin typeface="微軟正黑體"/>
                <a:cs typeface="微軟正黑體"/>
              </a:rPr>
              <a:t>有類流感症狀：</a:t>
            </a:r>
            <a:endParaRPr>
              <a:solidFill>
                <a:prstClr val="black"/>
              </a:solidFill>
              <a:latin typeface="微軟正黑體"/>
              <a:cs typeface="微軟正黑體"/>
            </a:endParaRPr>
          </a:p>
          <a:p>
            <a:pPr marL="184785" indent="-172720">
              <a:spcBef>
                <a:spcPts val="1205"/>
              </a:spcBef>
              <a:buFont typeface="Wingdings"/>
              <a:buChar char=""/>
              <a:tabLst>
                <a:tab pos="185420" algn="l"/>
              </a:tabLst>
            </a:pPr>
            <a:r>
              <a:rPr sz="1400" dirty="0">
                <a:solidFill>
                  <a:srgbClr val="D1EFF9"/>
                </a:solidFill>
                <a:latin typeface="微軟正黑體"/>
                <a:cs typeface="微軟正黑體"/>
              </a:rPr>
              <a:t>戴口罩，立即就醫</a:t>
            </a:r>
            <a:endParaRPr sz="1400">
              <a:solidFill>
                <a:prstClr val="black"/>
              </a:solidFill>
              <a:latin typeface="微軟正黑體"/>
              <a:cs typeface="微軟正黑體"/>
            </a:endParaRPr>
          </a:p>
          <a:p>
            <a:pPr marL="184785" indent="-172720">
              <a:spcBef>
                <a:spcPts val="300"/>
              </a:spcBef>
              <a:buFont typeface="Wingdings"/>
              <a:buChar char=""/>
              <a:tabLst>
                <a:tab pos="185420" algn="l"/>
              </a:tabLst>
            </a:pPr>
            <a:r>
              <a:rPr sz="1400" dirty="0">
                <a:solidFill>
                  <a:srgbClr val="D1EFF9"/>
                </a:solidFill>
                <a:latin typeface="微軟正黑體"/>
                <a:cs typeface="微軟正黑體"/>
              </a:rPr>
              <a:t>生</a:t>
            </a:r>
            <a:r>
              <a:rPr sz="1400" spc="-5" dirty="0">
                <a:solidFill>
                  <a:srgbClr val="D1EFF9"/>
                </a:solidFill>
                <a:latin typeface="微軟正黑體"/>
                <a:cs typeface="微軟正黑體"/>
              </a:rPr>
              <a:t>病</a:t>
            </a:r>
            <a:r>
              <a:rPr sz="1400" dirty="0">
                <a:solidFill>
                  <a:srgbClr val="D1EFF9"/>
                </a:solidFill>
                <a:latin typeface="微軟正黑體"/>
                <a:cs typeface="微軟正黑體"/>
              </a:rPr>
              <a:t>不上課、不上班</a:t>
            </a:r>
            <a:endParaRPr sz="1400">
              <a:solidFill>
                <a:prstClr val="black"/>
              </a:solidFill>
              <a:latin typeface="微軟正黑體"/>
              <a:cs typeface="微軟正黑體"/>
            </a:endParaRPr>
          </a:p>
          <a:p>
            <a:pPr marL="184785" marR="5080" indent="-172720">
              <a:spcBef>
                <a:spcPts val="300"/>
              </a:spcBef>
              <a:buFont typeface="Wingdings"/>
              <a:buChar char=""/>
              <a:tabLst>
                <a:tab pos="185420" algn="l"/>
              </a:tabLst>
            </a:pPr>
            <a:r>
              <a:rPr sz="1400" dirty="0">
                <a:solidFill>
                  <a:srgbClr val="D1EFF9"/>
                </a:solidFill>
                <a:latin typeface="微軟正黑體"/>
                <a:cs typeface="微軟正黑體"/>
              </a:rPr>
              <a:t>衛保組或健康中心提供 協</a:t>
            </a:r>
            <a:r>
              <a:rPr sz="1400" spc="-5" dirty="0">
                <a:solidFill>
                  <a:srgbClr val="D1EFF9"/>
                </a:solidFill>
                <a:latin typeface="微軟正黑體"/>
                <a:cs typeface="微軟正黑體"/>
              </a:rPr>
              <a:t>助</a:t>
            </a:r>
            <a:r>
              <a:rPr sz="1400" dirty="0">
                <a:solidFill>
                  <a:srgbClr val="D1EFF9"/>
                </a:solidFill>
                <a:latin typeface="微軟正黑體"/>
                <a:cs typeface="微軟正黑體"/>
              </a:rPr>
              <a:t>或諮詢</a:t>
            </a:r>
            <a:endParaRPr sz="1400">
              <a:solidFill>
                <a:prstClr val="black"/>
              </a:solidFill>
              <a:latin typeface="微軟正黑體"/>
              <a:cs typeface="微軟正黑體"/>
            </a:endParaRPr>
          </a:p>
        </p:txBody>
      </p:sp>
      <p:grpSp>
        <p:nvGrpSpPr>
          <p:cNvPr id="6" name="object 6"/>
          <p:cNvGrpSpPr/>
          <p:nvPr/>
        </p:nvGrpSpPr>
        <p:grpSpPr>
          <a:xfrm>
            <a:off x="2939796" y="321563"/>
            <a:ext cx="6888480" cy="1341120"/>
            <a:chOff x="1415796" y="321563"/>
            <a:chExt cx="6888480" cy="1341120"/>
          </a:xfrm>
        </p:grpSpPr>
        <p:pic>
          <p:nvPicPr>
            <p:cNvPr id="7" name="object 7"/>
            <p:cNvPicPr/>
            <p:nvPr/>
          </p:nvPicPr>
          <p:blipFill>
            <a:blip r:embed="rId2" cstate="print"/>
            <a:stretch>
              <a:fillRect/>
            </a:stretch>
          </p:blipFill>
          <p:spPr>
            <a:xfrm>
              <a:off x="1415796" y="321563"/>
              <a:ext cx="3230879" cy="1341119"/>
            </a:xfrm>
            <a:prstGeom prst="rect">
              <a:avLst/>
            </a:prstGeom>
          </p:spPr>
        </p:pic>
        <p:pic>
          <p:nvPicPr>
            <p:cNvPr id="8" name="object 8"/>
            <p:cNvPicPr/>
            <p:nvPr/>
          </p:nvPicPr>
          <p:blipFill>
            <a:blip r:embed="rId3" cstate="print"/>
            <a:stretch>
              <a:fillRect/>
            </a:stretch>
          </p:blipFill>
          <p:spPr>
            <a:xfrm>
              <a:off x="3854196" y="321563"/>
              <a:ext cx="4450080" cy="1341119"/>
            </a:xfrm>
            <a:prstGeom prst="rect">
              <a:avLst/>
            </a:prstGeom>
          </p:spPr>
        </p:pic>
      </p:grpSp>
      <p:sp>
        <p:nvSpPr>
          <p:cNvPr id="9" name="object 9"/>
          <p:cNvSpPr txBox="1">
            <a:spLocks noGrp="1"/>
          </p:cNvSpPr>
          <p:nvPr>
            <p:ph type="title"/>
          </p:nvPr>
        </p:nvSpPr>
        <p:spPr>
          <a:xfrm>
            <a:off x="3304794" y="480186"/>
            <a:ext cx="6123940" cy="756920"/>
          </a:xfrm>
          <a:prstGeom prst="rect">
            <a:avLst/>
          </a:prstGeom>
        </p:spPr>
        <p:txBody>
          <a:bodyPr vert="horz" wrap="square" lIns="0" tIns="12700" rIns="0" bIns="0" rtlCol="0">
            <a:spAutoFit/>
          </a:bodyPr>
          <a:lstStyle/>
          <a:p>
            <a:pPr marL="12700">
              <a:spcBef>
                <a:spcPts val="100"/>
              </a:spcBef>
            </a:pPr>
            <a:r>
              <a:rPr dirty="0"/>
              <a:t>校園應</a:t>
            </a:r>
            <a:r>
              <a:rPr spc="-5" dirty="0"/>
              <a:t>變</a:t>
            </a:r>
            <a:r>
              <a:rPr dirty="0"/>
              <a:t>處理作業流程</a:t>
            </a:r>
          </a:p>
        </p:txBody>
      </p:sp>
      <p:sp>
        <p:nvSpPr>
          <p:cNvPr id="10" name="object 10"/>
          <p:cNvSpPr/>
          <p:nvPr/>
        </p:nvSpPr>
        <p:spPr>
          <a:xfrm>
            <a:off x="4560571" y="2382521"/>
            <a:ext cx="3060065" cy="3275965"/>
          </a:xfrm>
          <a:custGeom>
            <a:avLst/>
            <a:gdLst/>
            <a:ahLst/>
            <a:cxnLst/>
            <a:rect l="l" t="t" r="r" b="b"/>
            <a:pathLst>
              <a:path w="3060065" h="3275965">
                <a:moveTo>
                  <a:pt x="1529969" y="0"/>
                </a:moveTo>
                <a:lnTo>
                  <a:pt x="1483189" y="750"/>
                </a:lnTo>
                <a:lnTo>
                  <a:pt x="1436759" y="2989"/>
                </a:lnTo>
                <a:lnTo>
                  <a:pt x="1390698" y="6693"/>
                </a:lnTo>
                <a:lnTo>
                  <a:pt x="1345027" y="11842"/>
                </a:lnTo>
                <a:lnTo>
                  <a:pt x="1299766" y="18414"/>
                </a:lnTo>
                <a:lnTo>
                  <a:pt x="1254934" y="26388"/>
                </a:lnTo>
                <a:lnTo>
                  <a:pt x="1210551" y="35742"/>
                </a:lnTo>
                <a:lnTo>
                  <a:pt x="1166638" y="46455"/>
                </a:lnTo>
                <a:lnTo>
                  <a:pt x="1123215" y="58505"/>
                </a:lnTo>
                <a:lnTo>
                  <a:pt x="1080300" y="71872"/>
                </a:lnTo>
                <a:lnTo>
                  <a:pt x="1037916" y="86533"/>
                </a:lnTo>
                <a:lnTo>
                  <a:pt x="996081" y="102468"/>
                </a:lnTo>
                <a:lnTo>
                  <a:pt x="954815" y="119654"/>
                </a:lnTo>
                <a:lnTo>
                  <a:pt x="914139" y="138071"/>
                </a:lnTo>
                <a:lnTo>
                  <a:pt x="874072" y="157697"/>
                </a:lnTo>
                <a:lnTo>
                  <a:pt x="834635" y="178510"/>
                </a:lnTo>
                <a:lnTo>
                  <a:pt x="795847" y="200489"/>
                </a:lnTo>
                <a:lnTo>
                  <a:pt x="757729" y="223614"/>
                </a:lnTo>
                <a:lnTo>
                  <a:pt x="720300" y="247861"/>
                </a:lnTo>
                <a:lnTo>
                  <a:pt x="683580" y="273210"/>
                </a:lnTo>
                <a:lnTo>
                  <a:pt x="647590" y="299640"/>
                </a:lnTo>
                <a:lnTo>
                  <a:pt x="612349" y="327129"/>
                </a:lnTo>
                <a:lnTo>
                  <a:pt x="577878" y="355656"/>
                </a:lnTo>
                <a:lnTo>
                  <a:pt x="544196" y="385199"/>
                </a:lnTo>
                <a:lnTo>
                  <a:pt x="511324" y="415736"/>
                </a:lnTo>
                <a:lnTo>
                  <a:pt x="479281" y="447247"/>
                </a:lnTo>
                <a:lnTo>
                  <a:pt x="448087" y="479710"/>
                </a:lnTo>
                <a:lnTo>
                  <a:pt x="417763" y="513104"/>
                </a:lnTo>
                <a:lnTo>
                  <a:pt x="388328" y="547406"/>
                </a:lnTo>
                <a:lnTo>
                  <a:pt x="359803" y="582597"/>
                </a:lnTo>
                <a:lnTo>
                  <a:pt x="332207" y="618653"/>
                </a:lnTo>
                <a:lnTo>
                  <a:pt x="305560" y="655555"/>
                </a:lnTo>
                <a:lnTo>
                  <a:pt x="279883" y="693280"/>
                </a:lnTo>
                <a:lnTo>
                  <a:pt x="255195" y="731807"/>
                </a:lnTo>
                <a:lnTo>
                  <a:pt x="231517" y="771115"/>
                </a:lnTo>
                <a:lnTo>
                  <a:pt x="208867" y="811181"/>
                </a:lnTo>
                <a:lnTo>
                  <a:pt x="187268" y="851986"/>
                </a:lnTo>
                <a:lnTo>
                  <a:pt x="166737" y="893507"/>
                </a:lnTo>
                <a:lnTo>
                  <a:pt x="147296" y="935723"/>
                </a:lnTo>
                <a:lnTo>
                  <a:pt x="128964" y="978612"/>
                </a:lnTo>
                <a:lnTo>
                  <a:pt x="111762" y="1022154"/>
                </a:lnTo>
                <a:lnTo>
                  <a:pt x="95709" y="1066326"/>
                </a:lnTo>
                <a:lnTo>
                  <a:pt x="80825" y="1111108"/>
                </a:lnTo>
                <a:lnTo>
                  <a:pt x="67131" y="1156477"/>
                </a:lnTo>
                <a:lnTo>
                  <a:pt x="54646" y="1202413"/>
                </a:lnTo>
                <a:lnTo>
                  <a:pt x="43390" y="1248894"/>
                </a:lnTo>
                <a:lnTo>
                  <a:pt x="33384" y="1295898"/>
                </a:lnTo>
                <a:lnTo>
                  <a:pt x="24647" y="1343405"/>
                </a:lnTo>
                <a:lnTo>
                  <a:pt x="17199" y="1391393"/>
                </a:lnTo>
                <a:lnTo>
                  <a:pt x="11060" y="1439839"/>
                </a:lnTo>
                <a:lnTo>
                  <a:pt x="6251" y="1488724"/>
                </a:lnTo>
                <a:lnTo>
                  <a:pt x="2791" y="1538025"/>
                </a:lnTo>
                <a:lnTo>
                  <a:pt x="701" y="1587722"/>
                </a:lnTo>
                <a:lnTo>
                  <a:pt x="0" y="1637791"/>
                </a:lnTo>
                <a:lnTo>
                  <a:pt x="701" y="1687862"/>
                </a:lnTo>
                <a:lnTo>
                  <a:pt x="2791" y="1737558"/>
                </a:lnTo>
                <a:lnTo>
                  <a:pt x="6251" y="1786859"/>
                </a:lnTo>
                <a:lnTo>
                  <a:pt x="11060" y="1835744"/>
                </a:lnTo>
                <a:lnTo>
                  <a:pt x="17199" y="1884191"/>
                </a:lnTo>
                <a:lnTo>
                  <a:pt x="24647" y="1932179"/>
                </a:lnTo>
                <a:lnTo>
                  <a:pt x="33384" y="1979686"/>
                </a:lnTo>
                <a:lnTo>
                  <a:pt x="43390" y="2026691"/>
                </a:lnTo>
                <a:lnTo>
                  <a:pt x="54646" y="2073173"/>
                </a:lnTo>
                <a:lnTo>
                  <a:pt x="67131" y="2119109"/>
                </a:lnTo>
                <a:lnTo>
                  <a:pt x="80825" y="2164479"/>
                </a:lnTo>
                <a:lnTo>
                  <a:pt x="95709" y="2209261"/>
                </a:lnTo>
                <a:lnTo>
                  <a:pt x="111762" y="2253434"/>
                </a:lnTo>
                <a:lnTo>
                  <a:pt x="128964" y="2296977"/>
                </a:lnTo>
                <a:lnTo>
                  <a:pt x="147296" y="2339867"/>
                </a:lnTo>
                <a:lnTo>
                  <a:pt x="166737" y="2382084"/>
                </a:lnTo>
                <a:lnTo>
                  <a:pt x="187268" y="2423606"/>
                </a:lnTo>
                <a:lnTo>
                  <a:pt x="208867" y="2464411"/>
                </a:lnTo>
                <a:lnTo>
                  <a:pt x="231517" y="2504479"/>
                </a:lnTo>
                <a:lnTo>
                  <a:pt x="255195" y="2543788"/>
                </a:lnTo>
                <a:lnTo>
                  <a:pt x="279883" y="2582316"/>
                </a:lnTo>
                <a:lnTo>
                  <a:pt x="305560" y="2620042"/>
                </a:lnTo>
                <a:lnTo>
                  <a:pt x="332207" y="2656944"/>
                </a:lnTo>
                <a:lnTo>
                  <a:pt x="359803" y="2693002"/>
                </a:lnTo>
                <a:lnTo>
                  <a:pt x="388328" y="2728194"/>
                </a:lnTo>
                <a:lnTo>
                  <a:pt x="417763" y="2762497"/>
                </a:lnTo>
                <a:lnTo>
                  <a:pt x="448087" y="2795892"/>
                </a:lnTo>
                <a:lnTo>
                  <a:pt x="479281" y="2828356"/>
                </a:lnTo>
                <a:lnTo>
                  <a:pt x="511324" y="2859868"/>
                </a:lnTo>
                <a:lnTo>
                  <a:pt x="544196" y="2890407"/>
                </a:lnTo>
                <a:lnTo>
                  <a:pt x="577878" y="2919950"/>
                </a:lnTo>
                <a:lnTo>
                  <a:pt x="612349" y="2948478"/>
                </a:lnTo>
                <a:lnTo>
                  <a:pt x="647590" y="2975968"/>
                </a:lnTo>
                <a:lnTo>
                  <a:pt x="683580" y="3002399"/>
                </a:lnTo>
                <a:lnTo>
                  <a:pt x="720300" y="3027749"/>
                </a:lnTo>
                <a:lnTo>
                  <a:pt x="757729" y="3051998"/>
                </a:lnTo>
                <a:lnTo>
                  <a:pt x="795847" y="3075123"/>
                </a:lnTo>
                <a:lnTo>
                  <a:pt x="834635" y="3097103"/>
                </a:lnTo>
                <a:lnTo>
                  <a:pt x="874072" y="3117917"/>
                </a:lnTo>
                <a:lnTo>
                  <a:pt x="914139" y="3137544"/>
                </a:lnTo>
                <a:lnTo>
                  <a:pt x="954815" y="3155961"/>
                </a:lnTo>
                <a:lnTo>
                  <a:pt x="996081" y="3173149"/>
                </a:lnTo>
                <a:lnTo>
                  <a:pt x="1037916" y="3189084"/>
                </a:lnTo>
                <a:lnTo>
                  <a:pt x="1080300" y="3203746"/>
                </a:lnTo>
                <a:lnTo>
                  <a:pt x="1123215" y="3217113"/>
                </a:lnTo>
                <a:lnTo>
                  <a:pt x="1166638" y="3229164"/>
                </a:lnTo>
                <a:lnTo>
                  <a:pt x="1210551" y="3239878"/>
                </a:lnTo>
                <a:lnTo>
                  <a:pt x="1254934" y="3249232"/>
                </a:lnTo>
                <a:lnTo>
                  <a:pt x="1299766" y="3257206"/>
                </a:lnTo>
                <a:lnTo>
                  <a:pt x="1345027" y="3263779"/>
                </a:lnTo>
                <a:lnTo>
                  <a:pt x="1390698" y="3268928"/>
                </a:lnTo>
                <a:lnTo>
                  <a:pt x="1436759" y="3272632"/>
                </a:lnTo>
                <a:lnTo>
                  <a:pt x="1483189" y="3274871"/>
                </a:lnTo>
                <a:lnTo>
                  <a:pt x="1529969" y="3275622"/>
                </a:lnTo>
                <a:lnTo>
                  <a:pt x="1576748" y="3274871"/>
                </a:lnTo>
                <a:lnTo>
                  <a:pt x="1623178" y="3272632"/>
                </a:lnTo>
                <a:lnTo>
                  <a:pt x="1669239" y="3268928"/>
                </a:lnTo>
                <a:lnTo>
                  <a:pt x="1714910" y="3263779"/>
                </a:lnTo>
                <a:lnTo>
                  <a:pt x="1760171" y="3257206"/>
                </a:lnTo>
                <a:lnTo>
                  <a:pt x="1805003" y="3249232"/>
                </a:lnTo>
                <a:lnTo>
                  <a:pt x="1849386" y="3239878"/>
                </a:lnTo>
                <a:lnTo>
                  <a:pt x="1893299" y="3229164"/>
                </a:lnTo>
                <a:lnTo>
                  <a:pt x="1936722" y="3217113"/>
                </a:lnTo>
                <a:lnTo>
                  <a:pt x="1979637" y="3203746"/>
                </a:lnTo>
                <a:lnTo>
                  <a:pt x="2022021" y="3189084"/>
                </a:lnTo>
                <a:lnTo>
                  <a:pt x="2063856" y="3173149"/>
                </a:lnTo>
                <a:lnTo>
                  <a:pt x="2105122" y="3155961"/>
                </a:lnTo>
                <a:lnTo>
                  <a:pt x="2145798" y="3137544"/>
                </a:lnTo>
                <a:lnTo>
                  <a:pt x="2185865" y="3117917"/>
                </a:lnTo>
                <a:lnTo>
                  <a:pt x="2225302" y="3097103"/>
                </a:lnTo>
                <a:lnTo>
                  <a:pt x="2264090" y="3075123"/>
                </a:lnTo>
                <a:lnTo>
                  <a:pt x="2302208" y="3051998"/>
                </a:lnTo>
                <a:lnTo>
                  <a:pt x="2339637" y="3027749"/>
                </a:lnTo>
                <a:lnTo>
                  <a:pt x="2376357" y="3002399"/>
                </a:lnTo>
                <a:lnTo>
                  <a:pt x="2412347" y="2975968"/>
                </a:lnTo>
                <a:lnTo>
                  <a:pt x="2447588" y="2948478"/>
                </a:lnTo>
                <a:lnTo>
                  <a:pt x="2482059" y="2919950"/>
                </a:lnTo>
                <a:lnTo>
                  <a:pt x="2515741" y="2890407"/>
                </a:lnTo>
                <a:lnTo>
                  <a:pt x="2548613" y="2859868"/>
                </a:lnTo>
                <a:lnTo>
                  <a:pt x="2580656" y="2828356"/>
                </a:lnTo>
                <a:lnTo>
                  <a:pt x="2611850" y="2795892"/>
                </a:lnTo>
                <a:lnTo>
                  <a:pt x="2642174" y="2762497"/>
                </a:lnTo>
                <a:lnTo>
                  <a:pt x="2671609" y="2728194"/>
                </a:lnTo>
                <a:lnTo>
                  <a:pt x="2700134" y="2693002"/>
                </a:lnTo>
                <a:lnTo>
                  <a:pt x="2727730" y="2656944"/>
                </a:lnTo>
                <a:lnTo>
                  <a:pt x="2754377" y="2620042"/>
                </a:lnTo>
                <a:lnTo>
                  <a:pt x="2780054" y="2582316"/>
                </a:lnTo>
                <a:lnTo>
                  <a:pt x="2804742" y="2543788"/>
                </a:lnTo>
                <a:lnTo>
                  <a:pt x="2828420" y="2504479"/>
                </a:lnTo>
                <a:lnTo>
                  <a:pt x="2851070" y="2464411"/>
                </a:lnTo>
                <a:lnTo>
                  <a:pt x="2872669" y="2423606"/>
                </a:lnTo>
                <a:lnTo>
                  <a:pt x="2893200" y="2382084"/>
                </a:lnTo>
                <a:lnTo>
                  <a:pt x="2912641" y="2339867"/>
                </a:lnTo>
                <a:lnTo>
                  <a:pt x="2930973" y="2296977"/>
                </a:lnTo>
                <a:lnTo>
                  <a:pt x="2948175" y="2253434"/>
                </a:lnTo>
                <a:lnTo>
                  <a:pt x="2964228" y="2209261"/>
                </a:lnTo>
                <a:lnTo>
                  <a:pt x="2979112" y="2164479"/>
                </a:lnTo>
                <a:lnTo>
                  <a:pt x="2992806" y="2119109"/>
                </a:lnTo>
                <a:lnTo>
                  <a:pt x="3005291" y="2073173"/>
                </a:lnTo>
                <a:lnTo>
                  <a:pt x="3016547" y="2026691"/>
                </a:lnTo>
                <a:lnTo>
                  <a:pt x="3026553" y="1979686"/>
                </a:lnTo>
                <a:lnTo>
                  <a:pt x="3035290" y="1932179"/>
                </a:lnTo>
                <a:lnTo>
                  <a:pt x="3042738" y="1884191"/>
                </a:lnTo>
                <a:lnTo>
                  <a:pt x="3048877" y="1835744"/>
                </a:lnTo>
                <a:lnTo>
                  <a:pt x="3053686" y="1786859"/>
                </a:lnTo>
                <a:lnTo>
                  <a:pt x="3057146" y="1737558"/>
                </a:lnTo>
                <a:lnTo>
                  <a:pt x="3059236" y="1687862"/>
                </a:lnTo>
                <a:lnTo>
                  <a:pt x="3059938" y="1637791"/>
                </a:lnTo>
                <a:lnTo>
                  <a:pt x="3059236" y="1587722"/>
                </a:lnTo>
                <a:lnTo>
                  <a:pt x="3057146" y="1538025"/>
                </a:lnTo>
                <a:lnTo>
                  <a:pt x="3053686" y="1488724"/>
                </a:lnTo>
                <a:lnTo>
                  <a:pt x="3048877" y="1439839"/>
                </a:lnTo>
                <a:lnTo>
                  <a:pt x="3042738" y="1391393"/>
                </a:lnTo>
                <a:lnTo>
                  <a:pt x="3035290" y="1343405"/>
                </a:lnTo>
                <a:lnTo>
                  <a:pt x="3026553" y="1295898"/>
                </a:lnTo>
                <a:lnTo>
                  <a:pt x="3016547" y="1248894"/>
                </a:lnTo>
                <a:lnTo>
                  <a:pt x="3005291" y="1202413"/>
                </a:lnTo>
                <a:lnTo>
                  <a:pt x="2992806" y="1156477"/>
                </a:lnTo>
                <a:lnTo>
                  <a:pt x="2979112" y="1111108"/>
                </a:lnTo>
                <a:lnTo>
                  <a:pt x="2964228" y="1066326"/>
                </a:lnTo>
                <a:lnTo>
                  <a:pt x="2948175" y="1022154"/>
                </a:lnTo>
                <a:lnTo>
                  <a:pt x="2930973" y="978612"/>
                </a:lnTo>
                <a:lnTo>
                  <a:pt x="2912641" y="935723"/>
                </a:lnTo>
                <a:lnTo>
                  <a:pt x="2893200" y="893507"/>
                </a:lnTo>
                <a:lnTo>
                  <a:pt x="2872669" y="851986"/>
                </a:lnTo>
                <a:lnTo>
                  <a:pt x="2851070" y="811181"/>
                </a:lnTo>
                <a:lnTo>
                  <a:pt x="2828420" y="771115"/>
                </a:lnTo>
                <a:lnTo>
                  <a:pt x="2804742" y="731807"/>
                </a:lnTo>
                <a:lnTo>
                  <a:pt x="2780054" y="693280"/>
                </a:lnTo>
                <a:lnTo>
                  <a:pt x="2754377" y="655555"/>
                </a:lnTo>
                <a:lnTo>
                  <a:pt x="2727730" y="618653"/>
                </a:lnTo>
                <a:lnTo>
                  <a:pt x="2700134" y="582597"/>
                </a:lnTo>
                <a:lnTo>
                  <a:pt x="2671609" y="547406"/>
                </a:lnTo>
                <a:lnTo>
                  <a:pt x="2642174" y="513104"/>
                </a:lnTo>
                <a:lnTo>
                  <a:pt x="2611850" y="479710"/>
                </a:lnTo>
                <a:lnTo>
                  <a:pt x="2580656" y="447247"/>
                </a:lnTo>
                <a:lnTo>
                  <a:pt x="2548613" y="415736"/>
                </a:lnTo>
                <a:lnTo>
                  <a:pt x="2515741" y="385199"/>
                </a:lnTo>
                <a:lnTo>
                  <a:pt x="2482059" y="355656"/>
                </a:lnTo>
                <a:lnTo>
                  <a:pt x="2447588" y="327129"/>
                </a:lnTo>
                <a:lnTo>
                  <a:pt x="2412347" y="299640"/>
                </a:lnTo>
                <a:lnTo>
                  <a:pt x="2376357" y="273210"/>
                </a:lnTo>
                <a:lnTo>
                  <a:pt x="2339637" y="247861"/>
                </a:lnTo>
                <a:lnTo>
                  <a:pt x="2302208" y="223614"/>
                </a:lnTo>
                <a:lnTo>
                  <a:pt x="2264090" y="200489"/>
                </a:lnTo>
                <a:lnTo>
                  <a:pt x="2225302" y="178510"/>
                </a:lnTo>
                <a:lnTo>
                  <a:pt x="2185865" y="157697"/>
                </a:lnTo>
                <a:lnTo>
                  <a:pt x="2145798" y="138071"/>
                </a:lnTo>
                <a:lnTo>
                  <a:pt x="2105122" y="119654"/>
                </a:lnTo>
                <a:lnTo>
                  <a:pt x="2063856" y="102468"/>
                </a:lnTo>
                <a:lnTo>
                  <a:pt x="2022021" y="86533"/>
                </a:lnTo>
                <a:lnTo>
                  <a:pt x="1979637" y="71872"/>
                </a:lnTo>
                <a:lnTo>
                  <a:pt x="1936722" y="58505"/>
                </a:lnTo>
                <a:lnTo>
                  <a:pt x="1893299" y="46455"/>
                </a:lnTo>
                <a:lnTo>
                  <a:pt x="1849386" y="35742"/>
                </a:lnTo>
                <a:lnTo>
                  <a:pt x="1805003" y="26388"/>
                </a:lnTo>
                <a:lnTo>
                  <a:pt x="1760171" y="18414"/>
                </a:lnTo>
                <a:lnTo>
                  <a:pt x="1714910" y="11842"/>
                </a:lnTo>
                <a:lnTo>
                  <a:pt x="1669239" y="6693"/>
                </a:lnTo>
                <a:lnTo>
                  <a:pt x="1623178" y="2989"/>
                </a:lnTo>
                <a:lnTo>
                  <a:pt x="1576748" y="750"/>
                </a:lnTo>
                <a:lnTo>
                  <a:pt x="1529969" y="0"/>
                </a:lnTo>
                <a:close/>
              </a:path>
            </a:pathLst>
          </a:custGeom>
          <a:solidFill>
            <a:srgbClr val="84B5D4">
              <a:alpha val="79998"/>
            </a:srgbClr>
          </a:solidFill>
        </p:spPr>
        <p:txBody>
          <a:bodyPr wrap="square" lIns="0" tIns="0" rIns="0" bIns="0" rtlCol="0"/>
          <a:lstStyle/>
          <a:p>
            <a:endParaRPr>
              <a:solidFill>
                <a:prstClr val="black"/>
              </a:solidFill>
              <a:latin typeface="Calibri"/>
            </a:endParaRPr>
          </a:p>
        </p:txBody>
      </p:sp>
      <p:sp>
        <p:nvSpPr>
          <p:cNvPr id="11" name="object 11"/>
          <p:cNvSpPr txBox="1"/>
          <p:nvPr/>
        </p:nvSpPr>
        <p:spPr>
          <a:xfrm>
            <a:off x="4876546" y="3808603"/>
            <a:ext cx="2324100" cy="1459230"/>
          </a:xfrm>
          <a:prstGeom prst="rect">
            <a:avLst/>
          </a:prstGeom>
        </p:spPr>
        <p:txBody>
          <a:bodyPr vert="horz" wrap="square" lIns="0" tIns="12700" rIns="0" bIns="0" rtlCol="0">
            <a:spAutoFit/>
          </a:bodyPr>
          <a:lstStyle/>
          <a:p>
            <a:pPr marL="12700">
              <a:spcBef>
                <a:spcPts val="100"/>
              </a:spcBef>
            </a:pPr>
            <a:r>
              <a:rPr b="1" dirty="0">
                <a:solidFill>
                  <a:prstClr val="black"/>
                </a:solidFill>
                <a:latin typeface="微軟正黑體"/>
                <a:cs typeface="微軟正黑體"/>
              </a:rPr>
              <a:t>學校防治工作：</a:t>
            </a:r>
            <a:endParaRPr>
              <a:solidFill>
                <a:prstClr val="black"/>
              </a:solidFill>
              <a:latin typeface="微軟正黑體"/>
              <a:cs typeface="微軟正黑體"/>
            </a:endParaRPr>
          </a:p>
          <a:p>
            <a:pPr marL="349250" indent="-203200">
              <a:spcBef>
                <a:spcPts val="1200"/>
              </a:spcBef>
              <a:buFont typeface="Wingdings"/>
              <a:buChar char=""/>
              <a:tabLst>
                <a:tab pos="349885" algn="l"/>
              </a:tabLst>
            </a:pPr>
            <a:r>
              <a:rPr sz="1400" dirty="0">
                <a:solidFill>
                  <a:prstClr val="black"/>
                </a:solidFill>
                <a:latin typeface="微軟正黑體"/>
                <a:cs typeface="微軟正黑體"/>
              </a:rPr>
              <a:t>視疫情成立流感應變小組</a:t>
            </a:r>
            <a:endParaRPr sz="1400">
              <a:solidFill>
                <a:prstClr val="black"/>
              </a:solidFill>
              <a:latin typeface="微軟正黑體"/>
              <a:cs typeface="微軟正黑體"/>
            </a:endParaRPr>
          </a:p>
          <a:p>
            <a:pPr marL="349250" indent="-203200">
              <a:spcBef>
                <a:spcPts val="605"/>
              </a:spcBef>
              <a:buFont typeface="Wingdings"/>
              <a:buChar char=""/>
              <a:tabLst>
                <a:tab pos="349885" algn="l"/>
              </a:tabLst>
            </a:pPr>
            <a:r>
              <a:rPr sz="1400" dirty="0">
                <a:solidFill>
                  <a:prstClr val="black"/>
                </a:solidFill>
                <a:latin typeface="微軟正黑體"/>
                <a:cs typeface="微軟正黑體"/>
              </a:rPr>
              <a:t>準備防疫物資</a:t>
            </a:r>
            <a:endParaRPr sz="1400">
              <a:solidFill>
                <a:prstClr val="black"/>
              </a:solidFill>
              <a:latin typeface="微軟正黑體"/>
              <a:cs typeface="微軟正黑體"/>
            </a:endParaRPr>
          </a:p>
          <a:p>
            <a:pPr marL="349250" marR="5080" indent="-203200">
              <a:spcBef>
                <a:spcPts val="600"/>
              </a:spcBef>
              <a:buFont typeface="Wingdings"/>
              <a:buChar char=""/>
              <a:tabLst>
                <a:tab pos="349885" algn="l"/>
              </a:tabLst>
            </a:pPr>
            <a:r>
              <a:rPr sz="1400" dirty="0">
                <a:solidFill>
                  <a:prstClr val="black"/>
                </a:solidFill>
                <a:latin typeface="微軟正黑體"/>
                <a:cs typeface="微軟正黑體"/>
              </a:rPr>
              <a:t>更新防治資訊及加強師生 衛教宣導。</a:t>
            </a:r>
            <a:endParaRPr sz="1400">
              <a:solidFill>
                <a:prstClr val="black"/>
              </a:solidFill>
              <a:latin typeface="微軟正黑體"/>
              <a:cs typeface="微軟正黑體"/>
            </a:endParaRPr>
          </a:p>
        </p:txBody>
      </p:sp>
      <p:grpSp>
        <p:nvGrpSpPr>
          <p:cNvPr id="12" name="object 12"/>
          <p:cNvGrpSpPr/>
          <p:nvPr/>
        </p:nvGrpSpPr>
        <p:grpSpPr>
          <a:xfrm>
            <a:off x="5105528" y="1731392"/>
            <a:ext cx="5297805" cy="3235325"/>
            <a:chOff x="3581527" y="1731391"/>
            <a:chExt cx="5297805" cy="3235325"/>
          </a:xfrm>
        </p:grpSpPr>
        <p:pic>
          <p:nvPicPr>
            <p:cNvPr id="13" name="object 13"/>
            <p:cNvPicPr/>
            <p:nvPr/>
          </p:nvPicPr>
          <p:blipFill>
            <a:blip r:embed="rId4" cstate="print"/>
            <a:stretch>
              <a:fillRect/>
            </a:stretch>
          </p:blipFill>
          <p:spPr>
            <a:xfrm>
              <a:off x="3581527" y="2335911"/>
              <a:ext cx="1970151" cy="1538096"/>
            </a:xfrm>
            <a:prstGeom prst="rect">
              <a:avLst/>
            </a:prstGeom>
          </p:spPr>
        </p:pic>
        <p:sp>
          <p:nvSpPr>
            <p:cNvPr id="14" name="object 14"/>
            <p:cNvSpPr/>
            <p:nvPr/>
          </p:nvSpPr>
          <p:spPr>
            <a:xfrm>
              <a:off x="5818886" y="1731391"/>
              <a:ext cx="3060065" cy="3235325"/>
            </a:xfrm>
            <a:custGeom>
              <a:avLst/>
              <a:gdLst/>
              <a:ahLst/>
              <a:cxnLst/>
              <a:rect l="l" t="t" r="r" b="b"/>
              <a:pathLst>
                <a:path w="3060065" h="3235325">
                  <a:moveTo>
                    <a:pt x="1529968" y="0"/>
                  </a:moveTo>
                  <a:lnTo>
                    <a:pt x="1483196" y="741"/>
                  </a:lnTo>
                  <a:lnTo>
                    <a:pt x="1436772" y="2952"/>
                  </a:lnTo>
                  <a:lnTo>
                    <a:pt x="1390717" y="6611"/>
                  </a:lnTo>
                  <a:lnTo>
                    <a:pt x="1345051" y="11696"/>
                  </a:lnTo>
                  <a:lnTo>
                    <a:pt x="1299795" y="18187"/>
                  </a:lnTo>
                  <a:lnTo>
                    <a:pt x="1254967" y="26063"/>
                  </a:lnTo>
                  <a:lnTo>
                    <a:pt x="1210589" y="35302"/>
                  </a:lnTo>
                  <a:lnTo>
                    <a:pt x="1166679" y="45883"/>
                  </a:lnTo>
                  <a:lnTo>
                    <a:pt x="1123259" y="57786"/>
                  </a:lnTo>
                  <a:lnTo>
                    <a:pt x="1080347" y="70988"/>
                  </a:lnTo>
                  <a:lnTo>
                    <a:pt x="1037965" y="85469"/>
                  </a:lnTo>
                  <a:lnTo>
                    <a:pt x="996132" y="101207"/>
                  </a:lnTo>
                  <a:lnTo>
                    <a:pt x="954868" y="118182"/>
                  </a:lnTo>
                  <a:lnTo>
                    <a:pt x="914193" y="136372"/>
                  </a:lnTo>
                  <a:lnTo>
                    <a:pt x="874127" y="155756"/>
                  </a:lnTo>
                  <a:lnTo>
                    <a:pt x="834691" y="176313"/>
                  </a:lnTo>
                  <a:lnTo>
                    <a:pt x="795903" y="198022"/>
                  </a:lnTo>
                  <a:lnTo>
                    <a:pt x="757785" y="220862"/>
                  </a:lnTo>
                  <a:lnTo>
                    <a:pt x="720356" y="244811"/>
                  </a:lnTo>
                  <a:lnTo>
                    <a:pt x="683636" y="269848"/>
                  </a:lnTo>
                  <a:lnTo>
                    <a:pt x="647645" y="295953"/>
                  </a:lnTo>
                  <a:lnTo>
                    <a:pt x="612404" y="323103"/>
                  </a:lnTo>
                  <a:lnTo>
                    <a:pt x="577932" y="351278"/>
                  </a:lnTo>
                  <a:lnTo>
                    <a:pt x="544249" y="380457"/>
                  </a:lnTo>
                  <a:lnTo>
                    <a:pt x="511375" y="410619"/>
                  </a:lnTo>
                  <a:lnTo>
                    <a:pt x="479330" y="441742"/>
                  </a:lnTo>
                  <a:lnTo>
                    <a:pt x="448135" y="473805"/>
                  </a:lnTo>
                  <a:lnTo>
                    <a:pt x="417809" y="506787"/>
                  </a:lnTo>
                  <a:lnTo>
                    <a:pt x="388372" y="540667"/>
                  </a:lnTo>
                  <a:lnTo>
                    <a:pt x="359845" y="575424"/>
                  </a:lnTo>
                  <a:lnTo>
                    <a:pt x="332247" y="611036"/>
                  </a:lnTo>
                  <a:lnTo>
                    <a:pt x="305598" y="647483"/>
                  </a:lnTo>
                  <a:lnTo>
                    <a:pt x="279918" y="684743"/>
                  </a:lnTo>
                  <a:lnTo>
                    <a:pt x="255228" y="722795"/>
                  </a:lnTo>
                  <a:lnTo>
                    <a:pt x="231547" y="761618"/>
                  </a:lnTo>
                  <a:lnTo>
                    <a:pt x="208896" y="801191"/>
                  </a:lnTo>
                  <a:lnTo>
                    <a:pt x="187294" y="841492"/>
                  </a:lnTo>
                  <a:lnTo>
                    <a:pt x="166761" y="882501"/>
                  </a:lnTo>
                  <a:lnTo>
                    <a:pt x="147317" y="924197"/>
                  </a:lnTo>
                  <a:lnTo>
                    <a:pt x="128983" y="966557"/>
                  </a:lnTo>
                  <a:lnTo>
                    <a:pt x="111779" y="1009562"/>
                  </a:lnTo>
                  <a:lnTo>
                    <a:pt x="95724" y="1053189"/>
                  </a:lnTo>
                  <a:lnTo>
                    <a:pt x="80838" y="1097418"/>
                  </a:lnTo>
                  <a:lnTo>
                    <a:pt x="67142" y="1142228"/>
                  </a:lnTo>
                  <a:lnTo>
                    <a:pt x="54655" y="1187596"/>
                  </a:lnTo>
                  <a:lnTo>
                    <a:pt x="43397" y="1233504"/>
                  </a:lnTo>
                  <a:lnTo>
                    <a:pt x="33389" y="1279928"/>
                  </a:lnTo>
                  <a:lnTo>
                    <a:pt x="24651" y="1326848"/>
                  </a:lnTo>
                  <a:lnTo>
                    <a:pt x="17202" y="1374243"/>
                  </a:lnTo>
                  <a:lnTo>
                    <a:pt x="11062" y="1422092"/>
                  </a:lnTo>
                  <a:lnTo>
                    <a:pt x="6252" y="1470373"/>
                  </a:lnTo>
                  <a:lnTo>
                    <a:pt x="2792" y="1519065"/>
                  </a:lnTo>
                  <a:lnTo>
                    <a:pt x="701" y="1568147"/>
                  </a:lnTo>
                  <a:lnTo>
                    <a:pt x="0" y="1617599"/>
                  </a:lnTo>
                  <a:lnTo>
                    <a:pt x="701" y="1667057"/>
                  </a:lnTo>
                  <a:lnTo>
                    <a:pt x="2792" y="1716146"/>
                  </a:lnTo>
                  <a:lnTo>
                    <a:pt x="6252" y="1764844"/>
                  </a:lnTo>
                  <a:lnTo>
                    <a:pt x="11062" y="1813132"/>
                  </a:lnTo>
                  <a:lnTo>
                    <a:pt x="17202" y="1860986"/>
                  </a:lnTo>
                  <a:lnTo>
                    <a:pt x="24651" y="1908387"/>
                  </a:lnTo>
                  <a:lnTo>
                    <a:pt x="33389" y="1955312"/>
                  </a:lnTo>
                  <a:lnTo>
                    <a:pt x="43397" y="2001742"/>
                  </a:lnTo>
                  <a:lnTo>
                    <a:pt x="54655" y="2047654"/>
                  </a:lnTo>
                  <a:lnTo>
                    <a:pt x="67142" y="2093028"/>
                  </a:lnTo>
                  <a:lnTo>
                    <a:pt x="80838" y="2137842"/>
                  </a:lnTo>
                  <a:lnTo>
                    <a:pt x="95724" y="2182075"/>
                  </a:lnTo>
                  <a:lnTo>
                    <a:pt x="111779" y="2225707"/>
                  </a:lnTo>
                  <a:lnTo>
                    <a:pt x="128983" y="2268715"/>
                  </a:lnTo>
                  <a:lnTo>
                    <a:pt x="147317" y="2311080"/>
                  </a:lnTo>
                  <a:lnTo>
                    <a:pt x="166761" y="2352778"/>
                  </a:lnTo>
                  <a:lnTo>
                    <a:pt x="187294" y="2393791"/>
                  </a:lnTo>
                  <a:lnTo>
                    <a:pt x="208896" y="2434096"/>
                  </a:lnTo>
                  <a:lnTo>
                    <a:pt x="231547" y="2473672"/>
                  </a:lnTo>
                  <a:lnTo>
                    <a:pt x="255228" y="2512497"/>
                  </a:lnTo>
                  <a:lnTo>
                    <a:pt x="279918" y="2550552"/>
                  </a:lnTo>
                  <a:lnTo>
                    <a:pt x="305598" y="2587815"/>
                  </a:lnTo>
                  <a:lnTo>
                    <a:pt x="332247" y="2624264"/>
                  </a:lnTo>
                  <a:lnTo>
                    <a:pt x="359845" y="2659879"/>
                  </a:lnTo>
                  <a:lnTo>
                    <a:pt x="388372" y="2694637"/>
                  </a:lnTo>
                  <a:lnTo>
                    <a:pt x="417809" y="2728519"/>
                  </a:lnTo>
                  <a:lnTo>
                    <a:pt x="448135" y="2761503"/>
                  </a:lnTo>
                  <a:lnTo>
                    <a:pt x="479330" y="2793568"/>
                  </a:lnTo>
                  <a:lnTo>
                    <a:pt x="511375" y="2824693"/>
                  </a:lnTo>
                  <a:lnTo>
                    <a:pt x="544249" y="2854855"/>
                  </a:lnTo>
                  <a:lnTo>
                    <a:pt x="577932" y="2884036"/>
                  </a:lnTo>
                  <a:lnTo>
                    <a:pt x="612404" y="2912212"/>
                  </a:lnTo>
                  <a:lnTo>
                    <a:pt x="647645" y="2939364"/>
                  </a:lnTo>
                  <a:lnTo>
                    <a:pt x="683636" y="2965469"/>
                  </a:lnTo>
                  <a:lnTo>
                    <a:pt x="720356" y="2990508"/>
                  </a:lnTo>
                  <a:lnTo>
                    <a:pt x="757785" y="3014457"/>
                  </a:lnTo>
                  <a:lnTo>
                    <a:pt x="795903" y="3037298"/>
                  </a:lnTo>
                  <a:lnTo>
                    <a:pt x="834691" y="3059007"/>
                  </a:lnTo>
                  <a:lnTo>
                    <a:pt x="874127" y="3079565"/>
                  </a:lnTo>
                  <a:lnTo>
                    <a:pt x="914193" y="3098950"/>
                  </a:lnTo>
                  <a:lnTo>
                    <a:pt x="954868" y="3117140"/>
                  </a:lnTo>
                  <a:lnTo>
                    <a:pt x="996132" y="3134115"/>
                  </a:lnTo>
                  <a:lnTo>
                    <a:pt x="1037965" y="3149854"/>
                  </a:lnTo>
                  <a:lnTo>
                    <a:pt x="1080347" y="3164335"/>
                  </a:lnTo>
                  <a:lnTo>
                    <a:pt x="1123259" y="3177538"/>
                  </a:lnTo>
                  <a:lnTo>
                    <a:pt x="1166679" y="3189440"/>
                  </a:lnTo>
                  <a:lnTo>
                    <a:pt x="1210589" y="3200022"/>
                  </a:lnTo>
                  <a:lnTo>
                    <a:pt x="1254967" y="3209261"/>
                  </a:lnTo>
                  <a:lnTo>
                    <a:pt x="1299795" y="3217137"/>
                  </a:lnTo>
                  <a:lnTo>
                    <a:pt x="1345051" y="3223628"/>
                  </a:lnTo>
                  <a:lnTo>
                    <a:pt x="1390717" y="3228713"/>
                  </a:lnTo>
                  <a:lnTo>
                    <a:pt x="1436772" y="3232372"/>
                  </a:lnTo>
                  <a:lnTo>
                    <a:pt x="1483196" y="3234583"/>
                  </a:lnTo>
                  <a:lnTo>
                    <a:pt x="1529968" y="3235325"/>
                  </a:lnTo>
                  <a:lnTo>
                    <a:pt x="1576748" y="3234583"/>
                  </a:lnTo>
                  <a:lnTo>
                    <a:pt x="1623179" y="3232372"/>
                  </a:lnTo>
                  <a:lnTo>
                    <a:pt x="1669240" y="3228713"/>
                  </a:lnTo>
                  <a:lnTo>
                    <a:pt x="1714912" y="3223628"/>
                  </a:lnTo>
                  <a:lnTo>
                    <a:pt x="1760174" y="3217137"/>
                  </a:lnTo>
                  <a:lnTo>
                    <a:pt x="1805008" y="3209261"/>
                  </a:lnTo>
                  <a:lnTo>
                    <a:pt x="1849392" y="3200022"/>
                  </a:lnTo>
                  <a:lnTo>
                    <a:pt x="1893306" y="3189440"/>
                  </a:lnTo>
                  <a:lnTo>
                    <a:pt x="1936732" y="3177538"/>
                  </a:lnTo>
                  <a:lnTo>
                    <a:pt x="1979648" y="3164335"/>
                  </a:lnTo>
                  <a:lnTo>
                    <a:pt x="2022035" y="3149854"/>
                  </a:lnTo>
                  <a:lnTo>
                    <a:pt x="2063872" y="3134115"/>
                  </a:lnTo>
                  <a:lnTo>
                    <a:pt x="2105141" y="3117140"/>
                  </a:lnTo>
                  <a:lnTo>
                    <a:pt x="2145819" y="3098950"/>
                  </a:lnTo>
                  <a:lnTo>
                    <a:pt x="2185889" y="3079565"/>
                  </a:lnTo>
                  <a:lnTo>
                    <a:pt x="2225329" y="3059007"/>
                  </a:lnTo>
                  <a:lnTo>
                    <a:pt x="2264120" y="3037298"/>
                  </a:lnTo>
                  <a:lnTo>
                    <a:pt x="2302241" y="3014457"/>
                  </a:lnTo>
                  <a:lnTo>
                    <a:pt x="2339674" y="2990508"/>
                  </a:lnTo>
                  <a:lnTo>
                    <a:pt x="2376396" y="2965469"/>
                  </a:lnTo>
                  <a:lnTo>
                    <a:pt x="2412390" y="2939364"/>
                  </a:lnTo>
                  <a:lnTo>
                    <a:pt x="2447634" y="2912212"/>
                  </a:lnTo>
                  <a:lnTo>
                    <a:pt x="2482108" y="2884036"/>
                  </a:lnTo>
                  <a:lnTo>
                    <a:pt x="2515794" y="2854855"/>
                  </a:lnTo>
                  <a:lnTo>
                    <a:pt x="2548670" y="2824693"/>
                  </a:lnTo>
                  <a:lnTo>
                    <a:pt x="2580716" y="2793568"/>
                  </a:lnTo>
                  <a:lnTo>
                    <a:pt x="2611913" y="2761503"/>
                  </a:lnTo>
                  <a:lnTo>
                    <a:pt x="2642241" y="2728519"/>
                  </a:lnTo>
                  <a:lnTo>
                    <a:pt x="2671679" y="2694637"/>
                  </a:lnTo>
                  <a:lnTo>
                    <a:pt x="2700208" y="2659879"/>
                  </a:lnTo>
                  <a:lnTo>
                    <a:pt x="2727808" y="2624264"/>
                  </a:lnTo>
                  <a:lnTo>
                    <a:pt x="2754458" y="2587815"/>
                  </a:lnTo>
                  <a:lnTo>
                    <a:pt x="2780138" y="2550552"/>
                  </a:lnTo>
                  <a:lnTo>
                    <a:pt x="2804830" y="2512497"/>
                  </a:lnTo>
                  <a:lnTo>
                    <a:pt x="2828511" y="2473672"/>
                  </a:lnTo>
                  <a:lnTo>
                    <a:pt x="2851164" y="2434096"/>
                  </a:lnTo>
                  <a:lnTo>
                    <a:pt x="2872766" y="2393791"/>
                  </a:lnTo>
                  <a:lnTo>
                    <a:pt x="2893300" y="2352778"/>
                  </a:lnTo>
                  <a:lnTo>
                    <a:pt x="2912744" y="2311080"/>
                  </a:lnTo>
                  <a:lnTo>
                    <a:pt x="2931078" y="2268715"/>
                  </a:lnTo>
                  <a:lnTo>
                    <a:pt x="2948283" y="2225707"/>
                  </a:lnTo>
                  <a:lnTo>
                    <a:pt x="2964339" y="2182075"/>
                  </a:lnTo>
                  <a:lnTo>
                    <a:pt x="2979225" y="2137842"/>
                  </a:lnTo>
                  <a:lnTo>
                    <a:pt x="2992922" y="2093028"/>
                  </a:lnTo>
                  <a:lnTo>
                    <a:pt x="3005409" y="2047654"/>
                  </a:lnTo>
                  <a:lnTo>
                    <a:pt x="3016666" y="2001742"/>
                  </a:lnTo>
                  <a:lnTo>
                    <a:pt x="3026674" y="1955312"/>
                  </a:lnTo>
                  <a:lnTo>
                    <a:pt x="3035413" y="1908387"/>
                  </a:lnTo>
                  <a:lnTo>
                    <a:pt x="3042862" y="1860986"/>
                  </a:lnTo>
                  <a:lnTo>
                    <a:pt x="3049002" y="1813132"/>
                  </a:lnTo>
                  <a:lnTo>
                    <a:pt x="3053812" y="1764844"/>
                  </a:lnTo>
                  <a:lnTo>
                    <a:pt x="3057272" y="1716146"/>
                  </a:lnTo>
                  <a:lnTo>
                    <a:pt x="3059363" y="1667057"/>
                  </a:lnTo>
                  <a:lnTo>
                    <a:pt x="3060065" y="1617599"/>
                  </a:lnTo>
                  <a:lnTo>
                    <a:pt x="3059363" y="1568147"/>
                  </a:lnTo>
                  <a:lnTo>
                    <a:pt x="3057272" y="1519065"/>
                  </a:lnTo>
                  <a:lnTo>
                    <a:pt x="3053812" y="1470373"/>
                  </a:lnTo>
                  <a:lnTo>
                    <a:pt x="3049002" y="1422092"/>
                  </a:lnTo>
                  <a:lnTo>
                    <a:pt x="3042862" y="1374243"/>
                  </a:lnTo>
                  <a:lnTo>
                    <a:pt x="3035413" y="1326848"/>
                  </a:lnTo>
                  <a:lnTo>
                    <a:pt x="3026674" y="1279928"/>
                  </a:lnTo>
                  <a:lnTo>
                    <a:pt x="3016666" y="1233504"/>
                  </a:lnTo>
                  <a:lnTo>
                    <a:pt x="3005409" y="1187596"/>
                  </a:lnTo>
                  <a:lnTo>
                    <a:pt x="2992922" y="1142228"/>
                  </a:lnTo>
                  <a:lnTo>
                    <a:pt x="2979225" y="1097418"/>
                  </a:lnTo>
                  <a:lnTo>
                    <a:pt x="2964339" y="1053189"/>
                  </a:lnTo>
                  <a:lnTo>
                    <a:pt x="2948283" y="1009562"/>
                  </a:lnTo>
                  <a:lnTo>
                    <a:pt x="2931078" y="966557"/>
                  </a:lnTo>
                  <a:lnTo>
                    <a:pt x="2912744" y="924197"/>
                  </a:lnTo>
                  <a:lnTo>
                    <a:pt x="2893300" y="882501"/>
                  </a:lnTo>
                  <a:lnTo>
                    <a:pt x="2872766" y="841492"/>
                  </a:lnTo>
                  <a:lnTo>
                    <a:pt x="2851164" y="801191"/>
                  </a:lnTo>
                  <a:lnTo>
                    <a:pt x="2828511" y="761618"/>
                  </a:lnTo>
                  <a:lnTo>
                    <a:pt x="2804830" y="722795"/>
                  </a:lnTo>
                  <a:lnTo>
                    <a:pt x="2780138" y="684743"/>
                  </a:lnTo>
                  <a:lnTo>
                    <a:pt x="2754458" y="647483"/>
                  </a:lnTo>
                  <a:lnTo>
                    <a:pt x="2727808" y="611036"/>
                  </a:lnTo>
                  <a:lnTo>
                    <a:pt x="2700208" y="575424"/>
                  </a:lnTo>
                  <a:lnTo>
                    <a:pt x="2671679" y="540667"/>
                  </a:lnTo>
                  <a:lnTo>
                    <a:pt x="2642241" y="506787"/>
                  </a:lnTo>
                  <a:lnTo>
                    <a:pt x="2611913" y="473805"/>
                  </a:lnTo>
                  <a:lnTo>
                    <a:pt x="2580716" y="441742"/>
                  </a:lnTo>
                  <a:lnTo>
                    <a:pt x="2548670" y="410619"/>
                  </a:lnTo>
                  <a:lnTo>
                    <a:pt x="2515794" y="380457"/>
                  </a:lnTo>
                  <a:lnTo>
                    <a:pt x="2482108" y="351278"/>
                  </a:lnTo>
                  <a:lnTo>
                    <a:pt x="2447634" y="323103"/>
                  </a:lnTo>
                  <a:lnTo>
                    <a:pt x="2412390" y="295953"/>
                  </a:lnTo>
                  <a:lnTo>
                    <a:pt x="2376396" y="269848"/>
                  </a:lnTo>
                  <a:lnTo>
                    <a:pt x="2339674" y="244811"/>
                  </a:lnTo>
                  <a:lnTo>
                    <a:pt x="2302241" y="220862"/>
                  </a:lnTo>
                  <a:lnTo>
                    <a:pt x="2264120" y="198022"/>
                  </a:lnTo>
                  <a:lnTo>
                    <a:pt x="2225329" y="176313"/>
                  </a:lnTo>
                  <a:lnTo>
                    <a:pt x="2185889" y="155756"/>
                  </a:lnTo>
                  <a:lnTo>
                    <a:pt x="2145819" y="136372"/>
                  </a:lnTo>
                  <a:lnTo>
                    <a:pt x="2105141" y="118182"/>
                  </a:lnTo>
                  <a:lnTo>
                    <a:pt x="2063872" y="101207"/>
                  </a:lnTo>
                  <a:lnTo>
                    <a:pt x="2022035" y="85469"/>
                  </a:lnTo>
                  <a:lnTo>
                    <a:pt x="1979648" y="70988"/>
                  </a:lnTo>
                  <a:lnTo>
                    <a:pt x="1936732" y="57786"/>
                  </a:lnTo>
                  <a:lnTo>
                    <a:pt x="1893306" y="45883"/>
                  </a:lnTo>
                  <a:lnTo>
                    <a:pt x="1849392" y="35302"/>
                  </a:lnTo>
                  <a:lnTo>
                    <a:pt x="1805008" y="26063"/>
                  </a:lnTo>
                  <a:lnTo>
                    <a:pt x="1760174" y="18187"/>
                  </a:lnTo>
                  <a:lnTo>
                    <a:pt x="1714912" y="11696"/>
                  </a:lnTo>
                  <a:lnTo>
                    <a:pt x="1669240" y="6611"/>
                  </a:lnTo>
                  <a:lnTo>
                    <a:pt x="1623179" y="2952"/>
                  </a:lnTo>
                  <a:lnTo>
                    <a:pt x="1576748" y="741"/>
                  </a:lnTo>
                  <a:lnTo>
                    <a:pt x="1529968" y="0"/>
                  </a:lnTo>
                  <a:close/>
                </a:path>
              </a:pathLst>
            </a:custGeom>
            <a:solidFill>
              <a:srgbClr val="254D73">
                <a:alpha val="79998"/>
              </a:srgbClr>
            </a:solidFill>
          </p:spPr>
          <p:txBody>
            <a:bodyPr wrap="square" lIns="0" tIns="0" rIns="0" bIns="0" rtlCol="0"/>
            <a:lstStyle/>
            <a:p>
              <a:endParaRPr>
                <a:solidFill>
                  <a:prstClr val="black"/>
                </a:solidFill>
                <a:latin typeface="Calibri"/>
              </a:endParaRPr>
            </a:p>
          </p:txBody>
        </p:sp>
      </p:grpSp>
      <p:sp>
        <p:nvSpPr>
          <p:cNvPr id="15" name="object 15"/>
          <p:cNvSpPr txBox="1"/>
          <p:nvPr/>
        </p:nvSpPr>
        <p:spPr>
          <a:xfrm>
            <a:off x="7868159" y="3135249"/>
            <a:ext cx="2273935" cy="1635125"/>
          </a:xfrm>
          <a:prstGeom prst="rect">
            <a:avLst/>
          </a:prstGeom>
        </p:spPr>
        <p:txBody>
          <a:bodyPr vert="horz" wrap="square" lIns="0" tIns="12700" rIns="0" bIns="0" rtlCol="0">
            <a:spAutoFit/>
          </a:bodyPr>
          <a:lstStyle/>
          <a:p>
            <a:pPr marL="12700">
              <a:spcBef>
                <a:spcPts val="100"/>
              </a:spcBef>
            </a:pPr>
            <a:r>
              <a:rPr b="1" dirty="0">
                <a:solidFill>
                  <a:srgbClr val="FFFF00"/>
                </a:solidFill>
                <a:latin typeface="微軟正黑體"/>
                <a:cs typeface="微軟正黑體"/>
              </a:rPr>
              <a:t>啟動應變機制：</a:t>
            </a:r>
            <a:endParaRPr>
              <a:solidFill>
                <a:prstClr val="black"/>
              </a:solidFill>
              <a:latin typeface="微軟正黑體"/>
              <a:cs typeface="微軟正黑體"/>
            </a:endParaRPr>
          </a:p>
          <a:p>
            <a:pPr marL="299085" indent="-205104">
              <a:spcBef>
                <a:spcPts val="1205"/>
              </a:spcBef>
              <a:buFont typeface="Wingdings"/>
              <a:buChar char=""/>
              <a:tabLst>
                <a:tab pos="299720" algn="l"/>
              </a:tabLst>
            </a:pPr>
            <a:r>
              <a:rPr sz="1400" dirty="0">
                <a:solidFill>
                  <a:srgbClr val="FFFFCC"/>
                </a:solidFill>
                <a:latin typeface="微軟正黑體"/>
                <a:cs typeface="微軟正黑體"/>
              </a:rPr>
              <a:t>停班停課措施</a:t>
            </a:r>
            <a:endParaRPr sz="1400">
              <a:solidFill>
                <a:prstClr val="black"/>
              </a:solidFill>
              <a:latin typeface="微軟正黑體"/>
              <a:cs typeface="微軟正黑體"/>
            </a:endParaRPr>
          </a:p>
          <a:p>
            <a:pPr marL="299085" indent="-205104">
              <a:spcBef>
                <a:spcPts val="300"/>
              </a:spcBef>
              <a:buFont typeface="Wingdings"/>
              <a:buChar char=""/>
              <a:tabLst>
                <a:tab pos="299720" algn="l"/>
              </a:tabLst>
            </a:pPr>
            <a:r>
              <a:rPr sz="1400" dirty="0">
                <a:solidFill>
                  <a:srgbClr val="FFFFCC"/>
                </a:solidFill>
                <a:latin typeface="微軟正黑體"/>
                <a:cs typeface="微軟正黑體"/>
              </a:rPr>
              <a:t>補課措施</a:t>
            </a:r>
            <a:endParaRPr sz="1400">
              <a:solidFill>
                <a:prstClr val="black"/>
              </a:solidFill>
              <a:latin typeface="微軟正黑體"/>
              <a:cs typeface="微軟正黑體"/>
            </a:endParaRPr>
          </a:p>
          <a:p>
            <a:pPr marL="299085" indent="-205104">
              <a:spcBef>
                <a:spcPts val="300"/>
              </a:spcBef>
              <a:buFont typeface="Wingdings"/>
              <a:buChar char=""/>
              <a:tabLst>
                <a:tab pos="299720" algn="l"/>
              </a:tabLst>
            </a:pPr>
            <a:r>
              <a:rPr sz="1400" dirty="0">
                <a:solidFill>
                  <a:srgbClr val="FFFFCC"/>
                </a:solidFill>
                <a:latin typeface="微軟正黑體"/>
                <a:cs typeface="微軟正黑體"/>
              </a:rPr>
              <a:t>提升防疫層級</a:t>
            </a:r>
            <a:endParaRPr sz="1400">
              <a:solidFill>
                <a:prstClr val="black"/>
              </a:solidFill>
              <a:latin typeface="微軟正黑體"/>
              <a:cs typeface="微軟正黑體"/>
            </a:endParaRPr>
          </a:p>
          <a:p>
            <a:pPr marL="299085" indent="-205104">
              <a:spcBef>
                <a:spcPts val="300"/>
              </a:spcBef>
              <a:buFont typeface="Wingdings"/>
              <a:buChar char=""/>
              <a:tabLst>
                <a:tab pos="299720" algn="l"/>
              </a:tabLst>
            </a:pPr>
            <a:r>
              <a:rPr sz="1400" dirty="0">
                <a:solidFill>
                  <a:srgbClr val="FFFFCC"/>
                </a:solidFill>
                <a:latin typeface="微軟正黑體"/>
                <a:cs typeface="微軟正黑體"/>
              </a:rPr>
              <a:t>配合疫情指揮中心指示，</a:t>
            </a:r>
            <a:endParaRPr sz="1400">
              <a:solidFill>
                <a:prstClr val="black"/>
              </a:solidFill>
              <a:latin typeface="微軟正黑體"/>
              <a:cs typeface="微軟正黑體"/>
            </a:endParaRPr>
          </a:p>
          <a:p>
            <a:pPr marL="299085"/>
            <a:r>
              <a:rPr sz="1400" dirty="0">
                <a:solidFill>
                  <a:srgbClr val="FFFFCC"/>
                </a:solidFill>
                <a:latin typeface="微軟正黑體"/>
                <a:cs typeface="微軟正黑體"/>
              </a:rPr>
              <a:t>執行防</a:t>
            </a:r>
            <a:r>
              <a:rPr sz="1400" spc="5" dirty="0">
                <a:solidFill>
                  <a:srgbClr val="FFFFCC"/>
                </a:solidFill>
                <a:latin typeface="微軟正黑體"/>
                <a:cs typeface="微軟正黑體"/>
              </a:rPr>
              <a:t>疫</a:t>
            </a:r>
            <a:r>
              <a:rPr sz="1400" dirty="0">
                <a:solidFill>
                  <a:srgbClr val="FFFFCC"/>
                </a:solidFill>
                <a:latin typeface="微軟正黑體"/>
                <a:cs typeface="微軟正黑體"/>
              </a:rPr>
              <a:t>工作</a:t>
            </a:r>
            <a:endParaRPr sz="1400">
              <a:solidFill>
                <a:prstClr val="black"/>
              </a:solidFill>
              <a:latin typeface="微軟正黑體"/>
              <a:cs typeface="微軟正黑體"/>
            </a:endParaRPr>
          </a:p>
        </p:txBody>
      </p:sp>
      <p:pic>
        <p:nvPicPr>
          <p:cNvPr id="16" name="object 16"/>
          <p:cNvPicPr/>
          <p:nvPr/>
        </p:nvPicPr>
        <p:blipFill>
          <a:blip r:embed="rId5" cstate="print"/>
          <a:stretch>
            <a:fillRect/>
          </a:stretch>
        </p:blipFill>
        <p:spPr>
          <a:xfrm>
            <a:off x="8347329" y="1865388"/>
            <a:ext cx="1152004" cy="115200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39796" y="321565"/>
            <a:ext cx="5059680" cy="1341119"/>
          </a:xfrm>
          <a:prstGeom prst="rect">
            <a:avLst/>
          </a:prstGeom>
        </p:spPr>
      </p:pic>
      <p:sp>
        <p:nvSpPr>
          <p:cNvPr id="3" name="object 3"/>
          <p:cNvSpPr txBox="1">
            <a:spLocks noGrp="1"/>
          </p:cNvSpPr>
          <p:nvPr>
            <p:ph type="title"/>
          </p:nvPr>
        </p:nvSpPr>
        <p:spPr>
          <a:xfrm>
            <a:off x="3304794" y="480186"/>
            <a:ext cx="4295140" cy="756920"/>
          </a:xfrm>
          <a:prstGeom prst="rect">
            <a:avLst/>
          </a:prstGeom>
        </p:spPr>
        <p:txBody>
          <a:bodyPr vert="horz" wrap="square" lIns="0" tIns="12700" rIns="0" bIns="0" rtlCol="0">
            <a:spAutoFit/>
          </a:bodyPr>
          <a:lstStyle/>
          <a:p>
            <a:pPr marL="12700">
              <a:spcBef>
                <a:spcPts val="100"/>
              </a:spcBef>
            </a:pPr>
            <a:r>
              <a:rPr dirty="0"/>
              <a:t>群聚感染之通報</a:t>
            </a:r>
          </a:p>
        </p:txBody>
      </p:sp>
      <p:pic>
        <p:nvPicPr>
          <p:cNvPr id="4" name="object 4"/>
          <p:cNvPicPr/>
          <p:nvPr/>
        </p:nvPicPr>
        <p:blipFill>
          <a:blip r:embed="rId3" cstate="print"/>
          <a:stretch>
            <a:fillRect/>
          </a:stretch>
        </p:blipFill>
        <p:spPr>
          <a:xfrm>
            <a:off x="2072640" y="1767839"/>
            <a:ext cx="248920" cy="248920"/>
          </a:xfrm>
          <a:prstGeom prst="rect">
            <a:avLst/>
          </a:prstGeom>
        </p:spPr>
      </p:pic>
      <p:sp>
        <p:nvSpPr>
          <p:cNvPr id="5" name="object 5"/>
          <p:cNvSpPr txBox="1"/>
          <p:nvPr/>
        </p:nvSpPr>
        <p:spPr>
          <a:xfrm>
            <a:off x="2517445" y="1572577"/>
            <a:ext cx="7267575" cy="3379470"/>
          </a:xfrm>
          <a:prstGeom prst="rect">
            <a:avLst/>
          </a:prstGeom>
        </p:spPr>
        <p:txBody>
          <a:bodyPr vert="horz" wrap="square" lIns="0" tIns="12700" rIns="0" bIns="0" rtlCol="0">
            <a:spAutoFit/>
          </a:bodyPr>
          <a:lstStyle/>
          <a:p>
            <a:pPr marL="12700" marR="5080">
              <a:lnSpc>
                <a:spcPct val="120000"/>
              </a:lnSpc>
              <a:spcBef>
                <a:spcPts val="100"/>
              </a:spcBef>
            </a:pPr>
            <a:r>
              <a:rPr sz="3000" dirty="0">
                <a:solidFill>
                  <a:prstClr val="black"/>
                </a:solidFill>
                <a:latin typeface="微軟正黑體"/>
                <a:cs typeface="微軟正黑體"/>
              </a:rPr>
              <a:t>出現群聚感染事</a:t>
            </a:r>
            <a:r>
              <a:rPr sz="3000" spc="-20" dirty="0">
                <a:solidFill>
                  <a:prstClr val="black"/>
                </a:solidFill>
                <a:latin typeface="微軟正黑體"/>
                <a:cs typeface="微軟正黑體"/>
              </a:rPr>
              <a:t>件</a:t>
            </a:r>
            <a:r>
              <a:rPr sz="3000" dirty="0">
                <a:solidFill>
                  <a:prstClr val="black"/>
                </a:solidFill>
                <a:latin typeface="微軟正黑體"/>
                <a:cs typeface="微軟正黑體"/>
              </a:rPr>
              <a:t>，均不</a:t>
            </a:r>
            <a:r>
              <a:rPr sz="3000" spc="-10" dirty="0">
                <a:solidFill>
                  <a:prstClr val="black"/>
                </a:solidFill>
                <a:latin typeface="微軟正黑體"/>
                <a:cs typeface="微軟正黑體"/>
              </a:rPr>
              <a:t>是</a:t>
            </a:r>
            <a:r>
              <a:rPr sz="3000" dirty="0">
                <a:solidFill>
                  <a:prstClr val="black"/>
                </a:solidFill>
                <a:latin typeface="微軟正黑體"/>
                <a:cs typeface="微軟正黑體"/>
              </a:rPr>
              <a:t>任何學校或機構 </a:t>
            </a:r>
            <a:r>
              <a:rPr sz="3000" spc="-5" dirty="0">
                <a:solidFill>
                  <a:prstClr val="black"/>
                </a:solidFill>
                <a:latin typeface="微軟正黑體"/>
                <a:cs typeface="微軟正黑體"/>
              </a:rPr>
              <a:t>能</a:t>
            </a:r>
            <a:r>
              <a:rPr sz="3000" dirty="0">
                <a:solidFill>
                  <a:prstClr val="black"/>
                </a:solidFill>
                <a:latin typeface="微軟正黑體"/>
                <a:cs typeface="微軟正黑體"/>
              </a:rPr>
              <a:t>單獨</a:t>
            </a:r>
            <a:r>
              <a:rPr sz="3000" spc="-5" dirty="0">
                <a:solidFill>
                  <a:prstClr val="black"/>
                </a:solidFill>
                <a:latin typeface="微軟正黑體"/>
                <a:cs typeface="微軟正黑體"/>
              </a:rPr>
              <a:t>處</a:t>
            </a:r>
            <a:r>
              <a:rPr sz="3000" dirty="0">
                <a:solidFill>
                  <a:prstClr val="black"/>
                </a:solidFill>
                <a:latin typeface="微軟正黑體"/>
                <a:cs typeface="微軟正黑體"/>
              </a:rPr>
              <a:t>理，應盡速通報。</a:t>
            </a:r>
          </a:p>
          <a:p>
            <a:pPr marL="12700" marR="386715">
              <a:lnSpc>
                <a:spcPct val="186700"/>
              </a:lnSpc>
            </a:pPr>
            <a:r>
              <a:rPr sz="3000" b="1" dirty="0" err="1">
                <a:solidFill>
                  <a:srgbClr val="C00000"/>
                </a:solidFill>
                <a:latin typeface="微軟正黑體"/>
                <a:cs typeface="微軟正黑體"/>
              </a:rPr>
              <a:t>通報主管機</a:t>
            </a:r>
            <a:r>
              <a:rPr sz="3000" b="1" spc="-10" dirty="0" err="1">
                <a:solidFill>
                  <a:srgbClr val="C00000"/>
                </a:solidFill>
                <a:latin typeface="微軟正黑體"/>
                <a:cs typeface="微軟正黑體"/>
              </a:rPr>
              <a:t>關</a:t>
            </a:r>
            <a:r>
              <a:rPr sz="3000" dirty="0" err="1">
                <a:solidFill>
                  <a:prstClr val="black"/>
                </a:solidFill>
                <a:latin typeface="微軟正黑體"/>
                <a:cs typeface="微軟正黑體"/>
              </a:rPr>
              <a:t>和</a:t>
            </a:r>
            <a:r>
              <a:rPr sz="3000" b="1" dirty="0" err="1">
                <a:solidFill>
                  <a:srgbClr val="0000FF"/>
                </a:solidFill>
                <a:latin typeface="微軟正黑體"/>
                <a:cs typeface="微軟正黑體"/>
              </a:rPr>
              <a:t>衛生主管機</a:t>
            </a:r>
            <a:r>
              <a:rPr sz="3000" b="1" spc="-10" dirty="0" err="1">
                <a:solidFill>
                  <a:srgbClr val="0000FF"/>
                </a:solidFill>
                <a:latin typeface="微軟正黑體"/>
                <a:cs typeface="微軟正黑體"/>
              </a:rPr>
              <a:t>關</a:t>
            </a:r>
            <a:r>
              <a:rPr sz="3000" dirty="0" err="1">
                <a:solidFill>
                  <a:prstClr val="black"/>
                </a:solidFill>
                <a:latin typeface="微軟正黑體"/>
                <a:cs typeface="微軟正黑體"/>
              </a:rPr>
              <a:t>協助處理</a:t>
            </a:r>
            <a:r>
              <a:rPr sz="3000" dirty="0">
                <a:solidFill>
                  <a:prstClr val="black"/>
                </a:solidFill>
                <a:latin typeface="微軟正黑體"/>
                <a:cs typeface="微軟正黑體"/>
              </a:rPr>
              <a:t>。</a:t>
            </a:r>
            <a:r>
              <a:rPr lang="zh-CN" altLang="en-US" sz="3000" dirty="0">
                <a:solidFill>
                  <a:prstClr val="black"/>
                </a:solidFill>
                <a:latin typeface="微軟正黑體" panose="020B0604030504040204" pitchFamily="34" charset="-120"/>
                <a:ea typeface="微軟正黑體" panose="020B0604030504040204" pitchFamily="34" charset="-120"/>
              </a:rPr>
              <a:t>花蓮縣</a:t>
            </a:r>
            <a:r>
              <a:rPr sz="3000" dirty="0" err="1">
                <a:solidFill>
                  <a:prstClr val="black"/>
                </a:solidFill>
                <a:latin typeface="微軟正黑體"/>
              </a:rPr>
              <a:t>衛生局防疫專線</a:t>
            </a:r>
            <a:r>
              <a:rPr sz="3000" dirty="0">
                <a:solidFill>
                  <a:prstClr val="black"/>
                </a:solidFill>
                <a:latin typeface="微軟正黑體"/>
                <a:cs typeface="微軟正黑體"/>
              </a:rPr>
              <a:t>：</a:t>
            </a:r>
          </a:p>
          <a:p>
            <a:pPr marL="12700">
              <a:spcBef>
                <a:spcPts val="725"/>
              </a:spcBef>
            </a:pPr>
            <a:r>
              <a:rPr lang="zh-TW" altLang="en-US" sz="3000" b="1" dirty="0">
                <a:solidFill>
                  <a:srgbClr val="0000FF"/>
                </a:solidFill>
                <a:latin typeface="微軟正黑體"/>
                <a:cs typeface="微軟正黑體"/>
              </a:rPr>
              <a:t> </a:t>
            </a:r>
            <a:r>
              <a:rPr lang="en-US" altLang="zh-TW" sz="3000" b="1" dirty="0">
                <a:solidFill>
                  <a:srgbClr val="0000FF"/>
                </a:solidFill>
                <a:latin typeface="微軟正黑體"/>
                <a:cs typeface="微軟正黑體"/>
              </a:rPr>
              <a:t>03-8227141</a:t>
            </a:r>
            <a:endParaRPr sz="3000" dirty="0">
              <a:solidFill>
                <a:prstClr val="black"/>
              </a:solidFill>
              <a:latin typeface="微軟正黑體"/>
              <a:cs typeface="微軟正黑體"/>
            </a:endParaRPr>
          </a:p>
        </p:txBody>
      </p:sp>
      <p:pic>
        <p:nvPicPr>
          <p:cNvPr id="6" name="object 6"/>
          <p:cNvPicPr/>
          <p:nvPr/>
        </p:nvPicPr>
        <p:blipFill>
          <a:blip r:embed="rId3" cstate="print"/>
          <a:stretch>
            <a:fillRect/>
          </a:stretch>
        </p:blipFill>
        <p:spPr>
          <a:xfrm>
            <a:off x="2072640" y="3169920"/>
            <a:ext cx="248920" cy="248920"/>
          </a:xfrm>
          <a:prstGeom prst="rect">
            <a:avLst/>
          </a:prstGeom>
        </p:spPr>
      </p:pic>
      <p:pic>
        <p:nvPicPr>
          <p:cNvPr id="7" name="object 7"/>
          <p:cNvPicPr/>
          <p:nvPr/>
        </p:nvPicPr>
        <p:blipFill>
          <a:blip r:embed="rId3" cstate="print"/>
          <a:stretch>
            <a:fillRect/>
          </a:stretch>
        </p:blipFill>
        <p:spPr>
          <a:xfrm>
            <a:off x="2072640" y="4023360"/>
            <a:ext cx="248920" cy="248919"/>
          </a:xfrm>
          <a:prstGeom prst="rect">
            <a:avLst/>
          </a:prstGeom>
        </p:spPr>
      </p:pic>
      <p:pic>
        <p:nvPicPr>
          <p:cNvPr id="8" name="object 8"/>
          <p:cNvPicPr/>
          <p:nvPr/>
        </p:nvPicPr>
        <p:blipFill>
          <a:blip r:embed="rId4" cstate="print"/>
          <a:stretch>
            <a:fillRect/>
          </a:stretch>
        </p:blipFill>
        <p:spPr>
          <a:xfrm>
            <a:off x="7330948" y="3793275"/>
            <a:ext cx="2961513" cy="236918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54542" y="2649092"/>
            <a:ext cx="7676515" cy="1841500"/>
            <a:chOff x="830541" y="2649092"/>
            <a:chExt cx="7676515" cy="1841500"/>
          </a:xfrm>
        </p:grpSpPr>
        <p:sp>
          <p:nvSpPr>
            <p:cNvPr id="3" name="object 3"/>
            <p:cNvSpPr/>
            <p:nvPr/>
          </p:nvSpPr>
          <p:spPr>
            <a:xfrm>
              <a:off x="830541" y="2649092"/>
              <a:ext cx="7676515" cy="1841500"/>
            </a:xfrm>
            <a:custGeom>
              <a:avLst/>
              <a:gdLst/>
              <a:ahLst/>
              <a:cxnLst/>
              <a:rect l="l" t="t" r="r" b="b"/>
              <a:pathLst>
                <a:path w="7676515" h="1841500">
                  <a:moveTo>
                    <a:pt x="6850291" y="0"/>
                  </a:moveTo>
                  <a:lnTo>
                    <a:pt x="6850291" y="469011"/>
                  </a:lnTo>
                  <a:lnTo>
                    <a:pt x="0" y="469011"/>
                  </a:lnTo>
                  <a:lnTo>
                    <a:pt x="0" y="1372489"/>
                  </a:lnTo>
                  <a:lnTo>
                    <a:pt x="6850291" y="1372489"/>
                  </a:lnTo>
                  <a:lnTo>
                    <a:pt x="6850291" y="1841500"/>
                  </a:lnTo>
                  <a:lnTo>
                    <a:pt x="7676299" y="920750"/>
                  </a:lnTo>
                  <a:lnTo>
                    <a:pt x="6850291" y="0"/>
                  </a:lnTo>
                  <a:close/>
                </a:path>
              </a:pathLst>
            </a:custGeom>
            <a:solidFill>
              <a:srgbClr val="BEBEBE"/>
            </a:solidFill>
          </p:spPr>
          <p:txBody>
            <a:bodyPr wrap="square" lIns="0" tIns="0" rIns="0" bIns="0" rtlCol="0"/>
            <a:lstStyle/>
            <a:p>
              <a:endParaRPr>
                <a:solidFill>
                  <a:prstClr val="black"/>
                </a:solidFill>
                <a:latin typeface="Calibri"/>
              </a:endParaRPr>
            </a:p>
          </p:txBody>
        </p:sp>
        <p:sp>
          <p:nvSpPr>
            <p:cNvPr id="4" name="object 4"/>
            <p:cNvSpPr/>
            <p:nvPr/>
          </p:nvSpPr>
          <p:spPr>
            <a:xfrm>
              <a:off x="2735326" y="2793237"/>
              <a:ext cx="1541780" cy="1620520"/>
            </a:xfrm>
            <a:custGeom>
              <a:avLst/>
              <a:gdLst/>
              <a:ahLst/>
              <a:cxnLst/>
              <a:rect l="l" t="t" r="r" b="b"/>
              <a:pathLst>
                <a:path w="1541779" h="1620520">
                  <a:moveTo>
                    <a:pt x="770889" y="0"/>
                  </a:moveTo>
                  <a:lnTo>
                    <a:pt x="723934" y="1478"/>
                  </a:lnTo>
                  <a:lnTo>
                    <a:pt x="677722" y="5857"/>
                  </a:lnTo>
                  <a:lnTo>
                    <a:pt x="632333" y="13052"/>
                  </a:lnTo>
                  <a:lnTo>
                    <a:pt x="587850" y="22977"/>
                  </a:lnTo>
                  <a:lnTo>
                    <a:pt x="544352" y="35549"/>
                  </a:lnTo>
                  <a:lnTo>
                    <a:pt x="501920" y="50682"/>
                  </a:lnTo>
                  <a:lnTo>
                    <a:pt x="460635" y="68292"/>
                  </a:lnTo>
                  <a:lnTo>
                    <a:pt x="420577" y="88294"/>
                  </a:lnTo>
                  <a:lnTo>
                    <a:pt x="381827" y="110602"/>
                  </a:lnTo>
                  <a:lnTo>
                    <a:pt x="344467" y="135133"/>
                  </a:lnTo>
                  <a:lnTo>
                    <a:pt x="308575" y="161802"/>
                  </a:lnTo>
                  <a:lnTo>
                    <a:pt x="274234" y="190522"/>
                  </a:lnTo>
                  <a:lnTo>
                    <a:pt x="241524" y="221211"/>
                  </a:lnTo>
                  <a:lnTo>
                    <a:pt x="210525" y="253783"/>
                  </a:lnTo>
                  <a:lnTo>
                    <a:pt x="181319" y="288154"/>
                  </a:lnTo>
                  <a:lnTo>
                    <a:pt x="153985" y="324237"/>
                  </a:lnTo>
                  <a:lnTo>
                    <a:pt x="128605" y="361950"/>
                  </a:lnTo>
                  <a:lnTo>
                    <a:pt x="105259" y="401207"/>
                  </a:lnTo>
                  <a:lnTo>
                    <a:pt x="84028" y="441922"/>
                  </a:lnTo>
                  <a:lnTo>
                    <a:pt x="64993" y="484013"/>
                  </a:lnTo>
                  <a:lnTo>
                    <a:pt x="48234" y="527392"/>
                  </a:lnTo>
                  <a:lnTo>
                    <a:pt x="33832" y="571977"/>
                  </a:lnTo>
                  <a:lnTo>
                    <a:pt x="21867" y="617682"/>
                  </a:lnTo>
                  <a:lnTo>
                    <a:pt x="12421" y="664422"/>
                  </a:lnTo>
                  <a:lnTo>
                    <a:pt x="5574" y="712112"/>
                  </a:lnTo>
                  <a:lnTo>
                    <a:pt x="1407" y="760668"/>
                  </a:lnTo>
                  <a:lnTo>
                    <a:pt x="0" y="810006"/>
                  </a:lnTo>
                  <a:lnTo>
                    <a:pt x="1407" y="859356"/>
                  </a:lnTo>
                  <a:lnTo>
                    <a:pt x="5574" y="907923"/>
                  </a:lnTo>
                  <a:lnTo>
                    <a:pt x="12421" y="955623"/>
                  </a:lnTo>
                  <a:lnTo>
                    <a:pt x="21867" y="1002370"/>
                  </a:lnTo>
                  <a:lnTo>
                    <a:pt x="33832" y="1048081"/>
                  </a:lnTo>
                  <a:lnTo>
                    <a:pt x="48234" y="1092670"/>
                  </a:lnTo>
                  <a:lnTo>
                    <a:pt x="64993" y="1136053"/>
                  </a:lnTo>
                  <a:lnTo>
                    <a:pt x="84028" y="1178145"/>
                  </a:lnTo>
                  <a:lnTo>
                    <a:pt x="105259" y="1218861"/>
                  </a:lnTo>
                  <a:lnTo>
                    <a:pt x="128605" y="1258117"/>
                  </a:lnTo>
                  <a:lnTo>
                    <a:pt x="153985" y="1295828"/>
                  </a:lnTo>
                  <a:lnTo>
                    <a:pt x="181319" y="1331910"/>
                  </a:lnTo>
                  <a:lnTo>
                    <a:pt x="210525" y="1366277"/>
                  </a:lnTo>
                  <a:lnTo>
                    <a:pt x="241524" y="1398845"/>
                  </a:lnTo>
                  <a:lnTo>
                    <a:pt x="274234" y="1429530"/>
                  </a:lnTo>
                  <a:lnTo>
                    <a:pt x="308575" y="1458247"/>
                  </a:lnTo>
                  <a:lnTo>
                    <a:pt x="344467" y="1484911"/>
                  </a:lnTo>
                  <a:lnTo>
                    <a:pt x="381827" y="1509437"/>
                  </a:lnTo>
                  <a:lnTo>
                    <a:pt x="420577" y="1531741"/>
                  </a:lnTo>
                  <a:lnTo>
                    <a:pt x="460635" y="1551738"/>
                  </a:lnTo>
                  <a:lnTo>
                    <a:pt x="501920" y="1569343"/>
                  </a:lnTo>
                  <a:lnTo>
                    <a:pt x="544352" y="1584472"/>
                  </a:lnTo>
                  <a:lnTo>
                    <a:pt x="587850" y="1597041"/>
                  </a:lnTo>
                  <a:lnTo>
                    <a:pt x="632333" y="1606963"/>
                  </a:lnTo>
                  <a:lnTo>
                    <a:pt x="677722" y="1614156"/>
                  </a:lnTo>
                  <a:lnTo>
                    <a:pt x="723934" y="1618533"/>
                  </a:lnTo>
                  <a:lnTo>
                    <a:pt x="770889" y="1620012"/>
                  </a:lnTo>
                  <a:lnTo>
                    <a:pt x="817858" y="1618533"/>
                  </a:lnTo>
                  <a:lnTo>
                    <a:pt x="864082" y="1614156"/>
                  </a:lnTo>
                  <a:lnTo>
                    <a:pt x="909479" y="1606963"/>
                  </a:lnTo>
                  <a:lnTo>
                    <a:pt x="953970" y="1597041"/>
                  </a:lnTo>
                  <a:lnTo>
                    <a:pt x="997474" y="1584472"/>
                  </a:lnTo>
                  <a:lnTo>
                    <a:pt x="1039910" y="1569343"/>
                  </a:lnTo>
                  <a:lnTo>
                    <a:pt x="1081199" y="1551738"/>
                  </a:lnTo>
                  <a:lnTo>
                    <a:pt x="1121258" y="1531741"/>
                  </a:lnTo>
                  <a:lnTo>
                    <a:pt x="1160008" y="1509437"/>
                  </a:lnTo>
                  <a:lnTo>
                    <a:pt x="1197368" y="1484911"/>
                  </a:lnTo>
                  <a:lnTo>
                    <a:pt x="1233258" y="1458247"/>
                  </a:lnTo>
                  <a:lnTo>
                    <a:pt x="1267597" y="1429530"/>
                  </a:lnTo>
                  <a:lnTo>
                    <a:pt x="1300304" y="1398845"/>
                  </a:lnTo>
                  <a:lnTo>
                    <a:pt x="1331300" y="1366277"/>
                  </a:lnTo>
                  <a:lnTo>
                    <a:pt x="1360502" y="1331910"/>
                  </a:lnTo>
                  <a:lnTo>
                    <a:pt x="1387832" y="1295828"/>
                  </a:lnTo>
                  <a:lnTo>
                    <a:pt x="1413207" y="1258117"/>
                  </a:lnTo>
                  <a:lnTo>
                    <a:pt x="1436548" y="1218861"/>
                  </a:lnTo>
                  <a:lnTo>
                    <a:pt x="1457774" y="1178145"/>
                  </a:lnTo>
                  <a:lnTo>
                    <a:pt x="1476805" y="1136053"/>
                  </a:lnTo>
                  <a:lnTo>
                    <a:pt x="1493560" y="1092670"/>
                  </a:lnTo>
                  <a:lnTo>
                    <a:pt x="1507958" y="1048081"/>
                  </a:lnTo>
                  <a:lnTo>
                    <a:pt x="1519919" y="1002370"/>
                  </a:lnTo>
                  <a:lnTo>
                    <a:pt x="1529362" y="955623"/>
                  </a:lnTo>
                  <a:lnTo>
                    <a:pt x="1536207" y="907923"/>
                  </a:lnTo>
                  <a:lnTo>
                    <a:pt x="1540373" y="859356"/>
                  </a:lnTo>
                  <a:lnTo>
                    <a:pt x="1541779" y="810006"/>
                  </a:lnTo>
                  <a:lnTo>
                    <a:pt x="1540373" y="760668"/>
                  </a:lnTo>
                  <a:lnTo>
                    <a:pt x="1536207" y="712112"/>
                  </a:lnTo>
                  <a:lnTo>
                    <a:pt x="1529362" y="664422"/>
                  </a:lnTo>
                  <a:lnTo>
                    <a:pt x="1519919" y="617682"/>
                  </a:lnTo>
                  <a:lnTo>
                    <a:pt x="1507958" y="571977"/>
                  </a:lnTo>
                  <a:lnTo>
                    <a:pt x="1493560" y="527392"/>
                  </a:lnTo>
                  <a:lnTo>
                    <a:pt x="1476805" y="484013"/>
                  </a:lnTo>
                  <a:lnTo>
                    <a:pt x="1457774" y="441922"/>
                  </a:lnTo>
                  <a:lnTo>
                    <a:pt x="1436548" y="401207"/>
                  </a:lnTo>
                  <a:lnTo>
                    <a:pt x="1413207" y="361950"/>
                  </a:lnTo>
                  <a:lnTo>
                    <a:pt x="1387832" y="324237"/>
                  </a:lnTo>
                  <a:lnTo>
                    <a:pt x="1360502" y="288154"/>
                  </a:lnTo>
                  <a:lnTo>
                    <a:pt x="1331300" y="253783"/>
                  </a:lnTo>
                  <a:lnTo>
                    <a:pt x="1300304" y="221211"/>
                  </a:lnTo>
                  <a:lnTo>
                    <a:pt x="1267597" y="190522"/>
                  </a:lnTo>
                  <a:lnTo>
                    <a:pt x="1233258" y="161802"/>
                  </a:lnTo>
                  <a:lnTo>
                    <a:pt x="1197368" y="135133"/>
                  </a:lnTo>
                  <a:lnTo>
                    <a:pt x="1160008" y="110602"/>
                  </a:lnTo>
                  <a:lnTo>
                    <a:pt x="1121258" y="88294"/>
                  </a:lnTo>
                  <a:lnTo>
                    <a:pt x="1081199" y="68292"/>
                  </a:lnTo>
                  <a:lnTo>
                    <a:pt x="1039910" y="50682"/>
                  </a:lnTo>
                  <a:lnTo>
                    <a:pt x="997474" y="35549"/>
                  </a:lnTo>
                  <a:lnTo>
                    <a:pt x="953970" y="22977"/>
                  </a:lnTo>
                  <a:lnTo>
                    <a:pt x="909479" y="13052"/>
                  </a:lnTo>
                  <a:lnTo>
                    <a:pt x="864082" y="5857"/>
                  </a:lnTo>
                  <a:lnTo>
                    <a:pt x="817858" y="1478"/>
                  </a:lnTo>
                  <a:lnTo>
                    <a:pt x="770889" y="0"/>
                  </a:lnTo>
                  <a:close/>
                </a:path>
              </a:pathLst>
            </a:custGeom>
            <a:solidFill>
              <a:srgbClr val="84B5D4">
                <a:alpha val="47842"/>
              </a:srgbClr>
            </a:solidFill>
          </p:spPr>
          <p:txBody>
            <a:bodyPr wrap="square" lIns="0" tIns="0" rIns="0" bIns="0" rtlCol="0"/>
            <a:lstStyle/>
            <a:p>
              <a:endParaRPr>
                <a:solidFill>
                  <a:prstClr val="black"/>
                </a:solidFill>
                <a:latin typeface="Calibri"/>
              </a:endParaRPr>
            </a:p>
          </p:txBody>
        </p:sp>
        <p:sp>
          <p:nvSpPr>
            <p:cNvPr id="5" name="object 5"/>
            <p:cNvSpPr/>
            <p:nvPr/>
          </p:nvSpPr>
          <p:spPr>
            <a:xfrm>
              <a:off x="2839720" y="2902965"/>
              <a:ext cx="1332230" cy="1400175"/>
            </a:xfrm>
            <a:custGeom>
              <a:avLst/>
              <a:gdLst/>
              <a:ahLst/>
              <a:cxnLst/>
              <a:rect l="l" t="t" r="r" b="b"/>
              <a:pathLst>
                <a:path w="1332229" h="1400175">
                  <a:moveTo>
                    <a:pt x="666115" y="0"/>
                  </a:moveTo>
                  <a:lnTo>
                    <a:pt x="618539" y="1757"/>
                  </a:lnTo>
                  <a:lnTo>
                    <a:pt x="571867" y="6949"/>
                  </a:lnTo>
                  <a:lnTo>
                    <a:pt x="526212" y="15458"/>
                  </a:lnTo>
                  <a:lnTo>
                    <a:pt x="481685" y="27166"/>
                  </a:lnTo>
                  <a:lnTo>
                    <a:pt x="438400" y="41953"/>
                  </a:lnTo>
                  <a:lnTo>
                    <a:pt x="396469" y="59703"/>
                  </a:lnTo>
                  <a:lnTo>
                    <a:pt x="356004" y="80296"/>
                  </a:lnTo>
                  <a:lnTo>
                    <a:pt x="317119" y="103614"/>
                  </a:lnTo>
                  <a:lnTo>
                    <a:pt x="279927" y="129539"/>
                  </a:lnTo>
                  <a:lnTo>
                    <a:pt x="244539" y="157952"/>
                  </a:lnTo>
                  <a:lnTo>
                    <a:pt x="211068" y="188734"/>
                  </a:lnTo>
                  <a:lnTo>
                    <a:pt x="179628" y="221769"/>
                  </a:lnTo>
                  <a:lnTo>
                    <a:pt x="150331" y="256936"/>
                  </a:lnTo>
                  <a:lnTo>
                    <a:pt x="123289" y="294119"/>
                  </a:lnTo>
                  <a:lnTo>
                    <a:pt x="98615" y="333198"/>
                  </a:lnTo>
                  <a:lnTo>
                    <a:pt x="76422" y="374055"/>
                  </a:lnTo>
                  <a:lnTo>
                    <a:pt x="56823" y="416571"/>
                  </a:lnTo>
                  <a:lnTo>
                    <a:pt x="39930" y="460629"/>
                  </a:lnTo>
                  <a:lnTo>
                    <a:pt x="25855" y="506110"/>
                  </a:lnTo>
                  <a:lnTo>
                    <a:pt x="14712" y="552896"/>
                  </a:lnTo>
                  <a:lnTo>
                    <a:pt x="6614" y="600868"/>
                  </a:lnTo>
                  <a:lnTo>
                    <a:pt x="1672" y="649907"/>
                  </a:lnTo>
                  <a:lnTo>
                    <a:pt x="0" y="699897"/>
                  </a:lnTo>
                  <a:lnTo>
                    <a:pt x="1672" y="749870"/>
                  </a:lnTo>
                  <a:lnTo>
                    <a:pt x="6614" y="798895"/>
                  </a:lnTo>
                  <a:lnTo>
                    <a:pt x="14712" y="846854"/>
                  </a:lnTo>
                  <a:lnTo>
                    <a:pt x="25855" y="893627"/>
                  </a:lnTo>
                  <a:lnTo>
                    <a:pt x="39930" y="939098"/>
                  </a:lnTo>
                  <a:lnTo>
                    <a:pt x="56823" y="983146"/>
                  </a:lnTo>
                  <a:lnTo>
                    <a:pt x="76422" y="1025654"/>
                  </a:lnTo>
                  <a:lnTo>
                    <a:pt x="98615" y="1066504"/>
                  </a:lnTo>
                  <a:lnTo>
                    <a:pt x="123289" y="1105576"/>
                  </a:lnTo>
                  <a:lnTo>
                    <a:pt x="150331" y="1142753"/>
                  </a:lnTo>
                  <a:lnTo>
                    <a:pt x="179628" y="1177915"/>
                  </a:lnTo>
                  <a:lnTo>
                    <a:pt x="211068" y="1210946"/>
                  </a:lnTo>
                  <a:lnTo>
                    <a:pt x="244539" y="1241725"/>
                  </a:lnTo>
                  <a:lnTo>
                    <a:pt x="279927" y="1270135"/>
                  </a:lnTo>
                  <a:lnTo>
                    <a:pt x="317119" y="1296057"/>
                  </a:lnTo>
                  <a:lnTo>
                    <a:pt x="356004" y="1319374"/>
                  </a:lnTo>
                  <a:lnTo>
                    <a:pt x="396469" y="1339965"/>
                  </a:lnTo>
                  <a:lnTo>
                    <a:pt x="438400" y="1357714"/>
                  </a:lnTo>
                  <a:lnTo>
                    <a:pt x="481685" y="1372501"/>
                  </a:lnTo>
                  <a:lnTo>
                    <a:pt x="526212" y="1384208"/>
                  </a:lnTo>
                  <a:lnTo>
                    <a:pt x="571867" y="1392717"/>
                  </a:lnTo>
                  <a:lnTo>
                    <a:pt x="618539" y="1397909"/>
                  </a:lnTo>
                  <a:lnTo>
                    <a:pt x="666115" y="1399667"/>
                  </a:lnTo>
                  <a:lnTo>
                    <a:pt x="713674" y="1397909"/>
                  </a:lnTo>
                  <a:lnTo>
                    <a:pt x="760331" y="1392717"/>
                  </a:lnTo>
                  <a:lnTo>
                    <a:pt x="805974" y="1384208"/>
                  </a:lnTo>
                  <a:lnTo>
                    <a:pt x="850489" y="1372501"/>
                  </a:lnTo>
                  <a:lnTo>
                    <a:pt x="893763" y="1357714"/>
                  </a:lnTo>
                  <a:lnTo>
                    <a:pt x="935685" y="1339965"/>
                  </a:lnTo>
                  <a:lnTo>
                    <a:pt x="976141" y="1319374"/>
                  </a:lnTo>
                  <a:lnTo>
                    <a:pt x="1015018" y="1296057"/>
                  </a:lnTo>
                  <a:lnTo>
                    <a:pt x="1052204" y="1270135"/>
                  </a:lnTo>
                  <a:lnTo>
                    <a:pt x="1087586" y="1241725"/>
                  </a:lnTo>
                  <a:lnTo>
                    <a:pt x="1121052" y="1210946"/>
                  </a:lnTo>
                  <a:lnTo>
                    <a:pt x="1152488" y="1177915"/>
                  </a:lnTo>
                  <a:lnTo>
                    <a:pt x="1181782" y="1142753"/>
                  </a:lnTo>
                  <a:lnTo>
                    <a:pt x="1208821" y="1105576"/>
                  </a:lnTo>
                  <a:lnTo>
                    <a:pt x="1233492" y="1066504"/>
                  </a:lnTo>
                  <a:lnTo>
                    <a:pt x="1255683" y="1025654"/>
                  </a:lnTo>
                  <a:lnTo>
                    <a:pt x="1275281" y="983146"/>
                  </a:lnTo>
                  <a:lnTo>
                    <a:pt x="1292174" y="939098"/>
                  </a:lnTo>
                  <a:lnTo>
                    <a:pt x="1306247" y="893627"/>
                  </a:lnTo>
                  <a:lnTo>
                    <a:pt x="1317390" y="846854"/>
                  </a:lnTo>
                  <a:lnTo>
                    <a:pt x="1325488" y="798895"/>
                  </a:lnTo>
                  <a:lnTo>
                    <a:pt x="1330430" y="749870"/>
                  </a:lnTo>
                  <a:lnTo>
                    <a:pt x="1332103" y="699897"/>
                  </a:lnTo>
                  <a:lnTo>
                    <a:pt x="1330430" y="649907"/>
                  </a:lnTo>
                  <a:lnTo>
                    <a:pt x="1325488" y="600868"/>
                  </a:lnTo>
                  <a:lnTo>
                    <a:pt x="1317390" y="552896"/>
                  </a:lnTo>
                  <a:lnTo>
                    <a:pt x="1306247" y="506110"/>
                  </a:lnTo>
                  <a:lnTo>
                    <a:pt x="1292174" y="460629"/>
                  </a:lnTo>
                  <a:lnTo>
                    <a:pt x="1275281" y="416571"/>
                  </a:lnTo>
                  <a:lnTo>
                    <a:pt x="1255683" y="374055"/>
                  </a:lnTo>
                  <a:lnTo>
                    <a:pt x="1233492" y="333198"/>
                  </a:lnTo>
                  <a:lnTo>
                    <a:pt x="1208821" y="294119"/>
                  </a:lnTo>
                  <a:lnTo>
                    <a:pt x="1181782" y="256936"/>
                  </a:lnTo>
                  <a:lnTo>
                    <a:pt x="1152488" y="221769"/>
                  </a:lnTo>
                  <a:lnTo>
                    <a:pt x="1121052" y="188734"/>
                  </a:lnTo>
                  <a:lnTo>
                    <a:pt x="1087586" y="157952"/>
                  </a:lnTo>
                  <a:lnTo>
                    <a:pt x="1052204" y="129539"/>
                  </a:lnTo>
                  <a:lnTo>
                    <a:pt x="1015018" y="103614"/>
                  </a:lnTo>
                  <a:lnTo>
                    <a:pt x="976141" y="80296"/>
                  </a:lnTo>
                  <a:lnTo>
                    <a:pt x="935685" y="59703"/>
                  </a:lnTo>
                  <a:lnTo>
                    <a:pt x="893763" y="41953"/>
                  </a:lnTo>
                  <a:lnTo>
                    <a:pt x="850489" y="27166"/>
                  </a:lnTo>
                  <a:lnTo>
                    <a:pt x="805974" y="15458"/>
                  </a:lnTo>
                  <a:lnTo>
                    <a:pt x="760331" y="6949"/>
                  </a:lnTo>
                  <a:lnTo>
                    <a:pt x="713674" y="1757"/>
                  </a:lnTo>
                  <a:lnTo>
                    <a:pt x="666115" y="0"/>
                  </a:lnTo>
                  <a:close/>
                </a:path>
              </a:pathLst>
            </a:custGeom>
            <a:solidFill>
              <a:srgbClr val="84B5D4"/>
            </a:solidFill>
          </p:spPr>
          <p:txBody>
            <a:bodyPr wrap="square" lIns="0" tIns="0" rIns="0" bIns="0" rtlCol="0"/>
            <a:lstStyle/>
            <a:p>
              <a:endParaRPr>
                <a:solidFill>
                  <a:prstClr val="black"/>
                </a:solidFill>
                <a:latin typeface="Calibri"/>
              </a:endParaRPr>
            </a:p>
          </p:txBody>
        </p:sp>
        <p:sp>
          <p:nvSpPr>
            <p:cNvPr id="6" name="object 6"/>
            <p:cNvSpPr/>
            <p:nvPr/>
          </p:nvSpPr>
          <p:spPr>
            <a:xfrm>
              <a:off x="2839720" y="2902965"/>
              <a:ext cx="1332230" cy="1400175"/>
            </a:xfrm>
            <a:custGeom>
              <a:avLst/>
              <a:gdLst/>
              <a:ahLst/>
              <a:cxnLst/>
              <a:rect l="l" t="t" r="r" b="b"/>
              <a:pathLst>
                <a:path w="1332229" h="1400175">
                  <a:moveTo>
                    <a:pt x="0" y="699897"/>
                  </a:moveTo>
                  <a:lnTo>
                    <a:pt x="1672" y="649907"/>
                  </a:lnTo>
                  <a:lnTo>
                    <a:pt x="6614" y="600868"/>
                  </a:lnTo>
                  <a:lnTo>
                    <a:pt x="14712" y="552896"/>
                  </a:lnTo>
                  <a:lnTo>
                    <a:pt x="25855" y="506110"/>
                  </a:lnTo>
                  <a:lnTo>
                    <a:pt x="39930" y="460629"/>
                  </a:lnTo>
                  <a:lnTo>
                    <a:pt x="56823" y="416571"/>
                  </a:lnTo>
                  <a:lnTo>
                    <a:pt x="76422" y="374055"/>
                  </a:lnTo>
                  <a:lnTo>
                    <a:pt x="98615" y="333198"/>
                  </a:lnTo>
                  <a:lnTo>
                    <a:pt x="123289" y="294119"/>
                  </a:lnTo>
                  <a:lnTo>
                    <a:pt x="150331" y="256936"/>
                  </a:lnTo>
                  <a:lnTo>
                    <a:pt x="179628" y="221769"/>
                  </a:lnTo>
                  <a:lnTo>
                    <a:pt x="211068" y="188734"/>
                  </a:lnTo>
                  <a:lnTo>
                    <a:pt x="244539" y="157952"/>
                  </a:lnTo>
                  <a:lnTo>
                    <a:pt x="279927" y="129539"/>
                  </a:lnTo>
                  <a:lnTo>
                    <a:pt x="317119" y="103614"/>
                  </a:lnTo>
                  <a:lnTo>
                    <a:pt x="356004" y="80296"/>
                  </a:lnTo>
                  <a:lnTo>
                    <a:pt x="396469" y="59703"/>
                  </a:lnTo>
                  <a:lnTo>
                    <a:pt x="438400" y="41953"/>
                  </a:lnTo>
                  <a:lnTo>
                    <a:pt x="481685" y="27166"/>
                  </a:lnTo>
                  <a:lnTo>
                    <a:pt x="526212" y="15458"/>
                  </a:lnTo>
                  <a:lnTo>
                    <a:pt x="571867" y="6949"/>
                  </a:lnTo>
                  <a:lnTo>
                    <a:pt x="618539" y="1757"/>
                  </a:lnTo>
                  <a:lnTo>
                    <a:pt x="666115" y="0"/>
                  </a:lnTo>
                  <a:lnTo>
                    <a:pt x="713674" y="1757"/>
                  </a:lnTo>
                  <a:lnTo>
                    <a:pt x="760331" y="6949"/>
                  </a:lnTo>
                  <a:lnTo>
                    <a:pt x="805974" y="15458"/>
                  </a:lnTo>
                  <a:lnTo>
                    <a:pt x="850489" y="27166"/>
                  </a:lnTo>
                  <a:lnTo>
                    <a:pt x="893763" y="41953"/>
                  </a:lnTo>
                  <a:lnTo>
                    <a:pt x="935685" y="59703"/>
                  </a:lnTo>
                  <a:lnTo>
                    <a:pt x="976141" y="80296"/>
                  </a:lnTo>
                  <a:lnTo>
                    <a:pt x="1015018" y="103614"/>
                  </a:lnTo>
                  <a:lnTo>
                    <a:pt x="1052204" y="129539"/>
                  </a:lnTo>
                  <a:lnTo>
                    <a:pt x="1087586" y="157952"/>
                  </a:lnTo>
                  <a:lnTo>
                    <a:pt x="1121052" y="188734"/>
                  </a:lnTo>
                  <a:lnTo>
                    <a:pt x="1152488" y="221769"/>
                  </a:lnTo>
                  <a:lnTo>
                    <a:pt x="1181782" y="256936"/>
                  </a:lnTo>
                  <a:lnTo>
                    <a:pt x="1208821" y="294119"/>
                  </a:lnTo>
                  <a:lnTo>
                    <a:pt x="1233492" y="333198"/>
                  </a:lnTo>
                  <a:lnTo>
                    <a:pt x="1255683" y="374055"/>
                  </a:lnTo>
                  <a:lnTo>
                    <a:pt x="1275281" y="416571"/>
                  </a:lnTo>
                  <a:lnTo>
                    <a:pt x="1292174" y="460629"/>
                  </a:lnTo>
                  <a:lnTo>
                    <a:pt x="1306247" y="506110"/>
                  </a:lnTo>
                  <a:lnTo>
                    <a:pt x="1317390" y="552896"/>
                  </a:lnTo>
                  <a:lnTo>
                    <a:pt x="1325488" y="600868"/>
                  </a:lnTo>
                  <a:lnTo>
                    <a:pt x="1330430" y="649907"/>
                  </a:lnTo>
                  <a:lnTo>
                    <a:pt x="1332103" y="699897"/>
                  </a:lnTo>
                  <a:lnTo>
                    <a:pt x="1330430" y="749870"/>
                  </a:lnTo>
                  <a:lnTo>
                    <a:pt x="1325488" y="798895"/>
                  </a:lnTo>
                  <a:lnTo>
                    <a:pt x="1317390" y="846854"/>
                  </a:lnTo>
                  <a:lnTo>
                    <a:pt x="1306247" y="893627"/>
                  </a:lnTo>
                  <a:lnTo>
                    <a:pt x="1292174" y="939098"/>
                  </a:lnTo>
                  <a:lnTo>
                    <a:pt x="1275281" y="983146"/>
                  </a:lnTo>
                  <a:lnTo>
                    <a:pt x="1255683" y="1025654"/>
                  </a:lnTo>
                  <a:lnTo>
                    <a:pt x="1233492" y="1066504"/>
                  </a:lnTo>
                  <a:lnTo>
                    <a:pt x="1208821" y="1105576"/>
                  </a:lnTo>
                  <a:lnTo>
                    <a:pt x="1181782" y="1142753"/>
                  </a:lnTo>
                  <a:lnTo>
                    <a:pt x="1152488" y="1177915"/>
                  </a:lnTo>
                  <a:lnTo>
                    <a:pt x="1121052" y="1210946"/>
                  </a:lnTo>
                  <a:lnTo>
                    <a:pt x="1087586" y="1241725"/>
                  </a:lnTo>
                  <a:lnTo>
                    <a:pt x="1052204" y="1270135"/>
                  </a:lnTo>
                  <a:lnTo>
                    <a:pt x="1015018" y="1296057"/>
                  </a:lnTo>
                  <a:lnTo>
                    <a:pt x="976141" y="1319374"/>
                  </a:lnTo>
                  <a:lnTo>
                    <a:pt x="935685" y="1339965"/>
                  </a:lnTo>
                  <a:lnTo>
                    <a:pt x="893763" y="1357714"/>
                  </a:lnTo>
                  <a:lnTo>
                    <a:pt x="850489" y="1372501"/>
                  </a:lnTo>
                  <a:lnTo>
                    <a:pt x="805974" y="1384208"/>
                  </a:lnTo>
                  <a:lnTo>
                    <a:pt x="760331" y="1392717"/>
                  </a:lnTo>
                  <a:lnTo>
                    <a:pt x="713674" y="1397909"/>
                  </a:lnTo>
                  <a:lnTo>
                    <a:pt x="666115" y="1399667"/>
                  </a:lnTo>
                  <a:lnTo>
                    <a:pt x="618539" y="1397909"/>
                  </a:lnTo>
                  <a:lnTo>
                    <a:pt x="571867" y="1392717"/>
                  </a:lnTo>
                  <a:lnTo>
                    <a:pt x="526212" y="1384208"/>
                  </a:lnTo>
                  <a:lnTo>
                    <a:pt x="481685" y="1372501"/>
                  </a:lnTo>
                  <a:lnTo>
                    <a:pt x="438400" y="1357714"/>
                  </a:lnTo>
                  <a:lnTo>
                    <a:pt x="396469" y="1339965"/>
                  </a:lnTo>
                  <a:lnTo>
                    <a:pt x="356004" y="1319374"/>
                  </a:lnTo>
                  <a:lnTo>
                    <a:pt x="317119" y="1296057"/>
                  </a:lnTo>
                  <a:lnTo>
                    <a:pt x="279927" y="1270135"/>
                  </a:lnTo>
                  <a:lnTo>
                    <a:pt x="244539" y="1241725"/>
                  </a:lnTo>
                  <a:lnTo>
                    <a:pt x="211068" y="1210946"/>
                  </a:lnTo>
                  <a:lnTo>
                    <a:pt x="179628" y="1177915"/>
                  </a:lnTo>
                  <a:lnTo>
                    <a:pt x="150331" y="1142753"/>
                  </a:lnTo>
                  <a:lnTo>
                    <a:pt x="123289" y="1105576"/>
                  </a:lnTo>
                  <a:lnTo>
                    <a:pt x="98615" y="1066504"/>
                  </a:lnTo>
                  <a:lnTo>
                    <a:pt x="76422" y="1025654"/>
                  </a:lnTo>
                  <a:lnTo>
                    <a:pt x="56823" y="983146"/>
                  </a:lnTo>
                  <a:lnTo>
                    <a:pt x="39930" y="939098"/>
                  </a:lnTo>
                  <a:lnTo>
                    <a:pt x="25855" y="893627"/>
                  </a:lnTo>
                  <a:lnTo>
                    <a:pt x="14712" y="846854"/>
                  </a:lnTo>
                  <a:lnTo>
                    <a:pt x="6614" y="798895"/>
                  </a:lnTo>
                  <a:lnTo>
                    <a:pt x="1672" y="749870"/>
                  </a:lnTo>
                  <a:lnTo>
                    <a:pt x="0" y="699897"/>
                  </a:lnTo>
                  <a:close/>
                </a:path>
              </a:pathLst>
            </a:custGeom>
            <a:ln w="38100">
              <a:solidFill>
                <a:srgbClr val="FFFFFF"/>
              </a:solidFill>
            </a:ln>
          </p:spPr>
          <p:txBody>
            <a:bodyPr wrap="square" lIns="0" tIns="0" rIns="0" bIns="0" rtlCol="0"/>
            <a:lstStyle/>
            <a:p>
              <a:endParaRPr>
                <a:solidFill>
                  <a:prstClr val="black"/>
                </a:solidFill>
                <a:latin typeface="Calibri"/>
              </a:endParaRPr>
            </a:p>
          </p:txBody>
        </p:sp>
      </p:grpSp>
      <p:sp>
        <p:nvSpPr>
          <p:cNvPr id="7" name="object 7"/>
          <p:cNvSpPr txBox="1"/>
          <p:nvPr/>
        </p:nvSpPr>
        <p:spPr>
          <a:xfrm>
            <a:off x="4492879" y="3277870"/>
            <a:ext cx="1092200" cy="665480"/>
          </a:xfrm>
          <a:prstGeom prst="rect">
            <a:avLst/>
          </a:prstGeom>
        </p:spPr>
        <p:txBody>
          <a:bodyPr vert="horz" wrap="square" lIns="0" tIns="12700" rIns="0" bIns="0" rtlCol="0">
            <a:spAutoFit/>
          </a:bodyPr>
          <a:lstStyle/>
          <a:p>
            <a:pPr marL="239395" marR="5080" indent="-227329">
              <a:spcBef>
                <a:spcPts val="100"/>
              </a:spcBef>
            </a:pPr>
            <a:r>
              <a:rPr sz="2100" b="1" dirty="0">
                <a:solidFill>
                  <a:srgbClr val="FFFFFF"/>
                </a:solidFill>
                <a:latin typeface="Microsoft YaHei"/>
                <a:cs typeface="Microsoft YaHei"/>
              </a:rPr>
              <a:t>衛生組長 校</a:t>
            </a:r>
            <a:r>
              <a:rPr sz="2100" b="1" spc="-35" dirty="0">
                <a:solidFill>
                  <a:srgbClr val="FFFFFF"/>
                </a:solidFill>
                <a:latin typeface="Microsoft YaHei"/>
                <a:cs typeface="Microsoft YaHei"/>
              </a:rPr>
              <a:t> </a:t>
            </a:r>
            <a:r>
              <a:rPr sz="2100" b="1" dirty="0">
                <a:solidFill>
                  <a:srgbClr val="FFFFFF"/>
                </a:solidFill>
                <a:latin typeface="Microsoft YaHei"/>
                <a:cs typeface="Microsoft YaHei"/>
              </a:rPr>
              <a:t>護</a:t>
            </a:r>
            <a:endParaRPr sz="2100">
              <a:solidFill>
                <a:prstClr val="black"/>
              </a:solidFill>
              <a:latin typeface="Microsoft YaHei"/>
              <a:cs typeface="Microsoft YaHei"/>
            </a:endParaRPr>
          </a:p>
        </p:txBody>
      </p:sp>
      <p:grpSp>
        <p:nvGrpSpPr>
          <p:cNvPr id="8" name="object 8"/>
          <p:cNvGrpSpPr/>
          <p:nvPr/>
        </p:nvGrpSpPr>
        <p:grpSpPr>
          <a:xfrm>
            <a:off x="5961507" y="2793238"/>
            <a:ext cx="1541780" cy="1620520"/>
            <a:chOff x="4437507" y="2793238"/>
            <a:chExt cx="1541780" cy="1620520"/>
          </a:xfrm>
        </p:grpSpPr>
        <p:sp>
          <p:nvSpPr>
            <p:cNvPr id="9" name="object 9"/>
            <p:cNvSpPr/>
            <p:nvPr/>
          </p:nvSpPr>
          <p:spPr>
            <a:xfrm>
              <a:off x="4437507" y="2793238"/>
              <a:ext cx="1541780" cy="1620520"/>
            </a:xfrm>
            <a:custGeom>
              <a:avLst/>
              <a:gdLst/>
              <a:ahLst/>
              <a:cxnLst/>
              <a:rect l="l" t="t" r="r" b="b"/>
              <a:pathLst>
                <a:path w="1541779" h="1620520">
                  <a:moveTo>
                    <a:pt x="770889" y="0"/>
                  </a:moveTo>
                  <a:lnTo>
                    <a:pt x="723934" y="1478"/>
                  </a:lnTo>
                  <a:lnTo>
                    <a:pt x="677722" y="5857"/>
                  </a:lnTo>
                  <a:lnTo>
                    <a:pt x="632333" y="13052"/>
                  </a:lnTo>
                  <a:lnTo>
                    <a:pt x="587850" y="22977"/>
                  </a:lnTo>
                  <a:lnTo>
                    <a:pt x="544352" y="35549"/>
                  </a:lnTo>
                  <a:lnTo>
                    <a:pt x="501920" y="50682"/>
                  </a:lnTo>
                  <a:lnTo>
                    <a:pt x="460635" y="68292"/>
                  </a:lnTo>
                  <a:lnTo>
                    <a:pt x="420577" y="88294"/>
                  </a:lnTo>
                  <a:lnTo>
                    <a:pt x="381827" y="110602"/>
                  </a:lnTo>
                  <a:lnTo>
                    <a:pt x="344467" y="135133"/>
                  </a:lnTo>
                  <a:lnTo>
                    <a:pt x="308575" y="161802"/>
                  </a:lnTo>
                  <a:lnTo>
                    <a:pt x="274234" y="190522"/>
                  </a:lnTo>
                  <a:lnTo>
                    <a:pt x="241524" y="221211"/>
                  </a:lnTo>
                  <a:lnTo>
                    <a:pt x="210525" y="253783"/>
                  </a:lnTo>
                  <a:lnTo>
                    <a:pt x="181319" y="288154"/>
                  </a:lnTo>
                  <a:lnTo>
                    <a:pt x="153985" y="324237"/>
                  </a:lnTo>
                  <a:lnTo>
                    <a:pt x="128605" y="361950"/>
                  </a:lnTo>
                  <a:lnTo>
                    <a:pt x="105259" y="401207"/>
                  </a:lnTo>
                  <a:lnTo>
                    <a:pt x="84028" y="441922"/>
                  </a:lnTo>
                  <a:lnTo>
                    <a:pt x="64993" y="484013"/>
                  </a:lnTo>
                  <a:lnTo>
                    <a:pt x="48234" y="527392"/>
                  </a:lnTo>
                  <a:lnTo>
                    <a:pt x="33832" y="571977"/>
                  </a:lnTo>
                  <a:lnTo>
                    <a:pt x="21867" y="617682"/>
                  </a:lnTo>
                  <a:lnTo>
                    <a:pt x="12421" y="664422"/>
                  </a:lnTo>
                  <a:lnTo>
                    <a:pt x="5574" y="712112"/>
                  </a:lnTo>
                  <a:lnTo>
                    <a:pt x="1407" y="760668"/>
                  </a:lnTo>
                  <a:lnTo>
                    <a:pt x="0" y="810006"/>
                  </a:lnTo>
                  <a:lnTo>
                    <a:pt x="1407" y="859356"/>
                  </a:lnTo>
                  <a:lnTo>
                    <a:pt x="5574" y="907923"/>
                  </a:lnTo>
                  <a:lnTo>
                    <a:pt x="12421" y="955623"/>
                  </a:lnTo>
                  <a:lnTo>
                    <a:pt x="21867" y="1002370"/>
                  </a:lnTo>
                  <a:lnTo>
                    <a:pt x="33832" y="1048081"/>
                  </a:lnTo>
                  <a:lnTo>
                    <a:pt x="48234" y="1092670"/>
                  </a:lnTo>
                  <a:lnTo>
                    <a:pt x="64993" y="1136053"/>
                  </a:lnTo>
                  <a:lnTo>
                    <a:pt x="84028" y="1178145"/>
                  </a:lnTo>
                  <a:lnTo>
                    <a:pt x="105259" y="1218861"/>
                  </a:lnTo>
                  <a:lnTo>
                    <a:pt x="128605" y="1258117"/>
                  </a:lnTo>
                  <a:lnTo>
                    <a:pt x="153985" y="1295828"/>
                  </a:lnTo>
                  <a:lnTo>
                    <a:pt x="181319" y="1331910"/>
                  </a:lnTo>
                  <a:lnTo>
                    <a:pt x="210525" y="1366277"/>
                  </a:lnTo>
                  <a:lnTo>
                    <a:pt x="241524" y="1398845"/>
                  </a:lnTo>
                  <a:lnTo>
                    <a:pt x="274234" y="1429530"/>
                  </a:lnTo>
                  <a:lnTo>
                    <a:pt x="308575" y="1458247"/>
                  </a:lnTo>
                  <a:lnTo>
                    <a:pt x="344467" y="1484911"/>
                  </a:lnTo>
                  <a:lnTo>
                    <a:pt x="381827" y="1509437"/>
                  </a:lnTo>
                  <a:lnTo>
                    <a:pt x="420577" y="1531741"/>
                  </a:lnTo>
                  <a:lnTo>
                    <a:pt x="460635" y="1551738"/>
                  </a:lnTo>
                  <a:lnTo>
                    <a:pt x="501920" y="1569343"/>
                  </a:lnTo>
                  <a:lnTo>
                    <a:pt x="544352" y="1584472"/>
                  </a:lnTo>
                  <a:lnTo>
                    <a:pt x="587850" y="1597041"/>
                  </a:lnTo>
                  <a:lnTo>
                    <a:pt x="632333" y="1606963"/>
                  </a:lnTo>
                  <a:lnTo>
                    <a:pt x="677722" y="1614156"/>
                  </a:lnTo>
                  <a:lnTo>
                    <a:pt x="723934" y="1618533"/>
                  </a:lnTo>
                  <a:lnTo>
                    <a:pt x="770889" y="1620012"/>
                  </a:lnTo>
                  <a:lnTo>
                    <a:pt x="817858" y="1618533"/>
                  </a:lnTo>
                  <a:lnTo>
                    <a:pt x="864082" y="1614156"/>
                  </a:lnTo>
                  <a:lnTo>
                    <a:pt x="909479" y="1606963"/>
                  </a:lnTo>
                  <a:lnTo>
                    <a:pt x="953970" y="1597041"/>
                  </a:lnTo>
                  <a:lnTo>
                    <a:pt x="997474" y="1584472"/>
                  </a:lnTo>
                  <a:lnTo>
                    <a:pt x="1039910" y="1569343"/>
                  </a:lnTo>
                  <a:lnTo>
                    <a:pt x="1081199" y="1551738"/>
                  </a:lnTo>
                  <a:lnTo>
                    <a:pt x="1121258" y="1531741"/>
                  </a:lnTo>
                  <a:lnTo>
                    <a:pt x="1160008" y="1509437"/>
                  </a:lnTo>
                  <a:lnTo>
                    <a:pt x="1197368" y="1484911"/>
                  </a:lnTo>
                  <a:lnTo>
                    <a:pt x="1233258" y="1458247"/>
                  </a:lnTo>
                  <a:lnTo>
                    <a:pt x="1267597" y="1429530"/>
                  </a:lnTo>
                  <a:lnTo>
                    <a:pt x="1300304" y="1398845"/>
                  </a:lnTo>
                  <a:lnTo>
                    <a:pt x="1331300" y="1366277"/>
                  </a:lnTo>
                  <a:lnTo>
                    <a:pt x="1360502" y="1331910"/>
                  </a:lnTo>
                  <a:lnTo>
                    <a:pt x="1387832" y="1295828"/>
                  </a:lnTo>
                  <a:lnTo>
                    <a:pt x="1413207" y="1258117"/>
                  </a:lnTo>
                  <a:lnTo>
                    <a:pt x="1436548" y="1218861"/>
                  </a:lnTo>
                  <a:lnTo>
                    <a:pt x="1457774" y="1178145"/>
                  </a:lnTo>
                  <a:lnTo>
                    <a:pt x="1476805" y="1136053"/>
                  </a:lnTo>
                  <a:lnTo>
                    <a:pt x="1493560" y="1092670"/>
                  </a:lnTo>
                  <a:lnTo>
                    <a:pt x="1507958" y="1048081"/>
                  </a:lnTo>
                  <a:lnTo>
                    <a:pt x="1519919" y="1002370"/>
                  </a:lnTo>
                  <a:lnTo>
                    <a:pt x="1529362" y="955623"/>
                  </a:lnTo>
                  <a:lnTo>
                    <a:pt x="1536207" y="907923"/>
                  </a:lnTo>
                  <a:lnTo>
                    <a:pt x="1540373" y="859356"/>
                  </a:lnTo>
                  <a:lnTo>
                    <a:pt x="1541779" y="810006"/>
                  </a:lnTo>
                  <a:lnTo>
                    <a:pt x="1540373" y="760668"/>
                  </a:lnTo>
                  <a:lnTo>
                    <a:pt x="1536207" y="712112"/>
                  </a:lnTo>
                  <a:lnTo>
                    <a:pt x="1529362" y="664422"/>
                  </a:lnTo>
                  <a:lnTo>
                    <a:pt x="1519919" y="617682"/>
                  </a:lnTo>
                  <a:lnTo>
                    <a:pt x="1507958" y="571977"/>
                  </a:lnTo>
                  <a:lnTo>
                    <a:pt x="1493560" y="527392"/>
                  </a:lnTo>
                  <a:lnTo>
                    <a:pt x="1476805" y="484013"/>
                  </a:lnTo>
                  <a:lnTo>
                    <a:pt x="1457774" y="441922"/>
                  </a:lnTo>
                  <a:lnTo>
                    <a:pt x="1436548" y="401207"/>
                  </a:lnTo>
                  <a:lnTo>
                    <a:pt x="1413207" y="361950"/>
                  </a:lnTo>
                  <a:lnTo>
                    <a:pt x="1387832" y="324237"/>
                  </a:lnTo>
                  <a:lnTo>
                    <a:pt x="1360502" y="288154"/>
                  </a:lnTo>
                  <a:lnTo>
                    <a:pt x="1331300" y="253783"/>
                  </a:lnTo>
                  <a:lnTo>
                    <a:pt x="1300304" y="221211"/>
                  </a:lnTo>
                  <a:lnTo>
                    <a:pt x="1267597" y="190522"/>
                  </a:lnTo>
                  <a:lnTo>
                    <a:pt x="1233258" y="161802"/>
                  </a:lnTo>
                  <a:lnTo>
                    <a:pt x="1197368" y="135133"/>
                  </a:lnTo>
                  <a:lnTo>
                    <a:pt x="1160008" y="110602"/>
                  </a:lnTo>
                  <a:lnTo>
                    <a:pt x="1121258" y="88294"/>
                  </a:lnTo>
                  <a:lnTo>
                    <a:pt x="1081199" y="68292"/>
                  </a:lnTo>
                  <a:lnTo>
                    <a:pt x="1039910" y="50682"/>
                  </a:lnTo>
                  <a:lnTo>
                    <a:pt x="997474" y="35549"/>
                  </a:lnTo>
                  <a:lnTo>
                    <a:pt x="953970" y="22977"/>
                  </a:lnTo>
                  <a:lnTo>
                    <a:pt x="909479" y="13052"/>
                  </a:lnTo>
                  <a:lnTo>
                    <a:pt x="864082" y="5857"/>
                  </a:lnTo>
                  <a:lnTo>
                    <a:pt x="817858" y="1478"/>
                  </a:lnTo>
                  <a:lnTo>
                    <a:pt x="770889" y="0"/>
                  </a:lnTo>
                  <a:close/>
                </a:path>
              </a:pathLst>
            </a:custGeom>
            <a:solidFill>
              <a:srgbClr val="254D73">
                <a:alpha val="47842"/>
              </a:srgbClr>
            </a:solidFill>
          </p:spPr>
          <p:txBody>
            <a:bodyPr wrap="square" lIns="0" tIns="0" rIns="0" bIns="0" rtlCol="0"/>
            <a:lstStyle/>
            <a:p>
              <a:endParaRPr>
                <a:solidFill>
                  <a:prstClr val="black"/>
                </a:solidFill>
                <a:latin typeface="Calibri"/>
              </a:endParaRPr>
            </a:p>
          </p:txBody>
        </p:sp>
        <p:sp>
          <p:nvSpPr>
            <p:cNvPr id="10" name="object 10"/>
            <p:cNvSpPr/>
            <p:nvPr/>
          </p:nvSpPr>
          <p:spPr>
            <a:xfrm>
              <a:off x="4542790" y="2902966"/>
              <a:ext cx="1332230" cy="1398905"/>
            </a:xfrm>
            <a:custGeom>
              <a:avLst/>
              <a:gdLst/>
              <a:ahLst/>
              <a:cxnLst/>
              <a:rect l="l" t="t" r="r" b="b"/>
              <a:pathLst>
                <a:path w="1332229" h="1398904">
                  <a:moveTo>
                    <a:pt x="665988" y="0"/>
                  </a:moveTo>
                  <a:lnTo>
                    <a:pt x="618428" y="1756"/>
                  </a:lnTo>
                  <a:lnTo>
                    <a:pt x="571771" y="6946"/>
                  </a:lnTo>
                  <a:lnTo>
                    <a:pt x="526128" y="15451"/>
                  </a:lnTo>
                  <a:lnTo>
                    <a:pt x="481613" y="27154"/>
                  </a:lnTo>
                  <a:lnTo>
                    <a:pt x="438339" y="41934"/>
                  </a:lnTo>
                  <a:lnTo>
                    <a:pt x="396417" y="59675"/>
                  </a:lnTo>
                  <a:lnTo>
                    <a:pt x="355961" y="80257"/>
                  </a:lnTo>
                  <a:lnTo>
                    <a:pt x="317084" y="103563"/>
                  </a:lnTo>
                  <a:lnTo>
                    <a:pt x="279898" y="129473"/>
                  </a:lnTo>
                  <a:lnTo>
                    <a:pt x="244516" y="157869"/>
                  </a:lnTo>
                  <a:lnTo>
                    <a:pt x="211050" y="188633"/>
                  </a:lnTo>
                  <a:lnTo>
                    <a:pt x="179614" y="221647"/>
                  </a:lnTo>
                  <a:lnTo>
                    <a:pt x="150320" y="256792"/>
                  </a:lnTo>
                  <a:lnTo>
                    <a:pt x="123281" y="293949"/>
                  </a:lnTo>
                  <a:lnTo>
                    <a:pt x="98610" y="333000"/>
                  </a:lnTo>
                  <a:lnTo>
                    <a:pt x="76419" y="373827"/>
                  </a:lnTo>
                  <a:lnTo>
                    <a:pt x="56821" y="416312"/>
                  </a:lnTo>
                  <a:lnTo>
                    <a:pt x="39928" y="460335"/>
                  </a:lnTo>
                  <a:lnTo>
                    <a:pt x="25855" y="505779"/>
                  </a:lnTo>
                  <a:lnTo>
                    <a:pt x="14712" y="552524"/>
                  </a:lnTo>
                  <a:lnTo>
                    <a:pt x="6614" y="600453"/>
                  </a:lnTo>
                  <a:lnTo>
                    <a:pt x="1672" y="649448"/>
                  </a:lnTo>
                  <a:lnTo>
                    <a:pt x="0" y="699388"/>
                  </a:lnTo>
                  <a:lnTo>
                    <a:pt x="1672" y="749329"/>
                  </a:lnTo>
                  <a:lnTo>
                    <a:pt x="6614" y="798324"/>
                  </a:lnTo>
                  <a:lnTo>
                    <a:pt x="14712" y="846253"/>
                  </a:lnTo>
                  <a:lnTo>
                    <a:pt x="25855" y="892998"/>
                  </a:lnTo>
                  <a:lnTo>
                    <a:pt x="39928" y="938442"/>
                  </a:lnTo>
                  <a:lnTo>
                    <a:pt x="56821" y="982465"/>
                  </a:lnTo>
                  <a:lnTo>
                    <a:pt x="76419" y="1024950"/>
                  </a:lnTo>
                  <a:lnTo>
                    <a:pt x="98610" y="1065777"/>
                  </a:lnTo>
                  <a:lnTo>
                    <a:pt x="123281" y="1104828"/>
                  </a:lnTo>
                  <a:lnTo>
                    <a:pt x="150320" y="1141985"/>
                  </a:lnTo>
                  <a:lnTo>
                    <a:pt x="179614" y="1177130"/>
                  </a:lnTo>
                  <a:lnTo>
                    <a:pt x="211050" y="1210144"/>
                  </a:lnTo>
                  <a:lnTo>
                    <a:pt x="244516" y="1240908"/>
                  </a:lnTo>
                  <a:lnTo>
                    <a:pt x="279898" y="1269304"/>
                  </a:lnTo>
                  <a:lnTo>
                    <a:pt x="317084" y="1295214"/>
                  </a:lnTo>
                  <a:lnTo>
                    <a:pt x="355961" y="1318520"/>
                  </a:lnTo>
                  <a:lnTo>
                    <a:pt x="396417" y="1339102"/>
                  </a:lnTo>
                  <a:lnTo>
                    <a:pt x="438339" y="1356843"/>
                  </a:lnTo>
                  <a:lnTo>
                    <a:pt x="481613" y="1371623"/>
                  </a:lnTo>
                  <a:lnTo>
                    <a:pt x="526128" y="1383326"/>
                  </a:lnTo>
                  <a:lnTo>
                    <a:pt x="571771" y="1391831"/>
                  </a:lnTo>
                  <a:lnTo>
                    <a:pt x="618428" y="1397021"/>
                  </a:lnTo>
                  <a:lnTo>
                    <a:pt x="665988" y="1398778"/>
                  </a:lnTo>
                  <a:lnTo>
                    <a:pt x="713563" y="1397021"/>
                  </a:lnTo>
                  <a:lnTo>
                    <a:pt x="760235" y="1391831"/>
                  </a:lnTo>
                  <a:lnTo>
                    <a:pt x="805890" y="1383326"/>
                  </a:lnTo>
                  <a:lnTo>
                    <a:pt x="850417" y="1371623"/>
                  </a:lnTo>
                  <a:lnTo>
                    <a:pt x="893702" y="1356843"/>
                  </a:lnTo>
                  <a:lnTo>
                    <a:pt x="935633" y="1339102"/>
                  </a:lnTo>
                  <a:lnTo>
                    <a:pt x="976098" y="1318520"/>
                  </a:lnTo>
                  <a:lnTo>
                    <a:pt x="1014983" y="1295214"/>
                  </a:lnTo>
                  <a:lnTo>
                    <a:pt x="1052175" y="1269304"/>
                  </a:lnTo>
                  <a:lnTo>
                    <a:pt x="1087563" y="1240908"/>
                  </a:lnTo>
                  <a:lnTo>
                    <a:pt x="1121034" y="1210144"/>
                  </a:lnTo>
                  <a:lnTo>
                    <a:pt x="1152474" y="1177130"/>
                  </a:lnTo>
                  <a:lnTo>
                    <a:pt x="1181771" y="1141985"/>
                  </a:lnTo>
                  <a:lnTo>
                    <a:pt x="1208813" y="1104828"/>
                  </a:lnTo>
                  <a:lnTo>
                    <a:pt x="1233487" y="1065777"/>
                  </a:lnTo>
                  <a:lnTo>
                    <a:pt x="1255680" y="1024950"/>
                  </a:lnTo>
                  <a:lnTo>
                    <a:pt x="1275279" y="982465"/>
                  </a:lnTo>
                  <a:lnTo>
                    <a:pt x="1292172" y="938442"/>
                  </a:lnTo>
                  <a:lnTo>
                    <a:pt x="1306247" y="892998"/>
                  </a:lnTo>
                  <a:lnTo>
                    <a:pt x="1317390" y="846253"/>
                  </a:lnTo>
                  <a:lnTo>
                    <a:pt x="1325488" y="798324"/>
                  </a:lnTo>
                  <a:lnTo>
                    <a:pt x="1330430" y="749329"/>
                  </a:lnTo>
                  <a:lnTo>
                    <a:pt x="1332102" y="699388"/>
                  </a:lnTo>
                  <a:lnTo>
                    <a:pt x="1330430" y="649448"/>
                  </a:lnTo>
                  <a:lnTo>
                    <a:pt x="1325488" y="600453"/>
                  </a:lnTo>
                  <a:lnTo>
                    <a:pt x="1317390" y="552524"/>
                  </a:lnTo>
                  <a:lnTo>
                    <a:pt x="1306247" y="505779"/>
                  </a:lnTo>
                  <a:lnTo>
                    <a:pt x="1292172" y="460335"/>
                  </a:lnTo>
                  <a:lnTo>
                    <a:pt x="1275279" y="416312"/>
                  </a:lnTo>
                  <a:lnTo>
                    <a:pt x="1255680" y="373827"/>
                  </a:lnTo>
                  <a:lnTo>
                    <a:pt x="1233487" y="333000"/>
                  </a:lnTo>
                  <a:lnTo>
                    <a:pt x="1208813" y="293949"/>
                  </a:lnTo>
                  <a:lnTo>
                    <a:pt x="1181771" y="256792"/>
                  </a:lnTo>
                  <a:lnTo>
                    <a:pt x="1152474" y="221647"/>
                  </a:lnTo>
                  <a:lnTo>
                    <a:pt x="1121034" y="188633"/>
                  </a:lnTo>
                  <a:lnTo>
                    <a:pt x="1087563" y="157869"/>
                  </a:lnTo>
                  <a:lnTo>
                    <a:pt x="1052175" y="129473"/>
                  </a:lnTo>
                  <a:lnTo>
                    <a:pt x="1014983" y="103563"/>
                  </a:lnTo>
                  <a:lnTo>
                    <a:pt x="976098" y="80257"/>
                  </a:lnTo>
                  <a:lnTo>
                    <a:pt x="935633" y="59675"/>
                  </a:lnTo>
                  <a:lnTo>
                    <a:pt x="893702" y="41934"/>
                  </a:lnTo>
                  <a:lnTo>
                    <a:pt x="850417" y="27154"/>
                  </a:lnTo>
                  <a:lnTo>
                    <a:pt x="805890" y="15451"/>
                  </a:lnTo>
                  <a:lnTo>
                    <a:pt x="760235" y="6946"/>
                  </a:lnTo>
                  <a:lnTo>
                    <a:pt x="713563" y="1756"/>
                  </a:lnTo>
                  <a:lnTo>
                    <a:pt x="665988" y="0"/>
                  </a:lnTo>
                  <a:close/>
                </a:path>
              </a:pathLst>
            </a:custGeom>
            <a:solidFill>
              <a:srgbClr val="254D73"/>
            </a:solidFill>
          </p:spPr>
          <p:txBody>
            <a:bodyPr wrap="square" lIns="0" tIns="0" rIns="0" bIns="0" rtlCol="0"/>
            <a:lstStyle/>
            <a:p>
              <a:endParaRPr>
                <a:solidFill>
                  <a:prstClr val="black"/>
                </a:solidFill>
                <a:latin typeface="Calibri"/>
              </a:endParaRPr>
            </a:p>
          </p:txBody>
        </p:sp>
        <p:sp>
          <p:nvSpPr>
            <p:cNvPr id="11" name="object 11"/>
            <p:cNvSpPr/>
            <p:nvPr/>
          </p:nvSpPr>
          <p:spPr>
            <a:xfrm>
              <a:off x="4542790" y="2902966"/>
              <a:ext cx="1332230" cy="1398905"/>
            </a:xfrm>
            <a:custGeom>
              <a:avLst/>
              <a:gdLst/>
              <a:ahLst/>
              <a:cxnLst/>
              <a:rect l="l" t="t" r="r" b="b"/>
              <a:pathLst>
                <a:path w="1332229" h="1398904">
                  <a:moveTo>
                    <a:pt x="0" y="699388"/>
                  </a:moveTo>
                  <a:lnTo>
                    <a:pt x="1672" y="649448"/>
                  </a:lnTo>
                  <a:lnTo>
                    <a:pt x="6614" y="600453"/>
                  </a:lnTo>
                  <a:lnTo>
                    <a:pt x="14712" y="552524"/>
                  </a:lnTo>
                  <a:lnTo>
                    <a:pt x="25855" y="505779"/>
                  </a:lnTo>
                  <a:lnTo>
                    <a:pt x="39928" y="460335"/>
                  </a:lnTo>
                  <a:lnTo>
                    <a:pt x="56821" y="416312"/>
                  </a:lnTo>
                  <a:lnTo>
                    <a:pt x="76419" y="373827"/>
                  </a:lnTo>
                  <a:lnTo>
                    <a:pt x="98610" y="333000"/>
                  </a:lnTo>
                  <a:lnTo>
                    <a:pt x="123281" y="293949"/>
                  </a:lnTo>
                  <a:lnTo>
                    <a:pt x="150320" y="256792"/>
                  </a:lnTo>
                  <a:lnTo>
                    <a:pt x="179614" y="221647"/>
                  </a:lnTo>
                  <a:lnTo>
                    <a:pt x="211050" y="188633"/>
                  </a:lnTo>
                  <a:lnTo>
                    <a:pt x="244516" y="157869"/>
                  </a:lnTo>
                  <a:lnTo>
                    <a:pt x="279898" y="129473"/>
                  </a:lnTo>
                  <a:lnTo>
                    <a:pt x="317084" y="103563"/>
                  </a:lnTo>
                  <a:lnTo>
                    <a:pt x="355961" y="80257"/>
                  </a:lnTo>
                  <a:lnTo>
                    <a:pt x="396417" y="59675"/>
                  </a:lnTo>
                  <a:lnTo>
                    <a:pt x="438339" y="41934"/>
                  </a:lnTo>
                  <a:lnTo>
                    <a:pt x="481613" y="27154"/>
                  </a:lnTo>
                  <a:lnTo>
                    <a:pt x="526128" y="15451"/>
                  </a:lnTo>
                  <a:lnTo>
                    <a:pt x="571771" y="6946"/>
                  </a:lnTo>
                  <a:lnTo>
                    <a:pt x="618428" y="1756"/>
                  </a:lnTo>
                  <a:lnTo>
                    <a:pt x="665988" y="0"/>
                  </a:lnTo>
                  <a:lnTo>
                    <a:pt x="713563" y="1756"/>
                  </a:lnTo>
                  <a:lnTo>
                    <a:pt x="760235" y="6946"/>
                  </a:lnTo>
                  <a:lnTo>
                    <a:pt x="805890" y="15451"/>
                  </a:lnTo>
                  <a:lnTo>
                    <a:pt x="850417" y="27154"/>
                  </a:lnTo>
                  <a:lnTo>
                    <a:pt x="893702" y="41934"/>
                  </a:lnTo>
                  <a:lnTo>
                    <a:pt x="935633" y="59675"/>
                  </a:lnTo>
                  <a:lnTo>
                    <a:pt x="976098" y="80257"/>
                  </a:lnTo>
                  <a:lnTo>
                    <a:pt x="1014983" y="103563"/>
                  </a:lnTo>
                  <a:lnTo>
                    <a:pt x="1052175" y="129473"/>
                  </a:lnTo>
                  <a:lnTo>
                    <a:pt x="1087563" y="157869"/>
                  </a:lnTo>
                  <a:lnTo>
                    <a:pt x="1121034" y="188633"/>
                  </a:lnTo>
                  <a:lnTo>
                    <a:pt x="1152474" y="221647"/>
                  </a:lnTo>
                  <a:lnTo>
                    <a:pt x="1181771" y="256792"/>
                  </a:lnTo>
                  <a:lnTo>
                    <a:pt x="1208813" y="293949"/>
                  </a:lnTo>
                  <a:lnTo>
                    <a:pt x="1233487" y="333000"/>
                  </a:lnTo>
                  <a:lnTo>
                    <a:pt x="1255680" y="373827"/>
                  </a:lnTo>
                  <a:lnTo>
                    <a:pt x="1275279" y="416312"/>
                  </a:lnTo>
                  <a:lnTo>
                    <a:pt x="1292172" y="460335"/>
                  </a:lnTo>
                  <a:lnTo>
                    <a:pt x="1306247" y="505779"/>
                  </a:lnTo>
                  <a:lnTo>
                    <a:pt x="1317390" y="552524"/>
                  </a:lnTo>
                  <a:lnTo>
                    <a:pt x="1325488" y="600453"/>
                  </a:lnTo>
                  <a:lnTo>
                    <a:pt x="1330430" y="649448"/>
                  </a:lnTo>
                  <a:lnTo>
                    <a:pt x="1332102" y="699388"/>
                  </a:lnTo>
                  <a:lnTo>
                    <a:pt x="1330430" y="749329"/>
                  </a:lnTo>
                  <a:lnTo>
                    <a:pt x="1325488" y="798324"/>
                  </a:lnTo>
                  <a:lnTo>
                    <a:pt x="1317390" y="846253"/>
                  </a:lnTo>
                  <a:lnTo>
                    <a:pt x="1306247" y="892998"/>
                  </a:lnTo>
                  <a:lnTo>
                    <a:pt x="1292172" y="938442"/>
                  </a:lnTo>
                  <a:lnTo>
                    <a:pt x="1275279" y="982465"/>
                  </a:lnTo>
                  <a:lnTo>
                    <a:pt x="1255680" y="1024950"/>
                  </a:lnTo>
                  <a:lnTo>
                    <a:pt x="1233487" y="1065777"/>
                  </a:lnTo>
                  <a:lnTo>
                    <a:pt x="1208813" y="1104828"/>
                  </a:lnTo>
                  <a:lnTo>
                    <a:pt x="1181771" y="1141985"/>
                  </a:lnTo>
                  <a:lnTo>
                    <a:pt x="1152474" y="1177130"/>
                  </a:lnTo>
                  <a:lnTo>
                    <a:pt x="1121034" y="1210144"/>
                  </a:lnTo>
                  <a:lnTo>
                    <a:pt x="1087563" y="1240908"/>
                  </a:lnTo>
                  <a:lnTo>
                    <a:pt x="1052175" y="1269304"/>
                  </a:lnTo>
                  <a:lnTo>
                    <a:pt x="1014983" y="1295214"/>
                  </a:lnTo>
                  <a:lnTo>
                    <a:pt x="976098" y="1318520"/>
                  </a:lnTo>
                  <a:lnTo>
                    <a:pt x="935633" y="1339102"/>
                  </a:lnTo>
                  <a:lnTo>
                    <a:pt x="893702" y="1356843"/>
                  </a:lnTo>
                  <a:lnTo>
                    <a:pt x="850417" y="1371623"/>
                  </a:lnTo>
                  <a:lnTo>
                    <a:pt x="805890" y="1383326"/>
                  </a:lnTo>
                  <a:lnTo>
                    <a:pt x="760235" y="1391831"/>
                  </a:lnTo>
                  <a:lnTo>
                    <a:pt x="713563" y="1397021"/>
                  </a:lnTo>
                  <a:lnTo>
                    <a:pt x="665988" y="1398778"/>
                  </a:lnTo>
                  <a:lnTo>
                    <a:pt x="618428" y="1397021"/>
                  </a:lnTo>
                  <a:lnTo>
                    <a:pt x="571771" y="1391831"/>
                  </a:lnTo>
                  <a:lnTo>
                    <a:pt x="526128" y="1383326"/>
                  </a:lnTo>
                  <a:lnTo>
                    <a:pt x="481613" y="1371623"/>
                  </a:lnTo>
                  <a:lnTo>
                    <a:pt x="438339" y="1356843"/>
                  </a:lnTo>
                  <a:lnTo>
                    <a:pt x="396417" y="1339102"/>
                  </a:lnTo>
                  <a:lnTo>
                    <a:pt x="355961" y="1318520"/>
                  </a:lnTo>
                  <a:lnTo>
                    <a:pt x="317084" y="1295214"/>
                  </a:lnTo>
                  <a:lnTo>
                    <a:pt x="279898" y="1269304"/>
                  </a:lnTo>
                  <a:lnTo>
                    <a:pt x="244516" y="1240908"/>
                  </a:lnTo>
                  <a:lnTo>
                    <a:pt x="211050" y="1210144"/>
                  </a:lnTo>
                  <a:lnTo>
                    <a:pt x="179614" y="1177130"/>
                  </a:lnTo>
                  <a:lnTo>
                    <a:pt x="150320" y="1141985"/>
                  </a:lnTo>
                  <a:lnTo>
                    <a:pt x="123281" y="1104828"/>
                  </a:lnTo>
                  <a:lnTo>
                    <a:pt x="98610" y="1065777"/>
                  </a:lnTo>
                  <a:lnTo>
                    <a:pt x="76419" y="1024950"/>
                  </a:lnTo>
                  <a:lnTo>
                    <a:pt x="56821" y="982465"/>
                  </a:lnTo>
                  <a:lnTo>
                    <a:pt x="39928" y="938442"/>
                  </a:lnTo>
                  <a:lnTo>
                    <a:pt x="25855" y="892998"/>
                  </a:lnTo>
                  <a:lnTo>
                    <a:pt x="14712" y="846253"/>
                  </a:lnTo>
                  <a:lnTo>
                    <a:pt x="6614" y="798324"/>
                  </a:lnTo>
                  <a:lnTo>
                    <a:pt x="1672" y="749329"/>
                  </a:lnTo>
                  <a:lnTo>
                    <a:pt x="0" y="699388"/>
                  </a:lnTo>
                  <a:close/>
                </a:path>
              </a:pathLst>
            </a:custGeom>
            <a:ln w="38100">
              <a:solidFill>
                <a:srgbClr val="FFFFFF"/>
              </a:solidFill>
            </a:ln>
          </p:spPr>
          <p:txBody>
            <a:bodyPr wrap="square" lIns="0" tIns="0" rIns="0" bIns="0" rtlCol="0"/>
            <a:lstStyle/>
            <a:p>
              <a:endParaRPr>
                <a:solidFill>
                  <a:prstClr val="black"/>
                </a:solidFill>
                <a:latin typeface="Calibri"/>
              </a:endParaRPr>
            </a:p>
          </p:txBody>
        </p:sp>
      </p:grpSp>
      <p:sp>
        <p:nvSpPr>
          <p:cNvPr id="12" name="object 12"/>
          <p:cNvSpPr txBox="1"/>
          <p:nvPr/>
        </p:nvSpPr>
        <p:spPr>
          <a:xfrm>
            <a:off x="6250052" y="3414472"/>
            <a:ext cx="984885" cy="346075"/>
          </a:xfrm>
          <a:prstGeom prst="rect">
            <a:avLst/>
          </a:prstGeom>
        </p:spPr>
        <p:txBody>
          <a:bodyPr vert="horz" wrap="square" lIns="0" tIns="12700" rIns="0" bIns="0" rtlCol="0">
            <a:spAutoFit/>
          </a:bodyPr>
          <a:lstStyle/>
          <a:p>
            <a:pPr marL="12700">
              <a:spcBef>
                <a:spcPts val="100"/>
              </a:spcBef>
            </a:pPr>
            <a:r>
              <a:rPr sz="2100" b="1" dirty="0">
                <a:solidFill>
                  <a:srgbClr val="FFFFFF"/>
                </a:solidFill>
                <a:latin typeface="Microsoft YaHei"/>
                <a:cs typeface="Microsoft YaHei"/>
              </a:rPr>
              <a:t>班</a:t>
            </a:r>
            <a:r>
              <a:rPr sz="2100" b="1" spc="-50" dirty="0">
                <a:solidFill>
                  <a:srgbClr val="FFFFFF"/>
                </a:solidFill>
                <a:latin typeface="Microsoft YaHei"/>
                <a:cs typeface="Microsoft YaHei"/>
              </a:rPr>
              <a:t> </a:t>
            </a:r>
            <a:r>
              <a:rPr sz="2100" b="1" dirty="0">
                <a:solidFill>
                  <a:srgbClr val="FFFFFF"/>
                </a:solidFill>
                <a:latin typeface="Microsoft YaHei"/>
                <a:cs typeface="Microsoft YaHei"/>
              </a:rPr>
              <a:t>導</a:t>
            </a:r>
            <a:r>
              <a:rPr sz="2100" b="1" spc="-50" dirty="0">
                <a:solidFill>
                  <a:srgbClr val="FFFFFF"/>
                </a:solidFill>
                <a:latin typeface="Microsoft YaHei"/>
                <a:cs typeface="Microsoft YaHei"/>
              </a:rPr>
              <a:t> </a:t>
            </a:r>
            <a:r>
              <a:rPr sz="2100" b="1" dirty="0">
                <a:solidFill>
                  <a:srgbClr val="FFFFFF"/>
                </a:solidFill>
                <a:latin typeface="Microsoft YaHei"/>
                <a:cs typeface="Microsoft YaHei"/>
              </a:rPr>
              <a:t>師</a:t>
            </a:r>
            <a:endParaRPr sz="2100">
              <a:solidFill>
                <a:prstClr val="black"/>
              </a:solidFill>
              <a:latin typeface="Microsoft YaHei"/>
              <a:cs typeface="Microsoft YaHei"/>
            </a:endParaRPr>
          </a:p>
        </p:txBody>
      </p:sp>
      <p:grpSp>
        <p:nvGrpSpPr>
          <p:cNvPr id="13" name="object 13"/>
          <p:cNvGrpSpPr/>
          <p:nvPr/>
        </p:nvGrpSpPr>
        <p:grpSpPr>
          <a:xfrm>
            <a:off x="7680072" y="2793238"/>
            <a:ext cx="1542415" cy="1620520"/>
            <a:chOff x="6156071" y="2793238"/>
            <a:chExt cx="1542415" cy="1620520"/>
          </a:xfrm>
        </p:grpSpPr>
        <p:sp>
          <p:nvSpPr>
            <p:cNvPr id="14" name="object 14"/>
            <p:cNvSpPr/>
            <p:nvPr/>
          </p:nvSpPr>
          <p:spPr>
            <a:xfrm>
              <a:off x="6156071" y="2793238"/>
              <a:ext cx="1542415" cy="1620520"/>
            </a:xfrm>
            <a:custGeom>
              <a:avLst/>
              <a:gdLst/>
              <a:ahLst/>
              <a:cxnLst/>
              <a:rect l="l" t="t" r="r" b="b"/>
              <a:pathLst>
                <a:path w="1542415" h="1620520">
                  <a:moveTo>
                    <a:pt x="770889" y="0"/>
                  </a:moveTo>
                  <a:lnTo>
                    <a:pt x="723934" y="1478"/>
                  </a:lnTo>
                  <a:lnTo>
                    <a:pt x="677722" y="5857"/>
                  </a:lnTo>
                  <a:lnTo>
                    <a:pt x="632333" y="13052"/>
                  </a:lnTo>
                  <a:lnTo>
                    <a:pt x="587850" y="22977"/>
                  </a:lnTo>
                  <a:lnTo>
                    <a:pt x="544352" y="35549"/>
                  </a:lnTo>
                  <a:lnTo>
                    <a:pt x="501920" y="50682"/>
                  </a:lnTo>
                  <a:lnTo>
                    <a:pt x="460635" y="68292"/>
                  </a:lnTo>
                  <a:lnTo>
                    <a:pt x="420577" y="88294"/>
                  </a:lnTo>
                  <a:lnTo>
                    <a:pt x="381827" y="110602"/>
                  </a:lnTo>
                  <a:lnTo>
                    <a:pt x="344467" y="135133"/>
                  </a:lnTo>
                  <a:lnTo>
                    <a:pt x="308575" y="161802"/>
                  </a:lnTo>
                  <a:lnTo>
                    <a:pt x="274234" y="190522"/>
                  </a:lnTo>
                  <a:lnTo>
                    <a:pt x="241524" y="221211"/>
                  </a:lnTo>
                  <a:lnTo>
                    <a:pt x="210525" y="253783"/>
                  </a:lnTo>
                  <a:lnTo>
                    <a:pt x="181319" y="288154"/>
                  </a:lnTo>
                  <a:lnTo>
                    <a:pt x="153985" y="324237"/>
                  </a:lnTo>
                  <a:lnTo>
                    <a:pt x="128605" y="361950"/>
                  </a:lnTo>
                  <a:lnTo>
                    <a:pt x="105259" y="401207"/>
                  </a:lnTo>
                  <a:lnTo>
                    <a:pt x="84028" y="441922"/>
                  </a:lnTo>
                  <a:lnTo>
                    <a:pt x="64993" y="484013"/>
                  </a:lnTo>
                  <a:lnTo>
                    <a:pt x="48234" y="527392"/>
                  </a:lnTo>
                  <a:lnTo>
                    <a:pt x="33832" y="571977"/>
                  </a:lnTo>
                  <a:lnTo>
                    <a:pt x="21867" y="617682"/>
                  </a:lnTo>
                  <a:lnTo>
                    <a:pt x="12421" y="664422"/>
                  </a:lnTo>
                  <a:lnTo>
                    <a:pt x="5574" y="712112"/>
                  </a:lnTo>
                  <a:lnTo>
                    <a:pt x="1407" y="760668"/>
                  </a:lnTo>
                  <a:lnTo>
                    <a:pt x="0" y="810006"/>
                  </a:lnTo>
                  <a:lnTo>
                    <a:pt x="1407" y="859356"/>
                  </a:lnTo>
                  <a:lnTo>
                    <a:pt x="5574" y="907923"/>
                  </a:lnTo>
                  <a:lnTo>
                    <a:pt x="12421" y="955623"/>
                  </a:lnTo>
                  <a:lnTo>
                    <a:pt x="21867" y="1002370"/>
                  </a:lnTo>
                  <a:lnTo>
                    <a:pt x="33832" y="1048081"/>
                  </a:lnTo>
                  <a:lnTo>
                    <a:pt x="48234" y="1092670"/>
                  </a:lnTo>
                  <a:lnTo>
                    <a:pt x="64993" y="1136053"/>
                  </a:lnTo>
                  <a:lnTo>
                    <a:pt x="84028" y="1178145"/>
                  </a:lnTo>
                  <a:lnTo>
                    <a:pt x="105259" y="1218861"/>
                  </a:lnTo>
                  <a:lnTo>
                    <a:pt x="128605" y="1258117"/>
                  </a:lnTo>
                  <a:lnTo>
                    <a:pt x="153985" y="1295828"/>
                  </a:lnTo>
                  <a:lnTo>
                    <a:pt x="181319" y="1331910"/>
                  </a:lnTo>
                  <a:lnTo>
                    <a:pt x="210525" y="1366277"/>
                  </a:lnTo>
                  <a:lnTo>
                    <a:pt x="241524" y="1398845"/>
                  </a:lnTo>
                  <a:lnTo>
                    <a:pt x="274234" y="1429530"/>
                  </a:lnTo>
                  <a:lnTo>
                    <a:pt x="308575" y="1458247"/>
                  </a:lnTo>
                  <a:lnTo>
                    <a:pt x="344467" y="1484911"/>
                  </a:lnTo>
                  <a:lnTo>
                    <a:pt x="381827" y="1509437"/>
                  </a:lnTo>
                  <a:lnTo>
                    <a:pt x="420577" y="1531741"/>
                  </a:lnTo>
                  <a:lnTo>
                    <a:pt x="460635" y="1551738"/>
                  </a:lnTo>
                  <a:lnTo>
                    <a:pt x="501920" y="1569343"/>
                  </a:lnTo>
                  <a:lnTo>
                    <a:pt x="544352" y="1584472"/>
                  </a:lnTo>
                  <a:lnTo>
                    <a:pt x="587850" y="1597041"/>
                  </a:lnTo>
                  <a:lnTo>
                    <a:pt x="632333" y="1606963"/>
                  </a:lnTo>
                  <a:lnTo>
                    <a:pt x="677722" y="1614156"/>
                  </a:lnTo>
                  <a:lnTo>
                    <a:pt x="723934" y="1618533"/>
                  </a:lnTo>
                  <a:lnTo>
                    <a:pt x="770889" y="1620012"/>
                  </a:lnTo>
                  <a:lnTo>
                    <a:pt x="817859" y="1618533"/>
                  </a:lnTo>
                  <a:lnTo>
                    <a:pt x="864084" y="1614156"/>
                  </a:lnTo>
                  <a:lnTo>
                    <a:pt x="909483" y="1606963"/>
                  </a:lnTo>
                  <a:lnTo>
                    <a:pt x="953978" y="1597041"/>
                  </a:lnTo>
                  <a:lnTo>
                    <a:pt x="997485" y="1584472"/>
                  </a:lnTo>
                  <a:lnTo>
                    <a:pt x="1039926" y="1569343"/>
                  </a:lnTo>
                  <a:lnTo>
                    <a:pt x="1081220" y="1551738"/>
                  </a:lnTo>
                  <a:lnTo>
                    <a:pt x="1121285" y="1531741"/>
                  </a:lnTo>
                  <a:lnTo>
                    <a:pt x="1160041" y="1509437"/>
                  </a:lnTo>
                  <a:lnTo>
                    <a:pt x="1197408" y="1484911"/>
                  </a:lnTo>
                  <a:lnTo>
                    <a:pt x="1233304" y="1458247"/>
                  </a:lnTo>
                  <a:lnTo>
                    <a:pt x="1267650" y="1429530"/>
                  </a:lnTo>
                  <a:lnTo>
                    <a:pt x="1300364" y="1398845"/>
                  </a:lnTo>
                  <a:lnTo>
                    <a:pt x="1331367" y="1366277"/>
                  </a:lnTo>
                  <a:lnTo>
                    <a:pt x="1360576" y="1331910"/>
                  </a:lnTo>
                  <a:lnTo>
                    <a:pt x="1387912" y="1295828"/>
                  </a:lnTo>
                  <a:lnTo>
                    <a:pt x="1413295" y="1258117"/>
                  </a:lnTo>
                  <a:lnTo>
                    <a:pt x="1436642" y="1218861"/>
                  </a:lnTo>
                  <a:lnTo>
                    <a:pt x="1457875" y="1178145"/>
                  </a:lnTo>
                  <a:lnTo>
                    <a:pt x="1476911" y="1136053"/>
                  </a:lnTo>
                  <a:lnTo>
                    <a:pt x="1493671" y="1092670"/>
                  </a:lnTo>
                  <a:lnTo>
                    <a:pt x="1508074" y="1048081"/>
                  </a:lnTo>
                  <a:lnTo>
                    <a:pt x="1520038" y="1002370"/>
                  </a:lnTo>
                  <a:lnTo>
                    <a:pt x="1529485" y="955623"/>
                  </a:lnTo>
                  <a:lnTo>
                    <a:pt x="1536332" y="907923"/>
                  </a:lnTo>
                  <a:lnTo>
                    <a:pt x="1540499" y="859356"/>
                  </a:lnTo>
                  <a:lnTo>
                    <a:pt x="1541906" y="810006"/>
                  </a:lnTo>
                  <a:lnTo>
                    <a:pt x="1540499" y="760668"/>
                  </a:lnTo>
                  <a:lnTo>
                    <a:pt x="1536332" y="712112"/>
                  </a:lnTo>
                  <a:lnTo>
                    <a:pt x="1529485" y="664422"/>
                  </a:lnTo>
                  <a:lnTo>
                    <a:pt x="1520038" y="617682"/>
                  </a:lnTo>
                  <a:lnTo>
                    <a:pt x="1508074" y="571977"/>
                  </a:lnTo>
                  <a:lnTo>
                    <a:pt x="1493671" y="527392"/>
                  </a:lnTo>
                  <a:lnTo>
                    <a:pt x="1476911" y="484013"/>
                  </a:lnTo>
                  <a:lnTo>
                    <a:pt x="1457875" y="441922"/>
                  </a:lnTo>
                  <a:lnTo>
                    <a:pt x="1436642" y="401207"/>
                  </a:lnTo>
                  <a:lnTo>
                    <a:pt x="1413295" y="361950"/>
                  </a:lnTo>
                  <a:lnTo>
                    <a:pt x="1387912" y="324237"/>
                  </a:lnTo>
                  <a:lnTo>
                    <a:pt x="1360576" y="288154"/>
                  </a:lnTo>
                  <a:lnTo>
                    <a:pt x="1331367" y="253783"/>
                  </a:lnTo>
                  <a:lnTo>
                    <a:pt x="1300364" y="221211"/>
                  </a:lnTo>
                  <a:lnTo>
                    <a:pt x="1267650" y="190522"/>
                  </a:lnTo>
                  <a:lnTo>
                    <a:pt x="1233304" y="161802"/>
                  </a:lnTo>
                  <a:lnTo>
                    <a:pt x="1197408" y="135133"/>
                  </a:lnTo>
                  <a:lnTo>
                    <a:pt x="1160041" y="110602"/>
                  </a:lnTo>
                  <a:lnTo>
                    <a:pt x="1121285" y="88294"/>
                  </a:lnTo>
                  <a:lnTo>
                    <a:pt x="1081220" y="68292"/>
                  </a:lnTo>
                  <a:lnTo>
                    <a:pt x="1039926" y="50682"/>
                  </a:lnTo>
                  <a:lnTo>
                    <a:pt x="997485" y="35549"/>
                  </a:lnTo>
                  <a:lnTo>
                    <a:pt x="953978" y="22977"/>
                  </a:lnTo>
                  <a:lnTo>
                    <a:pt x="909483" y="13052"/>
                  </a:lnTo>
                  <a:lnTo>
                    <a:pt x="864084" y="5857"/>
                  </a:lnTo>
                  <a:lnTo>
                    <a:pt x="817859" y="1478"/>
                  </a:lnTo>
                  <a:lnTo>
                    <a:pt x="770889" y="0"/>
                  </a:lnTo>
                  <a:close/>
                </a:path>
              </a:pathLst>
            </a:custGeom>
            <a:solidFill>
              <a:srgbClr val="84B5D4">
                <a:alpha val="47842"/>
              </a:srgbClr>
            </a:solidFill>
          </p:spPr>
          <p:txBody>
            <a:bodyPr wrap="square" lIns="0" tIns="0" rIns="0" bIns="0" rtlCol="0"/>
            <a:lstStyle/>
            <a:p>
              <a:endParaRPr>
                <a:solidFill>
                  <a:prstClr val="black"/>
                </a:solidFill>
                <a:latin typeface="Calibri"/>
              </a:endParaRPr>
            </a:p>
          </p:txBody>
        </p:sp>
        <p:sp>
          <p:nvSpPr>
            <p:cNvPr id="15" name="object 15"/>
            <p:cNvSpPr/>
            <p:nvPr/>
          </p:nvSpPr>
          <p:spPr>
            <a:xfrm>
              <a:off x="6261481" y="2902966"/>
              <a:ext cx="1332230" cy="1398905"/>
            </a:xfrm>
            <a:custGeom>
              <a:avLst/>
              <a:gdLst/>
              <a:ahLst/>
              <a:cxnLst/>
              <a:rect l="l" t="t" r="r" b="b"/>
              <a:pathLst>
                <a:path w="1332229" h="1398904">
                  <a:moveTo>
                    <a:pt x="665988" y="0"/>
                  </a:moveTo>
                  <a:lnTo>
                    <a:pt x="618413" y="1756"/>
                  </a:lnTo>
                  <a:lnTo>
                    <a:pt x="571743" y="6946"/>
                  </a:lnTo>
                  <a:lnTo>
                    <a:pt x="526091" y="15451"/>
                  </a:lnTo>
                  <a:lnTo>
                    <a:pt x="481568" y="27154"/>
                  </a:lnTo>
                  <a:lnTo>
                    <a:pt x="438288" y="41934"/>
                  </a:lnTo>
                  <a:lnTo>
                    <a:pt x="396363" y="59675"/>
                  </a:lnTo>
                  <a:lnTo>
                    <a:pt x="355905" y="80257"/>
                  </a:lnTo>
                  <a:lnTo>
                    <a:pt x="317028" y="103563"/>
                  </a:lnTo>
                  <a:lnTo>
                    <a:pt x="279843" y="129473"/>
                  </a:lnTo>
                  <a:lnTo>
                    <a:pt x="244463" y="157869"/>
                  </a:lnTo>
                  <a:lnTo>
                    <a:pt x="211001" y="188633"/>
                  </a:lnTo>
                  <a:lnTo>
                    <a:pt x="179569" y="221647"/>
                  </a:lnTo>
                  <a:lnTo>
                    <a:pt x="150280" y="256792"/>
                  </a:lnTo>
                  <a:lnTo>
                    <a:pt x="123246" y="293949"/>
                  </a:lnTo>
                  <a:lnTo>
                    <a:pt x="98580" y="333000"/>
                  </a:lnTo>
                  <a:lnTo>
                    <a:pt x="76394" y="373827"/>
                  </a:lnTo>
                  <a:lnTo>
                    <a:pt x="56801" y="416312"/>
                  </a:lnTo>
                  <a:lnTo>
                    <a:pt x="39914" y="460335"/>
                  </a:lnTo>
                  <a:lnTo>
                    <a:pt x="25845" y="505779"/>
                  </a:lnTo>
                  <a:lnTo>
                    <a:pt x="14706" y="552524"/>
                  </a:lnTo>
                  <a:lnTo>
                    <a:pt x="6611" y="600453"/>
                  </a:lnTo>
                  <a:lnTo>
                    <a:pt x="1671" y="649448"/>
                  </a:lnTo>
                  <a:lnTo>
                    <a:pt x="0" y="699388"/>
                  </a:lnTo>
                  <a:lnTo>
                    <a:pt x="1671" y="749329"/>
                  </a:lnTo>
                  <a:lnTo>
                    <a:pt x="6611" y="798324"/>
                  </a:lnTo>
                  <a:lnTo>
                    <a:pt x="14706" y="846253"/>
                  </a:lnTo>
                  <a:lnTo>
                    <a:pt x="25845" y="892998"/>
                  </a:lnTo>
                  <a:lnTo>
                    <a:pt x="39914" y="938442"/>
                  </a:lnTo>
                  <a:lnTo>
                    <a:pt x="56801" y="982465"/>
                  </a:lnTo>
                  <a:lnTo>
                    <a:pt x="76394" y="1024950"/>
                  </a:lnTo>
                  <a:lnTo>
                    <a:pt x="98580" y="1065777"/>
                  </a:lnTo>
                  <a:lnTo>
                    <a:pt x="123246" y="1104828"/>
                  </a:lnTo>
                  <a:lnTo>
                    <a:pt x="150280" y="1141985"/>
                  </a:lnTo>
                  <a:lnTo>
                    <a:pt x="179569" y="1177130"/>
                  </a:lnTo>
                  <a:lnTo>
                    <a:pt x="211001" y="1210144"/>
                  </a:lnTo>
                  <a:lnTo>
                    <a:pt x="244463" y="1240908"/>
                  </a:lnTo>
                  <a:lnTo>
                    <a:pt x="279843" y="1269304"/>
                  </a:lnTo>
                  <a:lnTo>
                    <a:pt x="317028" y="1295214"/>
                  </a:lnTo>
                  <a:lnTo>
                    <a:pt x="355905" y="1318520"/>
                  </a:lnTo>
                  <a:lnTo>
                    <a:pt x="396363" y="1339102"/>
                  </a:lnTo>
                  <a:lnTo>
                    <a:pt x="438288" y="1356843"/>
                  </a:lnTo>
                  <a:lnTo>
                    <a:pt x="481568" y="1371623"/>
                  </a:lnTo>
                  <a:lnTo>
                    <a:pt x="526091" y="1383326"/>
                  </a:lnTo>
                  <a:lnTo>
                    <a:pt x="571743" y="1391831"/>
                  </a:lnTo>
                  <a:lnTo>
                    <a:pt x="618413" y="1397021"/>
                  </a:lnTo>
                  <a:lnTo>
                    <a:pt x="665988" y="1398778"/>
                  </a:lnTo>
                  <a:lnTo>
                    <a:pt x="713547" y="1397021"/>
                  </a:lnTo>
                  <a:lnTo>
                    <a:pt x="760204" y="1391831"/>
                  </a:lnTo>
                  <a:lnTo>
                    <a:pt x="805847" y="1383326"/>
                  </a:lnTo>
                  <a:lnTo>
                    <a:pt x="850362" y="1371623"/>
                  </a:lnTo>
                  <a:lnTo>
                    <a:pt x="893636" y="1356843"/>
                  </a:lnTo>
                  <a:lnTo>
                    <a:pt x="935558" y="1339102"/>
                  </a:lnTo>
                  <a:lnTo>
                    <a:pt x="976014" y="1318520"/>
                  </a:lnTo>
                  <a:lnTo>
                    <a:pt x="1014891" y="1295214"/>
                  </a:lnTo>
                  <a:lnTo>
                    <a:pt x="1052077" y="1269304"/>
                  </a:lnTo>
                  <a:lnTo>
                    <a:pt x="1087459" y="1240908"/>
                  </a:lnTo>
                  <a:lnTo>
                    <a:pt x="1120925" y="1210144"/>
                  </a:lnTo>
                  <a:lnTo>
                    <a:pt x="1152361" y="1177130"/>
                  </a:lnTo>
                  <a:lnTo>
                    <a:pt x="1181655" y="1141985"/>
                  </a:lnTo>
                  <a:lnTo>
                    <a:pt x="1208694" y="1104828"/>
                  </a:lnTo>
                  <a:lnTo>
                    <a:pt x="1233365" y="1065777"/>
                  </a:lnTo>
                  <a:lnTo>
                    <a:pt x="1255556" y="1024950"/>
                  </a:lnTo>
                  <a:lnTo>
                    <a:pt x="1275154" y="982465"/>
                  </a:lnTo>
                  <a:lnTo>
                    <a:pt x="1292047" y="938442"/>
                  </a:lnTo>
                  <a:lnTo>
                    <a:pt x="1306120" y="892998"/>
                  </a:lnTo>
                  <a:lnTo>
                    <a:pt x="1317263" y="846253"/>
                  </a:lnTo>
                  <a:lnTo>
                    <a:pt x="1325361" y="798324"/>
                  </a:lnTo>
                  <a:lnTo>
                    <a:pt x="1330303" y="749329"/>
                  </a:lnTo>
                  <a:lnTo>
                    <a:pt x="1331976" y="699388"/>
                  </a:lnTo>
                  <a:lnTo>
                    <a:pt x="1330303" y="649448"/>
                  </a:lnTo>
                  <a:lnTo>
                    <a:pt x="1325361" y="600453"/>
                  </a:lnTo>
                  <a:lnTo>
                    <a:pt x="1317263" y="552524"/>
                  </a:lnTo>
                  <a:lnTo>
                    <a:pt x="1306120" y="505779"/>
                  </a:lnTo>
                  <a:lnTo>
                    <a:pt x="1292047" y="460335"/>
                  </a:lnTo>
                  <a:lnTo>
                    <a:pt x="1275154" y="416312"/>
                  </a:lnTo>
                  <a:lnTo>
                    <a:pt x="1255556" y="373827"/>
                  </a:lnTo>
                  <a:lnTo>
                    <a:pt x="1233365" y="333000"/>
                  </a:lnTo>
                  <a:lnTo>
                    <a:pt x="1208694" y="293949"/>
                  </a:lnTo>
                  <a:lnTo>
                    <a:pt x="1181655" y="256792"/>
                  </a:lnTo>
                  <a:lnTo>
                    <a:pt x="1152361" y="221647"/>
                  </a:lnTo>
                  <a:lnTo>
                    <a:pt x="1120925" y="188633"/>
                  </a:lnTo>
                  <a:lnTo>
                    <a:pt x="1087459" y="157869"/>
                  </a:lnTo>
                  <a:lnTo>
                    <a:pt x="1052077" y="129473"/>
                  </a:lnTo>
                  <a:lnTo>
                    <a:pt x="1014891" y="103563"/>
                  </a:lnTo>
                  <a:lnTo>
                    <a:pt x="976014" y="80257"/>
                  </a:lnTo>
                  <a:lnTo>
                    <a:pt x="935558" y="59675"/>
                  </a:lnTo>
                  <a:lnTo>
                    <a:pt x="893636" y="41934"/>
                  </a:lnTo>
                  <a:lnTo>
                    <a:pt x="850362" y="27154"/>
                  </a:lnTo>
                  <a:lnTo>
                    <a:pt x="805847" y="15451"/>
                  </a:lnTo>
                  <a:lnTo>
                    <a:pt x="760204" y="6946"/>
                  </a:lnTo>
                  <a:lnTo>
                    <a:pt x="713547" y="1756"/>
                  </a:lnTo>
                  <a:lnTo>
                    <a:pt x="665988" y="0"/>
                  </a:lnTo>
                  <a:close/>
                </a:path>
              </a:pathLst>
            </a:custGeom>
            <a:solidFill>
              <a:srgbClr val="84B5D4"/>
            </a:solidFill>
          </p:spPr>
          <p:txBody>
            <a:bodyPr wrap="square" lIns="0" tIns="0" rIns="0" bIns="0" rtlCol="0"/>
            <a:lstStyle/>
            <a:p>
              <a:endParaRPr>
                <a:solidFill>
                  <a:prstClr val="black"/>
                </a:solidFill>
                <a:latin typeface="Calibri"/>
              </a:endParaRPr>
            </a:p>
          </p:txBody>
        </p:sp>
        <p:sp>
          <p:nvSpPr>
            <p:cNvPr id="16" name="object 16"/>
            <p:cNvSpPr/>
            <p:nvPr/>
          </p:nvSpPr>
          <p:spPr>
            <a:xfrm>
              <a:off x="6261481" y="2902966"/>
              <a:ext cx="1332230" cy="1398905"/>
            </a:xfrm>
            <a:custGeom>
              <a:avLst/>
              <a:gdLst/>
              <a:ahLst/>
              <a:cxnLst/>
              <a:rect l="l" t="t" r="r" b="b"/>
              <a:pathLst>
                <a:path w="1332229" h="1398904">
                  <a:moveTo>
                    <a:pt x="0" y="699388"/>
                  </a:moveTo>
                  <a:lnTo>
                    <a:pt x="1671" y="649448"/>
                  </a:lnTo>
                  <a:lnTo>
                    <a:pt x="6611" y="600453"/>
                  </a:lnTo>
                  <a:lnTo>
                    <a:pt x="14706" y="552524"/>
                  </a:lnTo>
                  <a:lnTo>
                    <a:pt x="25845" y="505779"/>
                  </a:lnTo>
                  <a:lnTo>
                    <a:pt x="39914" y="460335"/>
                  </a:lnTo>
                  <a:lnTo>
                    <a:pt x="56801" y="416312"/>
                  </a:lnTo>
                  <a:lnTo>
                    <a:pt x="76394" y="373827"/>
                  </a:lnTo>
                  <a:lnTo>
                    <a:pt x="98580" y="333000"/>
                  </a:lnTo>
                  <a:lnTo>
                    <a:pt x="123246" y="293949"/>
                  </a:lnTo>
                  <a:lnTo>
                    <a:pt x="150280" y="256792"/>
                  </a:lnTo>
                  <a:lnTo>
                    <a:pt x="179569" y="221647"/>
                  </a:lnTo>
                  <a:lnTo>
                    <a:pt x="211001" y="188633"/>
                  </a:lnTo>
                  <a:lnTo>
                    <a:pt x="244463" y="157869"/>
                  </a:lnTo>
                  <a:lnTo>
                    <a:pt x="279843" y="129473"/>
                  </a:lnTo>
                  <a:lnTo>
                    <a:pt x="317028" y="103563"/>
                  </a:lnTo>
                  <a:lnTo>
                    <a:pt x="355905" y="80257"/>
                  </a:lnTo>
                  <a:lnTo>
                    <a:pt x="396363" y="59675"/>
                  </a:lnTo>
                  <a:lnTo>
                    <a:pt x="438288" y="41934"/>
                  </a:lnTo>
                  <a:lnTo>
                    <a:pt x="481568" y="27154"/>
                  </a:lnTo>
                  <a:lnTo>
                    <a:pt x="526091" y="15451"/>
                  </a:lnTo>
                  <a:lnTo>
                    <a:pt x="571743" y="6946"/>
                  </a:lnTo>
                  <a:lnTo>
                    <a:pt x="618413" y="1756"/>
                  </a:lnTo>
                  <a:lnTo>
                    <a:pt x="665988" y="0"/>
                  </a:lnTo>
                  <a:lnTo>
                    <a:pt x="713547" y="1756"/>
                  </a:lnTo>
                  <a:lnTo>
                    <a:pt x="760204" y="6946"/>
                  </a:lnTo>
                  <a:lnTo>
                    <a:pt x="805847" y="15451"/>
                  </a:lnTo>
                  <a:lnTo>
                    <a:pt x="850362" y="27154"/>
                  </a:lnTo>
                  <a:lnTo>
                    <a:pt x="893636" y="41934"/>
                  </a:lnTo>
                  <a:lnTo>
                    <a:pt x="935558" y="59675"/>
                  </a:lnTo>
                  <a:lnTo>
                    <a:pt x="976014" y="80257"/>
                  </a:lnTo>
                  <a:lnTo>
                    <a:pt x="1014891" y="103563"/>
                  </a:lnTo>
                  <a:lnTo>
                    <a:pt x="1052077" y="129473"/>
                  </a:lnTo>
                  <a:lnTo>
                    <a:pt x="1087459" y="157869"/>
                  </a:lnTo>
                  <a:lnTo>
                    <a:pt x="1120925" y="188633"/>
                  </a:lnTo>
                  <a:lnTo>
                    <a:pt x="1152361" y="221647"/>
                  </a:lnTo>
                  <a:lnTo>
                    <a:pt x="1181655" y="256792"/>
                  </a:lnTo>
                  <a:lnTo>
                    <a:pt x="1208694" y="293949"/>
                  </a:lnTo>
                  <a:lnTo>
                    <a:pt x="1233365" y="333000"/>
                  </a:lnTo>
                  <a:lnTo>
                    <a:pt x="1255556" y="373827"/>
                  </a:lnTo>
                  <a:lnTo>
                    <a:pt x="1275154" y="416312"/>
                  </a:lnTo>
                  <a:lnTo>
                    <a:pt x="1292047" y="460335"/>
                  </a:lnTo>
                  <a:lnTo>
                    <a:pt x="1306120" y="505779"/>
                  </a:lnTo>
                  <a:lnTo>
                    <a:pt x="1317263" y="552524"/>
                  </a:lnTo>
                  <a:lnTo>
                    <a:pt x="1325361" y="600453"/>
                  </a:lnTo>
                  <a:lnTo>
                    <a:pt x="1330303" y="649448"/>
                  </a:lnTo>
                  <a:lnTo>
                    <a:pt x="1331976" y="699388"/>
                  </a:lnTo>
                  <a:lnTo>
                    <a:pt x="1330303" y="749329"/>
                  </a:lnTo>
                  <a:lnTo>
                    <a:pt x="1325361" y="798324"/>
                  </a:lnTo>
                  <a:lnTo>
                    <a:pt x="1317263" y="846253"/>
                  </a:lnTo>
                  <a:lnTo>
                    <a:pt x="1306120" y="892998"/>
                  </a:lnTo>
                  <a:lnTo>
                    <a:pt x="1292047" y="938442"/>
                  </a:lnTo>
                  <a:lnTo>
                    <a:pt x="1275154" y="982465"/>
                  </a:lnTo>
                  <a:lnTo>
                    <a:pt x="1255556" y="1024950"/>
                  </a:lnTo>
                  <a:lnTo>
                    <a:pt x="1233365" y="1065777"/>
                  </a:lnTo>
                  <a:lnTo>
                    <a:pt x="1208694" y="1104828"/>
                  </a:lnTo>
                  <a:lnTo>
                    <a:pt x="1181655" y="1141985"/>
                  </a:lnTo>
                  <a:lnTo>
                    <a:pt x="1152361" y="1177130"/>
                  </a:lnTo>
                  <a:lnTo>
                    <a:pt x="1120925" y="1210144"/>
                  </a:lnTo>
                  <a:lnTo>
                    <a:pt x="1087459" y="1240908"/>
                  </a:lnTo>
                  <a:lnTo>
                    <a:pt x="1052077" y="1269304"/>
                  </a:lnTo>
                  <a:lnTo>
                    <a:pt x="1014891" y="1295214"/>
                  </a:lnTo>
                  <a:lnTo>
                    <a:pt x="976014" y="1318520"/>
                  </a:lnTo>
                  <a:lnTo>
                    <a:pt x="935558" y="1339102"/>
                  </a:lnTo>
                  <a:lnTo>
                    <a:pt x="893636" y="1356843"/>
                  </a:lnTo>
                  <a:lnTo>
                    <a:pt x="850362" y="1371623"/>
                  </a:lnTo>
                  <a:lnTo>
                    <a:pt x="805847" y="1383326"/>
                  </a:lnTo>
                  <a:lnTo>
                    <a:pt x="760204" y="1391831"/>
                  </a:lnTo>
                  <a:lnTo>
                    <a:pt x="713547" y="1397021"/>
                  </a:lnTo>
                  <a:lnTo>
                    <a:pt x="665988" y="1398778"/>
                  </a:lnTo>
                  <a:lnTo>
                    <a:pt x="618413" y="1397021"/>
                  </a:lnTo>
                  <a:lnTo>
                    <a:pt x="571743" y="1391831"/>
                  </a:lnTo>
                  <a:lnTo>
                    <a:pt x="526091" y="1383326"/>
                  </a:lnTo>
                  <a:lnTo>
                    <a:pt x="481568" y="1371623"/>
                  </a:lnTo>
                  <a:lnTo>
                    <a:pt x="438288" y="1356843"/>
                  </a:lnTo>
                  <a:lnTo>
                    <a:pt x="396363" y="1339102"/>
                  </a:lnTo>
                  <a:lnTo>
                    <a:pt x="355905" y="1318520"/>
                  </a:lnTo>
                  <a:lnTo>
                    <a:pt x="317028" y="1295214"/>
                  </a:lnTo>
                  <a:lnTo>
                    <a:pt x="279843" y="1269304"/>
                  </a:lnTo>
                  <a:lnTo>
                    <a:pt x="244463" y="1240908"/>
                  </a:lnTo>
                  <a:lnTo>
                    <a:pt x="211001" y="1210144"/>
                  </a:lnTo>
                  <a:lnTo>
                    <a:pt x="179569" y="1177130"/>
                  </a:lnTo>
                  <a:lnTo>
                    <a:pt x="150280" y="1141985"/>
                  </a:lnTo>
                  <a:lnTo>
                    <a:pt x="123246" y="1104828"/>
                  </a:lnTo>
                  <a:lnTo>
                    <a:pt x="98580" y="1065777"/>
                  </a:lnTo>
                  <a:lnTo>
                    <a:pt x="76394" y="1024950"/>
                  </a:lnTo>
                  <a:lnTo>
                    <a:pt x="56801" y="982465"/>
                  </a:lnTo>
                  <a:lnTo>
                    <a:pt x="39914" y="938442"/>
                  </a:lnTo>
                  <a:lnTo>
                    <a:pt x="25845" y="892998"/>
                  </a:lnTo>
                  <a:lnTo>
                    <a:pt x="14706" y="846253"/>
                  </a:lnTo>
                  <a:lnTo>
                    <a:pt x="6611" y="798324"/>
                  </a:lnTo>
                  <a:lnTo>
                    <a:pt x="1671" y="749329"/>
                  </a:lnTo>
                  <a:lnTo>
                    <a:pt x="0" y="699388"/>
                  </a:lnTo>
                  <a:close/>
                </a:path>
              </a:pathLst>
            </a:custGeom>
            <a:ln w="38100">
              <a:solidFill>
                <a:srgbClr val="FFFFFF"/>
              </a:solidFill>
            </a:ln>
          </p:spPr>
          <p:txBody>
            <a:bodyPr wrap="square" lIns="0" tIns="0" rIns="0" bIns="0" rtlCol="0"/>
            <a:lstStyle/>
            <a:p>
              <a:endParaRPr>
                <a:solidFill>
                  <a:prstClr val="black"/>
                </a:solidFill>
                <a:latin typeface="Calibri"/>
              </a:endParaRPr>
            </a:p>
          </p:txBody>
        </p:sp>
      </p:grpSp>
      <p:sp>
        <p:nvSpPr>
          <p:cNvPr id="17" name="object 17"/>
          <p:cNvSpPr txBox="1"/>
          <p:nvPr/>
        </p:nvSpPr>
        <p:spPr>
          <a:xfrm>
            <a:off x="7913878" y="3378785"/>
            <a:ext cx="1093470" cy="346075"/>
          </a:xfrm>
          <a:prstGeom prst="rect">
            <a:avLst/>
          </a:prstGeom>
        </p:spPr>
        <p:txBody>
          <a:bodyPr vert="horz" wrap="square" lIns="0" tIns="12700" rIns="0" bIns="0" rtlCol="0">
            <a:spAutoFit/>
          </a:bodyPr>
          <a:lstStyle/>
          <a:p>
            <a:pPr marL="12700">
              <a:spcBef>
                <a:spcPts val="100"/>
              </a:spcBef>
            </a:pPr>
            <a:r>
              <a:rPr sz="2100" b="1" dirty="0">
                <a:solidFill>
                  <a:srgbClr val="FFFFFF"/>
                </a:solidFill>
                <a:latin typeface="Microsoft YaHei"/>
                <a:cs typeface="Microsoft YaHei"/>
              </a:rPr>
              <a:t>衛生單位</a:t>
            </a:r>
            <a:endParaRPr sz="2100">
              <a:solidFill>
                <a:prstClr val="black"/>
              </a:solidFill>
              <a:latin typeface="Microsoft YaHei"/>
              <a:cs typeface="Microsoft YaHei"/>
            </a:endParaRPr>
          </a:p>
        </p:txBody>
      </p:sp>
      <p:grpSp>
        <p:nvGrpSpPr>
          <p:cNvPr id="18" name="object 18"/>
          <p:cNvGrpSpPr/>
          <p:nvPr/>
        </p:nvGrpSpPr>
        <p:grpSpPr>
          <a:xfrm>
            <a:off x="2595969" y="2793238"/>
            <a:ext cx="1542415" cy="1620520"/>
            <a:chOff x="1071968" y="2793238"/>
            <a:chExt cx="1542415" cy="1620520"/>
          </a:xfrm>
        </p:grpSpPr>
        <p:sp>
          <p:nvSpPr>
            <p:cNvPr id="19" name="object 19"/>
            <p:cNvSpPr/>
            <p:nvPr/>
          </p:nvSpPr>
          <p:spPr>
            <a:xfrm>
              <a:off x="1071968" y="2793238"/>
              <a:ext cx="1542415" cy="1620520"/>
            </a:xfrm>
            <a:custGeom>
              <a:avLst/>
              <a:gdLst/>
              <a:ahLst/>
              <a:cxnLst/>
              <a:rect l="l" t="t" r="r" b="b"/>
              <a:pathLst>
                <a:path w="1542414" h="1620520">
                  <a:moveTo>
                    <a:pt x="770928" y="0"/>
                  </a:moveTo>
                  <a:lnTo>
                    <a:pt x="723959" y="1478"/>
                  </a:lnTo>
                  <a:lnTo>
                    <a:pt x="677735" y="5857"/>
                  </a:lnTo>
                  <a:lnTo>
                    <a:pt x="632337" y="13052"/>
                  </a:lnTo>
                  <a:lnTo>
                    <a:pt x="587845" y="22977"/>
                  </a:lnTo>
                  <a:lnTo>
                    <a:pt x="544340" y="35549"/>
                  </a:lnTo>
                  <a:lnTo>
                    <a:pt x="501902" y="50682"/>
                  </a:lnTo>
                  <a:lnTo>
                    <a:pt x="460612" y="68292"/>
                  </a:lnTo>
                  <a:lnTo>
                    <a:pt x="420551" y="88294"/>
                  </a:lnTo>
                  <a:lnTo>
                    <a:pt x="381799" y="110602"/>
                  </a:lnTo>
                  <a:lnTo>
                    <a:pt x="344437" y="135133"/>
                  </a:lnTo>
                  <a:lnTo>
                    <a:pt x="308545" y="161802"/>
                  </a:lnTo>
                  <a:lnTo>
                    <a:pt x="274204" y="190522"/>
                  </a:lnTo>
                  <a:lnTo>
                    <a:pt x="241495" y="221211"/>
                  </a:lnTo>
                  <a:lnTo>
                    <a:pt x="210497" y="253783"/>
                  </a:lnTo>
                  <a:lnTo>
                    <a:pt x="181293" y="288154"/>
                  </a:lnTo>
                  <a:lnTo>
                    <a:pt x="153961" y="324237"/>
                  </a:lnTo>
                  <a:lnTo>
                    <a:pt x="128584" y="361950"/>
                  </a:lnTo>
                  <a:lnTo>
                    <a:pt x="105241" y="401207"/>
                  </a:lnTo>
                  <a:lnTo>
                    <a:pt x="84013" y="441922"/>
                  </a:lnTo>
                  <a:lnTo>
                    <a:pt x="64980" y="484013"/>
                  </a:lnTo>
                  <a:lnTo>
                    <a:pt x="48224" y="527392"/>
                  </a:lnTo>
                  <a:lnTo>
                    <a:pt x="33824" y="571977"/>
                  </a:lnTo>
                  <a:lnTo>
                    <a:pt x="21862" y="617682"/>
                  </a:lnTo>
                  <a:lnTo>
                    <a:pt x="12418" y="664422"/>
                  </a:lnTo>
                  <a:lnTo>
                    <a:pt x="5573" y="712112"/>
                  </a:lnTo>
                  <a:lnTo>
                    <a:pt x="1406" y="760668"/>
                  </a:lnTo>
                  <a:lnTo>
                    <a:pt x="0" y="810006"/>
                  </a:lnTo>
                  <a:lnTo>
                    <a:pt x="1406" y="859356"/>
                  </a:lnTo>
                  <a:lnTo>
                    <a:pt x="5573" y="907923"/>
                  </a:lnTo>
                  <a:lnTo>
                    <a:pt x="12418" y="955623"/>
                  </a:lnTo>
                  <a:lnTo>
                    <a:pt x="21862" y="1002370"/>
                  </a:lnTo>
                  <a:lnTo>
                    <a:pt x="33824" y="1048081"/>
                  </a:lnTo>
                  <a:lnTo>
                    <a:pt x="48224" y="1092670"/>
                  </a:lnTo>
                  <a:lnTo>
                    <a:pt x="64980" y="1136053"/>
                  </a:lnTo>
                  <a:lnTo>
                    <a:pt x="84013" y="1178145"/>
                  </a:lnTo>
                  <a:lnTo>
                    <a:pt x="105241" y="1218861"/>
                  </a:lnTo>
                  <a:lnTo>
                    <a:pt x="128584" y="1258117"/>
                  </a:lnTo>
                  <a:lnTo>
                    <a:pt x="153961" y="1295828"/>
                  </a:lnTo>
                  <a:lnTo>
                    <a:pt x="181293" y="1331910"/>
                  </a:lnTo>
                  <a:lnTo>
                    <a:pt x="210497" y="1366277"/>
                  </a:lnTo>
                  <a:lnTo>
                    <a:pt x="241495" y="1398845"/>
                  </a:lnTo>
                  <a:lnTo>
                    <a:pt x="274204" y="1429530"/>
                  </a:lnTo>
                  <a:lnTo>
                    <a:pt x="308545" y="1458247"/>
                  </a:lnTo>
                  <a:lnTo>
                    <a:pt x="344437" y="1484911"/>
                  </a:lnTo>
                  <a:lnTo>
                    <a:pt x="381799" y="1509437"/>
                  </a:lnTo>
                  <a:lnTo>
                    <a:pt x="420551" y="1531741"/>
                  </a:lnTo>
                  <a:lnTo>
                    <a:pt x="460612" y="1551738"/>
                  </a:lnTo>
                  <a:lnTo>
                    <a:pt x="501902" y="1569343"/>
                  </a:lnTo>
                  <a:lnTo>
                    <a:pt x="544340" y="1584472"/>
                  </a:lnTo>
                  <a:lnTo>
                    <a:pt x="587845" y="1597041"/>
                  </a:lnTo>
                  <a:lnTo>
                    <a:pt x="632337" y="1606963"/>
                  </a:lnTo>
                  <a:lnTo>
                    <a:pt x="677735" y="1614156"/>
                  </a:lnTo>
                  <a:lnTo>
                    <a:pt x="723959" y="1618533"/>
                  </a:lnTo>
                  <a:lnTo>
                    <a:pt x="770928" y="1620012"/>
                  </a:lnTo>
                  <a:lnTo>
                    <a:pt x="817883" y="1618533"/>
                  </a:lnTo>
                  <a:lnTo>
                    <a:pt x="864096" y="1614156"/>
                  </a:lnTo>
                  <a:lnTo>
                    <a:pt x="909484" y="1606963"/>
                  </a:lnTo>
                  <a:lnTo>
                    <a:pt x="953967" y="1597041"/>
                  </a:lnTo>
                  <a:lnTo>
                    <a:pt x="997465" y="1584472"/>
                  </a:lnTo>
                  <a:lnTo>
                    <a:pt x="1039897" y="1569343"/>
                  </a:lnTo>
                  <a:lnTo>
                    <a:pt x="1081182" y="1551738"/>
                  </a:lnTo>
                  <a:lnTo>
                    <a:pt x="1121240" y="1531741"/>
                  </a:lnTo>
                  <a:lnTo>
                    <a:pt x="1159990" y="1509437"/>
                  </a:lnTo>
                  <a:lnTo>
                    <a:pt x="1197351" y="1484911"/>
                  </a:lnTo>
                  <a:lnTo>
                    <a:pt x="1233242" y="1458247"/>
                  </a:lnTo>
                  <a:lnTo>
                    <a:pt x="1267583" y="1429530"/>
                  </a:lnTo>
                  <a:lnTo>
                    <a:pt x="1300293" y="1398845"/>
                  </a:lnTo>
                  <a:lnTo>
                    <a:pt x="1331292" y="1366277"/>
                  </a:lnTo>
                  <a:lnTo>
                    <a:pt x="1360499" y="1331910"/>
                  </a:lnTo>
                  <a:lnTo>
                    <a:pt x="1387832" y="1295828"/>
                  </a:lnTo>
                  <a:lnTo>
                    <a:pt x="1413212" y="1258117"/>
                  </a:lnTo>
                  <a:lnTo>
                    <a:pt x="1436558" y="1218861"/>
                  </a:lnTo>
                  <a:lnTo>
                    <a:pt x="1457789" y="1178145"/>
                  </a:lnTo>
                  <a:lnTo>
                    <a:pt x="1476824" y="1136053"/>
                  </a:lnTo>
                  <a:lnTo>
                    <a:pt x="1493583" y="1092670"/>
                  </a:lnTo>
                  <a:lnTo>
                    <a:pt x="1507985" y="1048081"/>
                  </a:lnTo>
                  <a:lnTo>
                    <a:pt x="1519950" y="1002370"/>
                  </a:lnTo>
                  <a:lnTo>
                    <a:pt x="1529396" y="955623"/>
                  </a:lnTo>
                  <a:lnTo>
                    <a:pt x="1536243" y="907923"/>
                  </a:lnTo>
                  <a:lnTo>
                    <a:pt x="1540411" y="859356"/>
                  </a:lnTo>
                  <a:lnTo>
                    <a:pt x="1541818" y="810006"/>
                  </a:lnTo>
                  <a:lnTo>
                    <a:pt x="1540411" y="760668"/>
                  </a:lnTo>
                  <a:lnTo>
                    <a:pt x="1536243" y="712112"/>
                  </a:lnTo>
                  <a:lnTo>
                    <a:pt x="1529396" y="664422"/>
                  </a:lnTo>
                  <a:lnTo>
                    <a:pt x="1519950" y="617682"/>
                  </a:lnTo>
                  <a:lnTo>
                    <a:pt x="1507985" y="571977"/>
                  </a:lnTo>
                  <a:lnTo>
                    <a:pt x="1493583" y="527392"/>
                  </a:lnTo>
                  <a:lnTo>
                    <a:pt x="1476824" y="484013"/>
                  </a:lnTo>
                  <a:lnTo>
                    <a:pt x="1457789" y="441922"/>
                  </a:lnTo>
                  <a:lnTo>
                    <a:pt x="1436558" y="401207"/>
                  </a:lnTo>
                  <a:lnTo>
                    <a:pt x="1413212" y="361950"/>
                  </a:lnTo>
                  <a:lnTo>
                    <a:pt x="1387832" y="324237"/>
                  </a:lnTo>
                  <a:lnTo>
                    <a:pt x="1360499" y="288154"/>
                  </a:lnTo>
                  <a:lnTo>
                    <a:pt x="1331292" y="253783"/>
                  </a:lnTo>
                  <a:lnTo>
                    <a:pt x="1300293" y="221211"/>
                  </a:lnTo>
                  <a:lnTo>
                    <a:pt x="1267583" y="190522"/>
                  </a:lnTo>
                  <a:lnTo>
                    <a:pt x="1233242" y="161802"/>
                  </a:lnTo>
                  <a:lnTo>
                    <a:pt x="1197351" y="135133"/>
                  </a:lnTo>
                  <a:lnTo>
                    <a:pt x="1159990" y="110602"/>
                  </a:lnTo>
                  <a:lnTo>
                    <a:pt x="1121240" y="88294"/>
                  </a:lnTo>
                  <a:lnTo>
                    <a:pt x="1081182" y="68292"/>
                  </a:lnTo>
                  <a:lnTo>
                    <a:pt x="1039897" y="50682"/>
                  </a:lnTo>
                  <a:lnTo>
                    <a:pt x="997465" y="35549"/>
                  </a:lnTo>
                  <a:lnTo>
                    <a:pt x="953967" y="22977"/>
                  </a:lnTo>
                  <a:lnTo>
                    <a:pt x="909484" y="13052"/>
                  </a:lnTo>
                  <a:lnTo>
                    <a:pt x="864096" y="5857"/>
                  </a:lnTo>
                  <a:lnTo>
                    <a:pt x="817883" y="1478"/>
                  </a:lnTo>
                  <a:lnTo>
                    <a:pt x="770928" y="0"/>
                  </a:lnTo>
                  <a:close/>
                </a:path>
              </a:pathLst>
            </a:custGeom>
            <a:solidFill>
              <a:srgbClr val="254D73">
                <a:alpha val="47842"/>
              </a:srgbClr>
            </a:solidFill>
          </p:spPr>
          <p:txBody>
            <a:bodyPr wrap="square" lIns="0" tIns="0" rIns="0" bIns="0" rtlCol="0"/>
            <a:lstStyle/>
            <a:p>
              <a:endParaRPr>
                <a:solidFill>
                  <a:prstClr val="black"/>
                </a:solidFill>
                <a:latin typeface="Calibri"/>
              </a:endParaRPr>
            </a:p>
          </p:txBody>
        </p:sp>
        <p:sp>
          <p:nvSpPr>
            <p:cNvPr id="20" name="object 20"/>
            <p:cNvSpPr/>
            <p:nvPr/>
          </p:nvSpPr>
          <p:spPr>
            <a:xfrm>
              <a:off x="1177264" y="2902966"/>
              <a:ext cx="1332230" cy="1400175"/>
            </a:xfrm>
            <a:custGeom>
              <a:avLst/>
              <a:gdLst/>
              <a:ahLst/>
              <a:cxnLst/>
              <a:rect l="l" t="t" r="r" b="b"/>
              <a:pathLst>
                <a:path w="1332230" h="1400175">
                  <a:moveTo>
                    <a:pt x="666013" y="0"/>
                  </a:moveTo>
                  <a:lnTo>
                    <a:pt x="618453" y="1757"/>
                  </a:lnTo>
                  <a:lnTo>
                    <a:pt x="571796" y="6949"/>
                  </a:lnTo>
                  <a:lnTo>
                    <a:pt x="526153" y="15458"/>
                  </a:lnTo>
                  <a:lnTo>
                    <a:pt x="481637" y="27166"/>
                  </a:lnTo>
                  <a:lnTo>
                    <a:pt x="438361" y="41953"/>
                  </a:lnTo>
                  <a:lnTo>
                    <a:pt x="396438" y="59703"/>
                  </a:lnTo>
                  <a:lnTo>
                    <a:pt x="355981" y="80296"/>
                  </a:lnTo>
                  <a:lnTo>
                    <a:pt x="317102" y="103614"/>
                  </a:lnTo>
                  <a:lnTo>
                    <a:pt x="279915" y="129539"/>
                  </a:lnTo>
                  <a:lnTo>
                    <a:pt x="244531" y="157952"/>
                  </a:lnTo>
                  <a:lnTo>
                    <a:pt x="211064" y="188734"/>
                  </a:lnTo>
                  <a:lnTo>
                    <a:pt x="179626" y="221769"/>
                  </a:lnTo>
                  <a:lnTo>
                    <a:pt x="150330" y="256936"/>
                  </a:lnTo>
                  <a:lnTo>
                    <a:pt x="123290" y="294119"/>
                  </a:lnTo>
                  <a:lnTo>
                    <a:pt x="98617" y="333198"/>
                  </a:lnTo>
                  <a:lnTo>
                    <a:pt x="76424" y="374055"/>
                  </a:lnTo>
                  <a:lnTo>
                    <a:pt x="56825" y="416571"/>
                  </a:lnTo>
                  <a:lnTo>
                    <a:pt x="39931" y="460629"/>
                  </a:lnTo>
                  <a:lnTo>
                    <a:pt x="25857" y="506110"/>
                  </a:lnTo>
                  <a:lnTo>
                    <a:pt x="14713" y="552896"/>
                  </a:lnTo>
                  <a:lnTo>
                    <a:pt x="6614" y="600868"/>
                  </a:lnTo>
                  <a:lnTo>
                    <a:pt x="1672" y="649907"/>
                  </a:lnTo>
                  <a:lnTo>
                    <a:pt x="0" y="699897"/>
                  </a:lnTo>
                  <a:lnTo>
                    <a:pt x="1672" y="749870"/>
                  </a:lnTo>
                  <a:lnTo>
                    <a:pt x="6614" y="798895"/>
                  </a:lnTo>
                  <a:lnTo>
                    <a:pt x="14713" y="846854"/>
                  </a:lnTo>
                  <a:lnTo>
                    <a:pt x="25857" y="893627"/>
                  </a:lnTo>
                  <a:lnTo>
                    <a:pt x="39931" y="939098"/>
                  </a:lnTo>
                  <a:lnTo>
                    <a:pt x="56825" y="983146"/>
                  </a:lnTo>
                  <a:lnTo>
                    <a:pt x="76424" y="1025654"/>
                  </a:lnTo>
                  <a:lnTo>
                    <a:pt x="98617" y="1066504"/>
                  </a:lnTo>
                  <a:lnTo>
                    <a:pt x="123290" y="1105576"/>
                  </a:lnTo>
                  <a:lnTo>
                    <a:pt x="150330" y="1142753"/>
                  </a:lnTo>
                  <a:lnTo>
                    <a:pt x="179626" y="1177915"/>
                  </a:lnTo>
                  <a:lnTo>
                    <a:pt x="211064" y="1210946"/>
                  </a:lnTo>
                  <a:lnTo>
                    <a:pt x="244531" y="1241725"/>
                  </a:lnTo>
                  <a:lnTo>
                    <a:pt x="279915" y="1270135"/>
                  </a:lnTo>
                  <a:lnTo>
                    <a:pt x="317102" y="1296057"/>
                  </a:lnTo>
                  <a:lnTo>
                    <a:pt x="355981" y="1319374"/>
                  </a:lnTo>
                  <a:lnTo>
                    <a:pt x="396438" y="1339965"/>
                  </a:lnTo>
                  <a:lnTo>
                    <a:pt x="438361" y="1357714"/>
                  </a:lnTo>
                  <a:lnTo>
                    <a:pt x="481637" y="1372501"/>
                  </a:lnTo>
                  <a:lnTo>
                    <a:pt x="526153" y="1384208"/>
                  </a:lnTo>
                  <a:lnTo>
                    <a:pt x="571796" y="1392717"/>
                  </a:lnTo>
                  <a:lnTo>
                    <a:pt x="618453" y="1397909"/>
                  </a:lnTo>
                  <a:lnTo>
                    <a:pt x="666013" y="1399667"/>
                  </a:lnTo>
                  <a:lnTo>
                    <a:pt x="713588" y="1397909"/>
                  </a:lnTo>
                  <a:lnTo>
                    <a:pt x="760260" y="1392717"/>
                  </a:lnTo>
                  <a:lnTo>
                    <a:pt x="805916" y="1384208"/>
                  </a:lnTo>
                  <a:lnTo>
                    <a:pt x="850442" y="1372501"/>
                  </a:lnTo>
                  <a:lnTo>
                    <a:pt x="893728" y="1357714"/>
                  </a:lnTo>
                  <a:lnTo>
                    <a:pt x="935659" y="1339965"/>
                  </a:lnTo>
                  <a:lnTo>
                    <a:pt x="976123" y="1319374"/>
                  </a:lnTo>
                  <a:lnTo>
                    <a:pt x="1015008" y="1296057"/>
                  </a:lnTo>
                  <a:lnTo>
                    <a:pt x="1052201" y="1270135"/>
                  </a:lnTo>
                  <a:lnTo>
                    <a:pt x="1087589" y="1241725"/>
                  </a:lnTo>
                  <a:lnTo>
                    <a:pt x="1121059" y="1210946"/>
                  </a:lnTo>
                  <a:lnTo>
                    <a:pt x="1152499" y="1177915"/>
                  </a:lnTo>
                  <a:lnTo>
                    <a:pt x="1181797" y="1142753"/>
                  </a:lnTo>
                  <a:lnTo>
                    <a:pt x="1208839" y="1105576"/>
                  </a:lnTo>
                  <a:lnTo>
                    <a:pt x="1233512" y="1066504"/>
                  </a:lnTo>
                  <a:lnTo>
                    <a:pt x="1255705" y="1025654"/>
                  </a:lnTo>
                  <a:lnTo>
                    <a:pt x="1275305" y="983146"/>
                  </a:lnTo>
                  <a:lnTo>
                    <a:pt x="1292198" y="939098"/>
                  </a:lnTo>
                  <a:lnTo>
                    <a:pt x="1306272" y="893627"/>
                  </a:lnTo>
                  <a:lnTo>
                    <a:pt x="1317415" y="846854"/>
                  </a:lnTo>
                  <a:lnTo>
                    <a:pt x="1325514" y="798895"/>
                  </a:lnTo>
                  <a:lnTo>
                    <a:pt x="1330456" y="749870"/>
                  </a:lnTo>
                  <a:lnTo>
                    <a:pt x="1332128" y="699897"/>
                  </a:lnTo>
                  <a:lnTo>
                    <a:pt x="1330456" y="649907"/>
                  </a:lnTo>
                  <a:lnTo>
                    <a:pt x="1325514" y="600868"/>
                  </a:lnTo>
                  <a:lnTo>
                    <a:pt x="1317415" y="552896"/>
                  </a:lnTo>
                  <a:lnTo>
                    <a:pt x="1306272" y="506110"/>
                  </a:lnTo>
                  <a:lnTo>
                    <a:pt x="1292198" y="460629"/>
                  </a:lnTo>
                  <a:lnTo>
                    <a:pt x="1275305" y="416571"/>
                  </a:lnTo>
                  <a:lnTo>
                    <a:pt x="1255705" y="374055"/>
                  </a:lnTo>
                  <a:lnTo>
                    <a:pt x="1233512" y="333198"/>
                  </a:lnTo>
                  <a:lnTo>
                    <a:pt x="1208839" y="294119"/>
                  </a:lnTo>
                  <a:lnTo>
                    <a:pt x="1181797" y="256936"/>
                  </a:lnTo>
                  <a:lnTo>
                    <a:pt x="1152499" y="221769"/>
                  </a:lnTo>
                  <a:lnTo>
                    <a:pt x="1121059" y="188734"/>
                  </a:lnTo>
                  <a:lnTo>
                    <a:pt x="1087589" y="157952"/>
                  </a:lnTo>
                  <a:lnTo>
                    <a:pt x="1052201" y="129539"/>
                  </a:lnTo>
                  <a:lnTo>
                    <a:pt x="1015008" y="103614"/>
                  </a:lnTo>
                  <a:lnTo>
                    <a:pt x="976123" y="80296"/>
                  </a:lnTo>
                  <a:lnTo>
                    <a:pt x="935659" y="59703"/>
                  </a:lnTo>
                  <a:lnTo>
                    <a:pt x="893728" y="41953"/>
                  </a:lnTo>
                  <a:lnTo>
                    <a:pt x="850442" y="27166"/>
                  </a:lnTo>
                  <a:lnTo>
                    <a:pt x="805916" y="15458"/>
                  </a:lnTo>
                  <a:lnTo>
                    <a:pt x="760260" y="6949"/>
                  </a:lnTo>
                  <a:lnTo>
                    <a:pt x="713588" y="1757"/>
                  </a:lnTo>
                  <a:lnTo>
                    <a:pt x="666013" y="0"/>
                  </a:lnTo>
                  <a:close/>
                </a:path>
              </a:pathLst>
            </a:custGeom>
            <a:solidFill>
              <a:srgbClr val="254D73"/>
            </a:solidFill>
          </p:spPr>
          <p:txBody>
            <a:bodyPr wrap="square" lIns="0" tIns="0" rIns="0" bIns="0" rtlCol="0"/>
            <a:lstStyle/>
            <a:p>
              <a:endParaRPr>
                <a:solidFill>
                  <a:prstClr val="black"/>
                </a:solidFill>
                <a:latin typeface="Calibri"/>
              </a:endParaRPr>
            </a:p>
          </p:txBody>
        </p:sp>
        <p:sp>
          <p:nvSpPr>
            <p:cNvPr id="21" name="object 21"/>
            <p:cNvSpPr/>
            <p:nvPr/>
          </p:nvSpPr>
          <p:spPr>
            <a:xfrm>
              <a:off x="1177264" y="2902966"/>
              <a:ext cx="1332230" cy="1400175"/>
            </a:xfrm>
            <a:custGeom>
              <a:avLst/>
              <a:gdLst/>
              <a:ahLst/>
              <a:cxnLst/>
              <a:rect l="l" t="t" r="r" b="b"/>
              <a:pathLst>
                <a:path w="1332230" h="1400175">
                  <a:moveTo>
                    <a:pt x="0" y="699897"/>
                  </a:moveTo>
                  <a:lnTo>
                    <a:pt x="1672" y="649907"/>
                  </a:lnTo>
                  <a:lnTo>
                    <a:pt x="6614" y="600868"/>
                  </a:lnTo>
                  <a:lnTo>
                    <a:pt x="14713" y="552896"/>
                  </a:lnTo>
                  <a:lnTo>
                    <a:pt x="25857" y="506110"/>
                  </a:lnTo>
                  <a:lnTo>
                    <a:pt x="39931" y="460629"/>
                  </a:lnTo>
                  <a:lnTo>
                    <a:pt x="56825" y="416571"/>
                  </a:lnTo>
                  <a:lnTo>
                    <a:pt x="76424" y="374055"/>
                  </a:lnTo>
                  <a:lnTo>
                    <a:pt x="98617" y="333198"/>
                  </a:lnTo>
                  <a:lnTo>
                    <a:pt x="123290" y="294119"/>
                  </a:lnTo>
                  <a:lnTo>
                    <a:pt x="150330" y="256936"/>
                  </a:lnTo>
                  <a:lnTo>
                    <a:pt x="179626" y="221769"/>
                  </a:lnTo>
                  <a:lnTo>
                    <a:pt x="211064" y="188734"/>
                  </a:lnTo>
                  <a:lnTo>
                    <a:pt x="244531" y="157952"/>
                  </a:lnTo>
                  <a:lnTo>
                    <a:pt x="279915" y="129539"/>
                  </a:lnTo>
                  <a:lnTo>
                    <a:pt x="317102" y="103614"/>
                  </a:lnTo>
                  <a:lnTo>
                    <a:pt x="355981" y="80296"/>
                  </a:lnTo>
                  <a:lnTo>
                    <a:pt x="396438" y="59703"/>
                  </a:lnTo>
                  <a:lnTo>
                    <a:pt x="438361" y="41953"/>
                  </a:lnTo>
                  <a:lnTo>
                    <a:pt x="481637" y="27166"/>
                  </a:lnTo>
                  <a:lnTo>
                    <a:pt x="526153" y="15458"/>
                  </a:lnTo>
                  <a:lnTo>
                    <a:pt x="571796" y="6949"/>
                  </a:lnTo>
                  <a:lnTo>
                    <a:pt x="618453" y="1757"/>
                  </a:lnTo>
                  <a:lnTo>
                    <a:pt x="666013" y="0"/>
                  </a:lnTo>
                  <a:lnTo>
                    <a:pt x="713588" y="1757"/>
                  </a:lnTo>
                  <a:lnTo>
                    <a:pt x="760260" y="6949"/>
                  </a:lnTo>
                  <a:lnTo>
                    <a:pt x="805916" y="15458"/>
                  </a:lnTo>
                  <a:lnTo>
                    <a:pt x="850442" y="27166"/>
                  </a:lnTo>
                  <a:lnTo>
                    <a:pt x="893728" y="41953"/>
                  </a:lnTo>
                  <a:lnTo>
                    <a:pt x="935659" y="59703"/>
                  </a:lnTo>
                  <a:lnTo>
                    <a:pt x="976123" y="80296"/>
                  </a:lnTo>
                  <a:lnTo>
                    <a:pt x="1015008" y="103614"/>
                  </a:lnTo>
                  <a:lnTo>
                    <a:pt x="1052201" y="129539"/>
                  </a:lnTo>
                  <a:lnTo>
                    <a:pt x="1087589" y="157952"/>
                  </a:lnTo>
                  <a:lnTo>
                    <a:pt x="1121059" y="188734"/>
                  </a:lnTo>
                  <a:lnTo>
                    <a:pt x="1152499" y="221769"/>
                  </a:lnTo>
                  <a:lnTo>
                    <a:pt x="1181797" y="256936"/>
                  </a:lnTo>
                  <a:lnTo>
                    <a:pt x="1208839" y="294119"/>
                  </a:lnTo>
                  <a:lnTo>
                    <a:pt x="1233512" y="333198"/>
                  </a:lnTo>
                  <a:lnTo>
                    <a:pt x="1255705" y="374055"/>
                  </a:lnTo>
                  <a:lnTo>
                    <a:pt x="1275305" y="416571"/>
                  </a:lnTo>
                  <a:lnTo>
                    <a:pt x="1292198" y="460629"/>
                  </a:lnTo>
                  <a:lnTo>
                    <a:pt x="1306272" y="506110"/>
                  </a:lnTo>
                  <a:lnTo>
                    <a:pt x="1317415" y="552896"/>
                  </a:lnTo>
                  <a:lnTo>
                    <a:pt x="1325514" y="600868"/>
                  </a:lnTo>
                  <a:lnTo>
                    <a:pt x="1330456" y="649907"/>
                  </a:lnTo>
                  <a:lnTo>
                    <a:pt x="1332128" y="699897"/>
                  </a:lnTo>
                  <a:lnTo>
                    <a:pt x="1330456" y="749870"/>
                  </a:lnTo>
                  <a:lnTo>
                    <a:pt x="1325514" y="798895"/>
                  </a:lnTo>
                  <a:lnTo>
                    <a:pt x="1317415" y="846854"/>
                  </a:lnTo>
                  <a:lnTo>
                    <a:pt x="1306272" y="893627"/>
                  </a:lnTo>
                  <a:lnTo>
                    <a:pt x="1292198" y="939098"/>
                  </a:lnTo>
                  <a:lnTo>
                    <a:pt x="1275305" y="983146"/>
                  </a:lnTo>
                  <a:lnTo>
                    <a:pt x="1255705" y="1025654"/>
                  </a:lnTo>
                  <a:lnTo>
                    <a:pt x="1233512" y="1066504"/>
                  </a:lnTo>
                  <a:lnTo>
                    <a:pt x="1208839" y="1105576"/>
                  </a:lnTo>
                  <a:lnTo>
                    <a:pt x="1181797" y="1142753"/>
                  </a:lnTo>
                  <a:lnTo>
                    <a:pt x="1152499" y="1177915"/>
                  </a:lnTo>
                  <a:lnTo>
                    <a:pt x="1121059" y="1210946"/>
                  </a:lnTo>
                  <a:lnTo>
                    <a:pt x="1087589" y="1241725"/>
                  </a:lnTo>
                  <a:lnTo>
                    <a:pt x="1052201" y="1270135"/>
                  </a:lnTo>
                  <a:lnTo>
                    <a:pt x="1015008" y="1296057"/>
                  </a:lnTo>
                  <a:lnTo>
                    <a:pt x="976123" y="1319374"/>
                  </a:lnTo>
                  <a:lnTo>
                    <a:pt x="935659" y="1339965"/>
                  </a:lnTo>
                  <a:lnTo>
                    <a:pt x="893728" y="1357714"/>
                  </a:lnTo>
                  <a:lnTo>
                    <a:pt x="850442" y="1372501"/>
                  </a:lnTo>
                  <a:lnTo>
                    <a:pt x="805916" y="1384208"/>
                  </a:lnTo>
                  <a:lnTo>
                    <a:pt x="760260" y="1392717"/>
                  </a:lnTo>
                  <a:lnTo>
                    <a:pt x="713588" y="1397909"/>
                  </a:lnTo>
                  <a:lnTo>
                    <a:pt x="666013" y="1399667"/>
                  </a:lnTo>
                  <a:lnTo>
                    <a:pt x="618453" y="1397909"/>
                  </a:lnTo>
                  <a:lnTo>
                    <a:pt x="571796" y="1392717"/>
                  </a:lnTo>
                  <a:lnTo>
                    <a:pt x="526153" y="1384208"/>
                  </a:lnTo>
                  <a:lnTo>
                    <a:pt x="481637" y="1372501"/>
                  </a:lnTo>
                  <a:lnTo>
                    <a:pt x="438361" y="1357714"/>
                  </a:lnTo>
                  <a:lnTo>
                    <a:pt x="396438" y="1339965"/>
                  </a:lnTo>
                  <a:lnTo>
                    <a:pt x="355981" y="1319374"/>
                  </a:lnTo>
                  <a:lnTo>
                    <a:pt x="317102" y="1296057"/>
                  </a:lnTo>
                  <a:lnTo>
                    <a:pt x="279915" y="1270135"/>
                  </a:lnTo>
                  <a:lnTo>
                    <a:pt x="244531" y="1241725"/>
                  </a:lnTo>
                  <a:lnTo>
                    <a:pt x="211064" y="1210946"/>
                  </a:lnTo>
                  <a:lnTo>
                    <a:pt x="179626" y="1177915"/>
                  </a:lnTo>
                  <a:lnTo>
                    <a:pt x="150330" y="1142753"/>
                  </a:lnTo>
                  <a:lnTo>
                    <a:pt x="123290" y="1105576"/>
                  </a:lnTo>
                  <a:lnTo>
                    <a:pt x="98617" y="1066504"/>
                  </a:lnTo>
                  <a:lnTo>
                    <a:pt x="76424" y="1025654"/>
                  </a:lnTo>
                  <a:lnTo>
                    <a:pt x="56825" y="983146"/>
                  </a:lnTo>
                  <a:lnTo>
                    <a:pt x="39931" y="939098"/>
                  </a:lnTo>
                  <a:lnTo>
                    <a:pt x="25857" y="893627"/>
                  </a:lnTo>
                  <a:lnTo>
                    <a:pt x="14713" y="846854"/>
                  </a:lnTo>
                  <a:lnTo>
                    <a:pt x="6614" y="798895"/>
                  </a:lnTo>
                  <a:lnTo>
                    <a:pt x="1672" y="749870"/>
                  </a:lnTo>
                  <a:lnTo>
                    <a:pt x="0" y="699897"/>
                  </a:lnTo>
                  <a:close/>
                </a:path>
              </a:pathLst>
            </a:custGeom>
            <a:ln w="38100">
              <a:solidFill>
                <a:srgbClr val="FFFFFF"/>
              </a:solidFill>
            </a:ln>
          </p:spPr>
          <p:txBody>
            <a:bodyPr wrap="square" lIns="0" tIns="0" rIns="0" bIns="0" rtlCol="0"/>
            <a:lstStyle/>
            <a:p>
              <a:endParaRPr>
                <a:solidFill>
                  <a:prstClr val="black"/>
                </a:solidFill>
                <a:latin typeface="Calibri"/>
              </a:endParaRPr>
            </a:p>
          </p:txBody>
        </p:sp>
      </p:grpSp>
      <p:sp>
        <p:nvSpPr>
          <p:cNvPr id="22" name="object 22"/>
          <p:cNvSpPr txBox="1"/>
          <p:nvPr/>
        </p:nvSpPr>
        <p:spPr>
          <a:xfrm>
            <a:off x="3056382" y="3414472"/>
            <a:ext cx="638810" cy="346075"/>
          </a:xfrm>
          <a:prstGeom prst="rect">
            <a:avLst/>
          </a:prstGeom>
        </p:spPr>
        <p:txBody>
          <a:bodyPr vert="horz" wrap="square" lIns="0" tIns="12700" rIns="0" bIns="0" rtlCol="0">
            <a:spAutoFit/>
          </a:bodyPr>
          <a:lstStyle/>
          <a:p>
            <a:pPr marL="12700">
              <a:spcBef>
                <a:spcPts val="100"/>
              </a:spcBef>
            </a:pPr>
            <a:r>
              <a:rPr sz="2100" b="1" dirty="0">
                <a:solidFill>
                  <a:srgbClr val="FFFFFF"/>
                </a:solidFill>
                <a:latin typeface="Microsoft YaHei"/>
                <a:cs typeface="Microsoft YaHei"/>
              </a:rPr>
              <a:t>校</a:t>
            </a:r>
            <a:r>
              <a:rPr sz="2100" b="1" spc="-90" dirty="0">
                <a:solidFill>
                  <a:srgbClr val="FFFFFF"/>
                </a:solidFill>
                <a:latin typeface="Microsoft YaHei"/>
                <a:cs typeface="Microsoft YaHei"/>
              </a:rPr>
              <a:t> </a:t>
            </a:r>
            <a:r>
              <a:rPr sz="2100" b="1" dirty="0">
                <a:solidFill>
                  <a:srgbClr val="FFFFFF"/>
                </a:solidFill>
                <a:latin typeface="Microsoft YaHei"/>
                <a:cs typeface="Microsoft YaHei"/>
              </a:rPr>
              <a:t>長</a:t>
            </a:r>
            <a:endParaRPr sz="2100">
              <a:solidFill>
                <a:prstClr val="black"/>
              </a:solidFill>
              <a:latin typeface="Microsoft YaHei"/>
              <a:cs typeface="Microsoft YaHei"/>
            </a:endParaRPr>
          </a:p>
        </p:txBody>
      </p:sp>
      <p:grpSp>
        <p:nvGrpSpPr>
          <p:cNvPr id="23" name="object 23"/>
          <p:cNvGrpSpPr/>
          <p:nvPr/>
        </p:nvGrpSpPr>
        <p:grpSpPr>
          <a:xfrm>
            <a:off x="2829305" y="2264156"/>
            <a:ext cx="3168650" cy="2554605"/>
            <a:chOff x="1305305" y="2264155"/>
            <a:chExt cx="3168650" cy="2554605"/>
          </a:xfrm>
        </p:grpSpPr>
        <p:sp>
          <p:nvSpPr>
            <p:cNvPr id="24" name="object 24"/>
            <p:cNvSpPr/>
            <p:nvPr/>
          </p:nvSpPr>
          <p:spPr>
            <a:xfrm>
              <a:off x="2997073" y="4484370"/>
              <a:ext cx="1477010" cy="334645"/>
            </a:xfrm>
            <a:custGeom>
              <a:avLst/>
              <a:gdLst/>
              <a:ahLst/>
              <a:cxnLst/>
              <a:rect l="l" t="t" r="r" b="b"/>
              <a:pathLst>
                <a:path w="1477010" h="334645">
                  <a:moveTo>
                    <a:pt x="479551" y="0"/>
                  </a:moveTo>
                  <a:lnTo>
                    <a:pt x="246125" y="274446"/>
                  </a:lnTo>
                  <a:lnTo>
                    <a:pt x="0" y="274446"/>
                  </a:lnTo>
                  <a:lnTo>
                    <a:pt x="0" y="334136"/>
                  </a:lnTo>
                  <a:lnTo>
                    <a:pt x="1476755" y="334136"/>
                  </a:lnTo>
                  <a:lnTo>
                    <a:pt x="1476755" y="274446"/>
                  </a:lnTo>
                  <a:lnTo>
                    <a:pt x="615314" y="274446"/>
                  </a:lnTo>
                  <a:lnTo>
                    <a:pt x="479551" y="0"/>
                  </a:lnTo>
                  <a:close/>
                </a:path>
              </a:pathLst>
            </a:custGeom>
            <a:solidFill>
              <a:srgbClr val="84B5D4"/>
            </a:solidFill>
          </p:spPr>
          <p:txBody>
            <a:bodyPr wrap="square" lIns="0" tIns="0" rIns="0" bIns="0" rtlCol="0"/>
            <a:lstStyle/>
            <a:p>
              <a:endParaRPr>
                <a:solidFill>
                  <a:prstClr val="black"/>
                </a:solidFill>
                <a:latin typeface="Calibri"/>
              </a:endParaRPr>
            </a:p>
          </p:txBody>
        </p:sp>
        <p:sp>
          <p:nvSpPr>
            <p:cNvPr id="25" name="object 25"/>
            <p:cNvSpPr/>
            <p:nvPr/>
          </p:nvSpPr>
          <p:spPr>
            <a:xfrm>
              <a:off x="1305305" y="2264155"/>
              <a:ext cx="1584325" cy="387985"/>
            </a:xfrm>
            <a:custGeom>
              <a:avLst/>
              <a:gdLst/>
              <a:ahLst/>
              <a:cxnLst/>
              <a:rect l="l" t="t" r="r" b="b"/>
              <a:pathLst>
                <a:path w="1584325" h="387985">
                  <a:moveTo>
                    <a:pt x="1584325" y="0"/>
                  </a:moveTo>
                  <a:lnTo>
                    <a:pt x="0" y="0"/>
                  </a:lnTo>
                  <a:lnTo>
                    <a:pt x="0" y="85598"/>
                  </a:lnTo>
                  <a:lnTo>
                    <a:pt x="264032" y="85598"/>
                  </a:lnTo>
                  <a:lnTo>
                    <a:pt x="421513" y="387985"/>
                  </a:lnTo>
                  <a:lnTo>
                    <a:pt x="660145" y="85598"/>
                  </a:lnTo>
                  <a:lnTo>
                    <a:pt x="1584325" y="85598"/>
                  </a:lnTo>
                  <a:lnTo>
                    <a:pt x="1584325" y="0"/>
                  </a:lnTo>
                  <a:close/>
                </a:path>
              </a:pathLst>
            </a:custGeom>
            <a:solidFill>
              <a:srgbClr val="254D73"/>
            </a:solidFill>
          </p:spPr>
          <p:txBody>
            <a:bodyPr wrap="square" lIns="0" tIns="0" rIns="0" bIns="0" rtlCol="0"/>
            <a:lstStyle/>
            <a:p>
              <a:endParaRPr>
                <a:solidFill>
                  <a:prstClr val="black"/>
                </a:solidFill>
                <a:latin typeface="Calibri"/>
              </a:endParaRPr>
            </a:p>
          </p:txBody>
        </p:sp>
      </p:grpSp>
      <p:sp>
        <p:nvSpPr>
          <p:cNvPr id="26" name="object 26"/>
          <p:cNvSpPr txBox="1"/>
          <p:nvPr/>
        </p:nvSpPr>
        <p:spPr>
          <a:xfrm>
            <a:off x="4446271" y="4799592"/>
            <a:ext cx="1528445" cy="1435735"/>
          </a:xfrm>
          <a:prstGeom prst="rect">
            <a:avLst/>
          </a:prstGeom>
        </p:spPr>
        <p:txBody>
          <a:bodyPr vert="horz" wrap="square" lIns="0" tIns="50800" rIns="0" bIns="0" rtlCol="0">
            <a:spAutoFit/>
          </a:bodyPr>
          <a:lstStyle/>
          <a:p>
            <a:pPr marL="215265" indent="-203200">
              <a:spcBef>
                <a:spcPts val="400"/>
              </a:spcBef>
              <a:buFont typeface="Wingdings"/>
              <a:buChar char=""/>
              <a:tabLst>
                <a:tab pos="215900" algn="l"/>
              </a:tabLst>
            </a:pPr>
            <a:r>
              <a:rPr sz="1600" spc="-5" dirty="0">
                <a:solidFill>
                  <a:prstClr val="black"/>
                </a:solidFill>
                <a:latin typeface="微軟正黑體"/>
                <a:cs typeface="微軟正黑體"/>
              </a:rPr>
              <a:t>協助疫情調查</a:t>
            </a:r>
            <a:endParaRPr sz="1600">
              <a:solidFill>
                <a:prstClr val="black"/>
              </a:solidFill>
              <a:latin typeface="微軟正黑體"/>
              <a:cs typeface="微軟正黑體"/>
            </a:endParaRPr>
          </a:p>
          <a:p>
            <a:pPr marL="215265" indent="-203200">
              <a:spcBef>
                <a:spcPts val="300"/>
              </a:spcBef>
              <a:buFont typeface="Wingdings"/>
              <a:buChar char=""/>
              <a:tabLst>
                <a:tab pos="215900" algn="l"/>
              </a:tabLst>
            </a:pPr>
            <a:r>
              <a:rPr sz="1600" spc="-10" dirty="0">
                <a:solidFill>
                  <a:prstClr val="black"/>
                </a:solidFill>
                <a:latin typeface="微軟正黑體"/>
                <a:cs typeface="微軟正黑體"/>
              </a:rPr>
              <a:t>持續監測</a:t>
            </a:r>
            <a:endParaRPr sz="1600">
              <a:solidFill>
                <a:prstClr val="black"/>
              </a:solidFill>
              <a:latin typeface="微軟正黑體"/>
              <a:cs typeface="微軟正黑體"/>
            </a:endParaRPr>
          </a:p>
          <a:p>
            <a:pPr marL="215265" indent="-203200">
              <a:spcBef>
                <a:spcPts val="300"/>
              </a:spcBef>
              <a:buFont typeface="Wingdings"/>
              <a:buChar char=""/>
              <a:tabLst>
                <a:tab pos="215900" algn="l"/>
              </a:tabLst>
            </a:pPr>
            <a:r>
              <a:rPr sz="1600" spc="-5" dirty="0">
                <a:solidFill>
                  <a:prstClr val="black"/>
                </a:solidFill>
                <a:latin typeface="微軟正黑體"/>
                <a:cs typeface="微軟正黑體"/>
              </a:rPr>
              <a:t>轉介就醫</a:t>
            </a:r>
            <a:r>
              <a:rPr sz="1600" spc="-10" dirty="0">
                <a:solidFill>
                  <a:prstClr val="black"/>
                </a:solidFill>
                <a:latin typeface="微軟正黑體"/>
                <a:cs typeface="微軟正黑體"/>
              </a:rPr>
              <a:t>/</a:t>
            </a:r>
            <a:r>
              <a:rPr sz="1600" spc="-5" dirty="0">
                <a:solidFill>
                  <a:prstClr val="black"/>
                </a:solidFill>
                <a:latin typeface="微軟正黑體"/>
                <a:cs typeface="微軟正黑體"/>
              </a:rPr>
              <a:t>採檢</a:t>
            </a:r>
            <a:endParaRPr sz="1600">
              <a:solidFill>
                <a:prstClr val="black"/>
              </a:solidFill>
              <a:latin typeface="微軟正黑體"/>
              <a:cs typeface="微軟正黑體"/>
            </a:endParaRPr>
          </a:p>
          <a:p>
            <a:pPr marL="215265" indent="-203200">
              <a:spcBef>
                <a:spcPts val="300"/>
              </a:spcBef>
              <a:buFont typeface="Wingdings"/>
              <a:buChar char=""/>
              <a:tabLst>
                <a:tab pos="215900" algn="l"/>
              </a:tabLst>
            </a:pPr>
            <a:r>
              <a:rPr sz="1600" spc="-5" dirty="0">
                <a:solidFill>
                  <a:prstClr val="black"/>
                </a:solidFill>
                <a:latin typeface="微軟正黑體"/>
                <a:cs typeface="微軟正黑體"/>
              </a:rPr>
              <a:t>環境清消</a:t>
            </a:r>
            <a:endParaRPr sz="1600">
              <a:solidFill>
                <a:prstClr val="black"/>
              </a:solidFill>
              <a:latin typeface="微軟正黑體"/>
              <a:cs typeface="微軟正黑體"/>
            </a:endParaRPr>
          </a:p>
          <a:p>
            <a:pPr marL="215265" indent="-203200">
              <a:spcBef>
                <a:spcPts val="300"/>
              </a:spcBef>
              <a:buFont typeface="Wingdings"/>
              <a:buChar char=""/>
              <a:tabLst>
                <a:tab pos="215900" algn="l"/>
              </a:tabLst>
            </a:pPr>
            <a:r>
              <a:rPr sz="1600" spc="-5" dirty="0">
                <a:solidFill>
                  <a:srgbClr val="252525"/>
                </a:solidFill>
                <a:latin typeface="微軟正黑體"/>
                <a:cs typeface="微軟正黑體"/>
              </a:rPr>
              <a:t>衛生教育宣導</a:t>
            </a:r>
            <a:endParaRPr sz="1600">
              <a:solidFill>
                <a:prstClr val="black"/>
              </a:solidFill>
              <a:latin typeface="微軟正黑體"/>
              <a:cs typeface="微軟正黑體"/>
            </a:endParaRPr>
          </a:p>
        </p:txBody>
      </p:sp>
      <p:sp>
        <p:nvSpPr>
          <p:cNvPr id="27" name="object 27"/>
          <p:cNvSpPr txBox="1"/>
          <p:nvPr/>
        </p:nvSpPr>
        <p:spPr>
          <a:xfrm>
            <a:off x="2678075" y="1611274"/>
            <a:ext cx="1444625" cy="610870"/>
          </a:xfrm>
          <a:prstGeom prst="rect">
            <a:avLst/>
          </a:prstGeom>
        </p:spPr>
        <p:txBody>
          <a:bodyPr vert="horz" wrap="square" lIns="0" tIns="61594" rIns="0" bIns="0" rtlCol="0">
            <a:spAutoFit/>
          </a:bodyPr>
          <a:lstStyle/>
          <a:p>
            <a:pPr marL="215265" indent="-203200">
              <a:spcBef>
                <a:spcPts val="484"/>
              </a:spcBef>
              <a:buFont typeface="Wingdings"/>
              <a:buChar char=""/>
              <a:tabLst>
                <a:tab pos="215900" algn="l"/>
              </a:tabLst>
            </a:pPr>
            <a:r>
              <a:rPr sz="1600" spc="-5" dirty="0">
                <a:solidFill>
                  <a:prstClr val="black"/>
                </a:solidFill>
                <a:latin typeface="微軟正黑體"/>
                <a:cs typeface="微軟正黑體"/>
              </a:rPr>
              <a:t>決定是否停課</a:t>
            </a:r>
            <a:endParaRPr sz="1600">
              <a:solidFill>
                <a:prstClr val="black"/>
              </a:solidFill>
              <a:latin typeface="微軟正黑體"/>
              <a:cs typeface="微軟正黑體"/>
            </a:endParaRPr>
          </a:p>
          <a:p>
            <a:pPr marL="215265" indent="-203200">
              <a:spcBef>
                <a:spcPts val="380"/>
              </a:spcBef>
              <a:buFont typeface="Wingdings"/>
              <a:buChar char=""/>
              <a:tabLst>
                <a:tab pos="215900" algn="l"/>
              </a:tabLst>
            </a:pPr>
            <a:r>
              <a:rPr sz="1600" spc="-5" dirty="0">
                <a:solidFill>
                  <a:srgbClr val="252525"/>
                </a:solidFill>
                <a:latin typeface="微軟正黑體"/>
                <a:cs typeface="微軟正黑體"/>
              </a:rPr>
              <a:t>通報主管機關</a:t>
            </a:r>
            <a:endParaRPr sz="1600">
              <a:solidFill>
                <a:prstClr val="black"/>
              </a:solidFill>
              <a:latin typeface="微軟正黑體"/>
              <a:cs typeface="微軟正黑體"/>
            </a:endParaRPr>
          </a:p>
        </p:txBody>
      </p:sp>
      <p:grpSp>
        <p:nvGrpSpPr>
          <p:cNvPr id="28" name="object 28"/>
          <p:cNvGrpSpPr/>
          <p:nvPr/>
        </p:nvGrpSpPr>
        <p:grpSpPr>
          <a:xfrm>
            <a:off x="6141085" y="2275967"/>
            <a:ext cx="3313429" cy="2531110"/>
            <a:chOff x="4617084" y="2275967"/>
            <a:chExt cx="3313429" cy="2531110"/>
          </a:xfrm>
        </p:grpSpPr>
        <p:sp>
          <p:nvSpPr>
            <p:cNvPr id="29" name="object 29"/>
            <p:cNvSpPr/>
            <p:nvPr/>
          </p:nvSpPr>
          <p:spPr>
            <a:xfrm>
              <a:off x="4617084" y="2275967"/>
              <a:ext cx="1586230" cy="388620"/>
            </a:xfrm>
            <a:custGeom>
              <a:avLst/>
              <a:gdLst/>
              <a:ahLst/>
              <a:cxnLst/>
              <a:rect l="l" t="t" r="r" b="b"/>
              <a:pathLst>
                <a:path w="1586229" h="388619">
                  <a:moveTo>
                    <a:pt x="1585722" y="0"/>
                  </a:moveTo>
                  <a:lnTo>
                    <a:pt x="0" y="0"/>
                  </a:lnTo>
                  <a:lnTo>
                    <a:pt x="0" y="85598"/>
                  </a:lnTo>
                  <a:lnTo>
                    <a:pt x="264287" y="85598"/>
                  </a:lnTo>
                  <a:lnTo>
                    <a:pt x="421893" y="388112"/>
                  </a:lnTo>
                  <a:lnTo>
                    <a:pt x="660780" y="85598"/>
                  </a:lnTo>
                  <a:lnTo>
                    <a:pt x="1585722" y="85598"/>
                  </a:lnTo>
                  <a:lnTo>
                    <a:pt x="1585722" y="0"/>
                  </a:lnTo>
                  <a:close/>
                </a:path>
              </a:pathLst>
            </a:custGeom>
            <a:solidFill>
              <a:srgbClr val="254D73"/>
            </a:solidFill>
          </p:spPr>
          <p:txBody>
            <a:bodyPr wrap="square" lIns="0" tIns="0" rIns="0" bIns="0" rtlCol="0"/>
            <a:lstStyle/>
            <a:p>
              <a:endParaRPr>
                <a:solidFill>
                  <a:prstClr val="black"/>
                </a:solidFill>
                <a:latin typeface="Calibri"/>
              </a:endParaRPr>
            </a:p>
          </p:txBody>
        </p:sp>
        <p:sp>
          <p:nvSpPr>
            <p:cNvPr id="30" name="object 30"/>
            <p:cNvSpPr/>
            <p:nvPr/>
          </p:nvSpPr>
          <p:spPr>
            <a:xfrm>
              <a:off x="6452234" y="4472432"/>
              <a:ext cx="1478280" cy="334645"/>
            </a:xfrm>
            <a:custGeom>
              <a:avLst/>
              <a:gdLst/>
              <a:ahLst/>
              <a:cxnLst/>
              <a:rect l="l" t="t" r="r" b="b"/>
              <a:pathLst>
                <a:path w="1478279" h="334645">
                  <a:moveTo>
                    <a:pt x="480060" y="0"/>
                  </a:moveTo>
                  <a:lnTo>
                    <a:pt x="246380" y="274447"/>
                  </a:lnTo>
                  <a:lnTo>
                    <a:pt x="0" y="274447"/>
                  </a:lnTo>
                  <a:lnTo>
                    <a:pt x="0" y="334137"/>
                  </a:lnTo>
                  <a:lnTo>
                    <a:pt x="1478153" y="334137"/>
                  </a:lnTo>
                  <a:lnTo>
                    <a:pt x="1478153" y="274447"/>
                  </a:lnTo>
                  <a:lnTo>
                    <a:pt x="615949" y="274447"/>
                  </a:lnTo>
                  <a:lnTo>
                    <a:pt x="480060" y="0"/>
                  </a:lnTo>
                  <a:close/>
                </a:path>
              </a:pathLst>
            </a:custGeom>
            <a:solidFill>
              <a:srgbClr val="84B5D4"/>
            </a:solidFill>
          </p:spPr>
          <p:txBody>
            <a:bodyPr wrap="square" lIns="0" tIns="0" rIns="0" bIns="0" rtlCol="0"/>
            <a:lstStyle/>
            <a:p>
              <a:endParaRPr>
                <a:solidFill>
                  <a:prstClr val="black"/>
                </a:solidFill>
                <a:latin typeface="Calibri"/>
              </a:endParaRPr>
            </a:p>
          </p:txBody>
        </p:sp>
      </p:grpSp>
      <p:sp>
        <p:nvSpPr>
          <p:cNvPr id="31" name="object 31"/>
          <p:cNvSpPr txBox="1"/>
          <p:nvPr/>
        </p:nvSpPr>
        <p:spPr>
          <a:xfrm>
            <a:off x="6101842" y="1611275"/>
            <a:ext cx="1640205" cy="576953"/>
          </a:xfrm>
          <a:prstGeom prst="rect">
            <a:avLst/>
          </a:prstGeom>
        </p:spPr>
        <p:txBody>
          <a:bodyPr vert="horz" wrap="square" lIns="0" tIns="12700" rIns="0" bIns="0" rtlCol="0">
            <a:spAutoFit/>
          </a:bodyPr>
          <a:lstStyle/>
          <a:p>
            <a:pPr marL="207645" marR="5080" indent="-195580">
              <a:lnSpc>
                <a:spcPct val="120000"/>
              </a:lnSpc>
              <a:spcBef>
                <a:spcPts val="100"/>
              </a:spcBef>
              <a:buFont typeface="Wingdings"/>
              <a:buChar char=""/>
              <a:tabLst>
                <a:tab pos="208279" algn="l"/>
              </a:tabLst>
            </a:pPr>
            <a:r>
              <a:rPr sz="1600" spc="-5" dirty="0">
                <a:solidFill>
                  <a:prstClr val="black"/>
                </a:solidFill>
                <a:latin typeface="微軟正黑體"/>
                <a:cs typeface="微軟正黑體"/>
              </a:rPr>
              <a:t>每日追蹤學生體 溫及健康狀況</a:t>
            </a:r>
            <a:endParaRPr sz="1600">
              <a:solidFill>
                <a:prstClr val="black"/>
              </a:solidFill>
              <a:latin typeface="微軟正黑體"/>
              <a:cs typeface="微軟正黑體"/>
            </a:endParaRPr>
          </a:p>
        </p:txBody>
      </p:sp>
      <p:sp>
        <p:nvSpPr>
          <p:cNvPr id="32" name="object 32"/>
          <p:cNvSpPr txBox="1"/>
          <p:nvPr/>
        </p:nvSpPr>
        <p:spPr>
          <a:xfrm>
            <a:off x="7868540" y="4811421"/>
            <a:ext cx="2021839" cy="1153795"/>
          </a:xfrm>
          <a:prstGeom prst="rect">
            <a:avLst/>
          </a:prstGeom>
        </p:spPr>
        <p:txBody>
          <a:bodyPr vert="horz" wrap="square" lIns="0" tIns="50800" rIns="0" bIns="0" rtlCol="0">
            <a:spAutoFit/>
          </a:bodyPr>
          <a:lstStyle/>
          <a:p>
            <a:pPr marL="184785" indent="-172720">
              <a:spcBef>
                <a:spcPts val="400"/>
              </a:spcBef>
              <a:buFont typeface="Wingdings"/>
              <a:buChar char=""/>
              <a:tabLst>
                <a:tab pos="185420" algn="l"/>
              </a:tabLst>
            </a:pPr>
            <a:r>
              <a:rPr sz="1600" spc="-5" dirty="0">
                <a:solidFill>
                  <a:prstClr val="black"/>
                </a:solidFill>
                <a:latin typeface="微軟正黑體"/>
                <a:cs typeface="微軟正黑體"/>
              </a:rPr>
              <a:t>現場疫調及持續監測</a:t>
            </a:r>
            <a:endParaRPr sz="1600">
              <a:solidFill>
                <a:prstClr val="black"/>
              </a:solidFill>
              <a:latin typeface="微軟正黑體"/>
              <a:cs typeface="微軟正黑體"/>
            </a:endParaRPr>
          </a:p>
          <a:p>
            <a:pPr marL="184785" indent="-172720">
              <a:spcBef>
                <a:spcPts val="300"/>
              </a:spcBef>
              <a:buFont typeface="Wingdings"/>
              <a:buChar char=""/>
              <a:tabLst>
                <a:tab pos="185420" algn="l"/>
              </a:tabLst>
            </a:pPr>
            <a:r>
              <a:rPr sz="1600" spc="-5" dirty="0">
                <a:solidFill>
                  <a:prstClr val="black"/>
                </a:solidFill>
                <a:latin typeface="微軟正黑體"/>
                <a:cs typeface="微軟正黑體"/>
              </a:rPr>
              <a:t>協助轉介檢體採檢</a:t>
            </a:r>
            <a:endParaRPr sz="1600">
              <a:solidFill>
                <a:prstClr val="black"/>
              </a:solidFill>
              <a:latin typeface="微軟正黑體"/>
              <a:cs typeface="微軟正黑體"/>
            </a:endParaRPr>
          </a:p>
          <a:p>
            <a:pPr marL="184785" indent="-172720">
              <a:spcBef>
                <a:spcPts val="300"/>
              </a:spcBef>
              <a:buFont typeface="Wingdings"/>
              <a:buChar char=""/>
              <a:tabLst>
                <a:tab pos="185420" algn="l"/>
              </a:tabLst>
            </a:pPr>
            <a:r>
              <a:rPr sz="1600" spc="-5" dirty="0">
                <a:solidFill>
                  <a:prstClr val="black"/>
                </a:solidFill>
                <a:latin typeface="微軟正黑體"/>
                <a:cs typeface="微軟正黑體"/>
              </a:rPr>
              <a:t>通報症狀通報系統</a:t>
            </a:r>
            <a:endParaRPr sz="1600">
              <a:solidFill>
                <a:prstClr val="black"/>
              </a:solidFill>
              <a:latin typeface="微軟正黑體"/>
              <a:cs typeface="微軟正黑體"/>
            </a:endParaRPr>
          </a:p>
          <a:p>
            <a:pPr marL="184785" indent="-172720">
              <a:spcBef>
                <a:spcPts val="300"/>
              </a:spcBef>
              <a:buFont typeface="Wingdings"/>
              <a:buChar char=""/>
              <a:tabLst>
                <a:tab pos="185420" algn="l"/>
              </a:tabLst>
            </a:pPr>
            <a:r>
              <a:rPr sz="1600" spc="-5" dirty="0">
                <a:solidFill>
                  <a:srgbClr val="252525"/>
                </a:solidFill>
                <a:latin typeface="微軟正黑體"/>
                <a:cs typeface="微軟正黑體"/>
              </a:rPr>
              <a:t>陳報疾病管制署</a:t>
            </a:r>
            <a:endParaRPr sz="1600">
              <a:solidFill>
                <a:prstClr val="black"/>
              </a:solidFill>
              <a:latin typeface="微軟正黑體"/>
              <a:cs typeface="微軟正黑體"/>
            </a:endParaRPr>
          </a:p>
        </p:txBody>
      </p:sp>
      <p:pic>
        <p:nvPicPr>
          <p:cNvPr id="33" name="object 33"/>
          <p:cNvPicPr/>
          <p:nvPr/>
        </p:nvPicPr>
        <p:blipFill>
          <a:blip r:embed="rId2" cstate="print"/>
          <a:stretch>
            <a:fillRect/>
          </a:stretch>
        </p:blipFill>
        <p:spPr>
          <a:xfrm>
            <a:off x="2971800" y="397764"/>
            <a:ext cx="7438644" cy="1231391"/>
          </a:xfrm>
          <a:prstGeom prst="rect">
            <a:avLst/>
          </a:prstGeom>
        </p:spPr>
      </p:pic>
      <p:sp>
        <p:nvSpPr>
          <p:cNvPr id="34" name="object 34"/>
          <p:cNvSpPr txBox="1">
            <a:spLocks noGrp="1"/>
          </p:cNvSpPr>
          <p:nvPr>
            <p:ph type="title"/>
          </p:nvPr>
        </p:nvSpPr>
        <p:spPr>
          <a:xfrm>
            <a:off x="3304795" y="542671"/>
            <a:ext cx="6741159" cy="696595"/>
          </a:xfrm>
          <a:prstGeom prst="rect">
            <a:avLst/>
          </a:prstGeom>
        </p:spPr>
        <p:txBody>
          <a:bodyPr vert="horz" wrap="square" lIns="0" tIns="13335" rIns="0" bIns="0" rtlCol="0">
            <a:spAutoFit/>
          </a:bodyPr>
          <a:lstStyle/>
          <a:p>
            <a:pPr marL="12700">
              <a:spcBef>
                <a:spcPts val="105"/>
              </a:spcBef>
            </a:pPr>
            <a:r>
              <a:rPr sz="4400" dirty="0"/>
              <a:t>類流感群聚及停課處置流程</a:t>
            </a:r>
            <a:endParaRPr sz="4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39796" y="321565"/>
            <a:ext cx="4450080" cy="1341119"/>
          </a:xfrm>
          <a:prstGeom prst="rect">
            <a:avLst/>
          </a:prstGeom>
        </p:spPr>
      </p:pic>
      <p:sp>
        <p:nvSpPr>
          <p:cNvPr id="3" name="object 3"/>
          <p:cNvSpPr txBox="1">
            <a:spLocks noGrp="1"/>
          </p:cNvSpPr>
          <p:nvPr>
            <p:ph type="title"/>
          </p:nvPr>
        </p:nvSpPr>
        <p:spPr>
          <a:xfrm>
            <a:off x="3304794" y="480186"/>
            <a:ext cx="3684904" cy="756920"/>
          </a:xfrm>
          <a:prstGeom prst="rect">
            <a:avLst/>
          </a:prstGeom>
        </p:spPr>
        <p:txBody>
          <a:bodyPr vert="horz" wrap="square" lIns="0" tIns="12700" rIns="0" bIns="0" rtlCol="0">
            <a:spAutoFit/>
          </a:bodyPr>
          <a:lstStyle/>
          <a:p>
            <a:pPr marL="12700">
              <a:spcBef>
                <a:spcPts val="100"/>
              </a:spcBef>
            </a:pPr>
            <a:r>
              <a:rPr dirty="0"/>
              <a:t>群聚事件處理</a:t>
            </a:r>
          </a:p>
        </p:txBody>
      </p:sp>
      <p:pic>
        <p:nvPicPr>
          <p:cNvPr id="4" name="object 4"/>
          <p:cNvPicPr/>
          <p:nvPr/>
        </p:nvPicPr>
        <p:blipFill>
          <a:blip r:embed="rId3" cstate="print"/>
          <a:stretch>
            <a:fillRect/>
          </a:stretch>
        </p:blipFill>
        <p:spPr>
          <a:xfrm>
            <a:off x="2072641" y="1716023"/>
            <a:ext cx="189179" cy="199136"/>
          </a:xfrm>
          <a:prstGeom prst="rect">
            <a:avLst/>
          </a:prstGeom>
        </p:spPr>
      </p:pic>
      <p:sp>
        <p:nvSpPr>
          <p:cNvPr id="5" name="object 5"/>
          <p:cNvSpPr txBox="1"/>
          <p:nvPr/>
        </p:nvSpPr>
        <p:spPr>
          <a:xfrm>
            <a:off x="2517444" y="1445921"/>
            <a:ext cx="7626984" cy="4060825"/>
          </a:xfrm>
          <a:prstGeom prst="rect">
            <a:avLst/>
          </a:prstGeom>
        </p:spPr>
        <p:txBody>
          <a:bodyPr vert="horz" wrap="square" lIns="0" tIns="197485" rIns="0" bIns="0" rtlCol="0">
            <a:spAutoFit/>
          </a:bodyPr>
          <a:lstStyle/>
          <a:p>
            <a:pPr marL="12700">
              <a:spcBef>
                <a:spcPts val="1555"/>
              </a:spcBef>
            </a:pPr>
            <a:r>
              <a:rPr sz="2400" spc="-5" dirty="0">
                <a:solidFill>
                  <a:prstClr val="black"/>
                </a:solidFill>
                <a:latin typeface="微軟正黑體"/>
                <a:cs typeface="微軟正黑體"/>
              </a:rPr>
              <a:t>加強群聚個案</a:t>
            </a:r>
            <a:r>
              <a:rPr sz="2400" dirty="0">
                <a:solidFill>
                  <a:prstClr val="black"/>
                </a:solidFill>
                <a:latin typeface="微軟正黑體"/>
                <a:cs typeface="微軟正黑體"/>
              </a:rPr>
              <a:t>之</a:t>
            </a:r>
            <a:r>
              <a:rPr sz="2400" b="1" spc="-5" dirty="0">
                <a:solidFill>
                  <a:srgbClr val="800000"/>
                </a:solidFill>
                <a:latin typeface="微軟正黑體"/>
                <a:cs typeface="微軟正黑體"/>
              </a:rPr>
              <a:t>衛教</a:t>
            </a:r>
            <a:r>
              <a:rPr sz="2400" spc="-5" dirty="0">
                <a:solidFill>
                  <a:prstClr val="black"/>
                </a:solidFill>
                <a:latin typeface="微軟正黑體"/>
                <a:cs typeface="微軟正黑體"/>
              </a:rPr>
              <a:t>宣導，並</a:t>
            </a:r>
            <a:r>
              <a:rPr sz="2400" b="1" spc="-5" dirty="0">
                <a:solidFill>
                  <a:srgbClr val="800000"/>
                </a:solidFill>
                <a:latin typeface="微軟正黑體"/>
                <a:cs typeface="微軟正黑體"/>
              </a:rPr>
              <a:t>追蹤</a:t>
            </a:r>
            <a:r>
              <a:rPr sz="2400" spc="-5" dirty="0">
                <a:solidFill>
                  <a:prstClr val="black"/>
                </a:solidFill>
                <a:latin typeface="微軟正黑體"/>
                <a:cs typeface="微軟正黑體"/>
              </a:rPr>
              <a:t>疫情後續發</a:t>
            </a:r>
            <a:r>
              <a:rPr sz="2400" dirty="0">
                <a:solidFill>
                  <a:prstClr val="black"/>
                </a:solidFill>
                <a:latin typeface="微軟正黑體"/>
                <a:cs typeface="微軟正黑體"/>
              </a:rPr>
              <a:t>展。</a:t>
            </a:r>
            <a:endParaRPr sz="2400">
              <a:solidFill>
                <a:prstClr val="black"/>
              </a:solidFill>
              <a:latin typeface="微軟正黑體"/>
              <a:cs typeface="微軟正黑體"/>
            </a:endParaRPr>
          </a:p>
          <a:p>
            <a:pPr marL="12700" marR="5080" algn="just">
              <a:lnSpc>
                <a:spcPct val="110100"/>
              </a:lnSpc>
              <a:spcBef>
                <a:spcPts val="1350"/>
              </a:spcBef>
            </a:pPr>
            <a:r>
              <a:rPr sz="2800" b="1" spc="90" dirty="0">
                <a:solidFill>
                  <a:srgbClr val="0000FF"/>
                </a:solidFill>
                <a:latin typeface="微軟正黑體"/>
                <a:cs typeface="微軟正黑體"/>
              </a:rPr>
              <a:t>提供</a:t>
            </a:r>
            <a:r>
              <a:rPr sz="2800" b="1" spc="95" dirty="0">
                <a:solidFill>
                  <a:srgbClr val="0000FF"/>
                </a:solidFill>
                <a:latin typeface="微軟正黑體"/>
                <a:cs typeface="微軟正黑體"/>
              </a:rPr>
              <a:t>疫</a:t>
            </a:r>
            <a:r>
              <a:rPr sz="2800" b="1" spc="100" dirty="0">
                <a:solidFill>
                  <a:srgbClr val="0000FF"/>
                </a:solidFill>
                <a:latin typeface="微軟正黑體"/>
                <a:cs typeface="微軟正黑體"/>
              </a:rPr>
              <a:t>調</a:t>
            </a:r>
            <a:r>
              <a:rPr sz="2800" b="1" spc="90" dirty="0">
                <a:solidFill>
                  <a:srgbClr val="0000FF"/>
                </a:solidFill>
                <a:latin typeface="微軟正黑體"/>
                <a:cs typeface="微軟正黑體"/>
              </a:rPr>
              <a:t>資</a:t>
            </a:r>
            <a:r>
              <a:rPr sz="2800" b="1" spc="95" dirty="0">
                <a:solidFill>
                  <a:srgbClr val="0000FF"/>
                </a:solidFill>
                <a:latin typeface="微軟正黑體"/>
                <a:cs typeface="微軟正黑體"/>
              </a:rPr>
              <a:t>料</a:t>
            </a:r>
            <a:r>
              <a:rPr sz="2400" spc="90" dirty="0">
                <a:solidFill>
                  <a:prstClr val="black"/>
                </a:solidFill>
                <a:latin typeface="微軟正黑體"/>
                <a:cs typeface="微軟正黑體"/>
              </a:rPr>
              <a:t>：</a:t>
            </a:r>
            <a:r>
              <a:rPr sz="2400" spc="105" dirty="0">
                <a:solidFill>
                  <a:prstClr val="black"/>
                </a:solidFill>
                <a:latin typeface="微軟正黑體"/>
                <a:cs typeface="微軟正黑體"/>
              </a:rPr>
              <a:t>疑</a:t>
            </a:r>
            <a:r>
              <a:rPr sz="2400" spc="90" dirty="0">
                <a:solidFill>
                  <a:prstClr val="black"/>
                </a:solidFill>
                <a:latin typeface="微軟正黑體"/>
                <a:cs typeface="微軟正黑體"/>
              </a:rPr>
              <a:t>似類流</a:t>
            </a:r>
            <a:r>
              <a:rPr sz="2400" spc="105" dirty="0">
                <a:solidFill>
                  <a:prstClr val="black"/>
                </a:solidFill>
                <a:latin typeface="微軟正黑體"/>
                <a:cs typeface="微軟正黑體"/>
              </a:rPr>
              <a:t>感</a:t>
            </a:r>
            <a:r>
              <a:rPr sz="2400" spc="90" dirty="0">
                <a:solidFill>
                  <a:prstClr val="black"/>
                </a:solidFill>
                <a:latin typeface="微軟正黑體"/>
                <a:cs typeface="微軟正黑體"/>
              </a:rPr>
              <a:t>群</a:t>
            </a:r>
            <a:r>
              <a:rPr sz="2400" spc="110" dirty="0">
                <a:solidFill>
                  <a:prstClr val="black"/>
                </a:solidFill>
                <a:latin typeface="微軟正黑體"/>
                <a:cs typeface="微軟正黑體"/>
              </a:rPr>
              <a:t>聚</a:t>
            </a:r>
            <a:r>
              <a:rPr sz="2400" b="1" spc="95" dirty="0">
                <a:solidFill>
                  <a:srgbClr val="800000"/>
                </a:solidFill>
                <a:latin typeface="微軟正黑體"/>
                <a:cs typeface="微軟正黑體"/>
              </a:rPr>
              <a:t>速報單</a:t>
            </a:r>
            <a:r>
              <a:rPr sz="2400" spc="95" dirty="0">
                <a:solidFill>
                  <a:prstClr val="black"/>
                </a:solidFill>
                <a:latin typeface="微軟正黑體"/>
                <a:cs typeface="微軟正黑體"/>
              </a:rPr>
              <a:t>、建立發病個 案</a:t>
            </a:r>
            <a:r>
              <a:rPr sz="2400" b="1" spc="95" dirty="0">
                <a:solidFill>
                  <a:srgbClr val="800000"/>
                </a:solidFill>
                <a:latin typeface="微軟正黑體"/>
                <a:cs typeface="微軟正黑體"/>
              </a:rPr>
              <a:t>疫調</a:t>
            </a:r>
            <a:r>
              <a:rPr sz="2400" b="1" spc="80" dirty="0">
                <a:solidFill>
                  <a:srgbClr val="800000"/>
                </a:solidFill>
                <a:latin typeface="微軟正黑體"/>
                <a:cs typeface="微軟正黑體"/>
              </a:rPr>
              <a:t>名</a:t>
            </a:r>
            <a:r>
              <a:rPr sz="2400" b="1" spc="95" dirty="0">
                <a:solidFill>
                  <a:srgbClr val="800000"/>
                </a:solidFill>
                <a:latin typeface="微軟正黑體"/>
                <a:cs typeface="微軟正黑體"/>
              </a:rPr>
              <a:t>冊</a:t>
            </a:r>
            <a:r>
              <a:rPr sz="2400" spc="95" dirty="0">
                <a:solidFill>
                  <a:prstClr val="black"/>
                </a:solidFill>
                <a:latin typeface="微軟正黑體"/>
                <a:cs typeface="微軟正黑體"/>
              </a:rPr>
              <a:t>及</a:t>
            </a:r>
            <a:r>
              <a:rPr sz="2400" b="1" spc="90" dirty="0">
                <a:solidFill>
                  <a:srgbClr val="800000"/>
                </a:solidFill>
                <a:latin typeface="微軟正黑體"/>
                <a:cs typeface="微軟正黑體"/>
              </a:rPr>
              <a:t>發</a:t>
            </a:r>
            <a:r>
              <a:rPr sz="2400" b="1" spc="80" dirty="0">
                <a:solidFill>
                  <a:srgbClr val="800000"/>
                </a:solidFill>
                <a:latin typeface="微軟正黑體"/>
                <a:cs typeface="微軟正黑體"/>
              </a:rPr>
              <a:t>病</a:t>
            </a:r>
            <a:r>
              <a:rPr sz="2400" b="1" spc="90" dirty="0">
                <a:solidFill>
                  <a:srgbClr val="800000"/>
                </a:solidFill>
                <a:latin typeface="微軟正黑體"/>
                <a:cs typeface="微軟正黑體"/>
              </a:rPr>
              <a:t>個</a:t>
            </a:r>
            <a:r>
              <a:rPr sz="2400" b="1" spc="100" dirty="0">
                <a:solidFill>
                  <a:srgbClr val="800000"/>
                </a:solidFill>
                <a:latin typeface="微軟正黑體"/>
                <a:cs typeface="微軟正黑體"/>
              </a:rPr>
              <a:t>案</a:t>
            </a:r>
            <a:r>
              <a:rPr sz="2400" spc="90" dirty="0">
                <a:solidFill>
                  <a:prstClr val="black"/>
                </a:solidFill>
                <a:latin typeface="微軟正黑體"/>
                <a:cs typeface="微軟正黑體"/>
              </a:rPr>
              <a:t>健</a:t>
            </a:r>
            <a:r>
              <a:rPr sz="2400" spc="80" dirty="0">
                <a:solidFill>
                  <a:prstClr val="black"/>
                </a:solidFill>
                <a:latin typeface="微軟正黑體"/>
                <a:cs typeface="微軟正黑體"/>
              </a:rPr>
              <a:t>康</a:t>
            </a:r>
            <a:r>
              <a:rPr sz="2400" spc="90" dirty="0">
                <a:solidFill>
                  <a:prstClr val="black"/>
                </a:solidFill>
                <a:latin typeface="微軟正黑體"/>
                <a:cs typeface="微軟正黑體"/>
              </a:rPr>
              <a:t>管</a:t>
            </a:r>
            <a:r>
              <a:rPr sz="2400" spc="105" dirty="0">
                <a:solidFill>
                  <a:prstClr val="black"/>
                </a:solidFill>
                <a:latin typeface="微軟正黑體"/>
                <a:cs typeface="微軟正黑體"/>
              </a:rPr>
              <a:t>理</a:t>
            </a:r>
            <a:r>
              <a:rPr sz="2400" b="1" spc="95" dirty="0">
                <a:solidFill>
                  <a:srgbClr val="800000"/>
                </a:solidFill>
                <a:latin typeface="微軟正黑體"/>
                <a:cs typeface="微軟正黑體"/>
              </a:rPr>
              <a:t>追</a:t>
            </a:r>
            <a:r>
              <a:rPr sz="2400" b="1" spc="80" dirty="0">
                <a:solidFill>
                  <a:srgbClr val="800000"/>
                </a:solidFill>
                <a:latin typeface="微軟正黑體"/>
                <a:cs typeface="微軟正黑體"/>
              </a:rPr>
              <a:t>蹤</a:t>
            </a:r>
            <a:r>
              <a:rPr sz="2400" spc="95" dirty="0">
                <a:solidFill>
                  <a:prstClr val="black"/>
                </a:solidFill>
                <a:latin typeface="微軟正黑體"/>
                <a:cs typeface="微軟正黑體"/>
              </a:rPr>
              <a:t>表、</a:t>
            </a:r>
            <a:r>
              <a:rPr sz="2400" b="1" spc="90" dirty="0">
                <a:solidFill>
                  <a:srgbClr val="800000"/>
                </a:solidFill>
                <a:latin typeface="微軟正黑體"/>
                <a:cs typeface="微軟正黑體"/>
              </a:rPr>
              <a:t>接</a:t>
            </a:r>
            <a:r>
              <a:rPr sz="2400" b="1" spc="80" dirty="0">
                <a:solidFill>
                  <a:srgbClr val="800000"/>
                </a:solidFill>
                <a:latin typeface="微軟正黑體"/>
                <a:cs typeface="微軟正黑體"/>
              </a:rPr>
              <a:t>觸</a:t>
            </a:r>
            <a:r>
              <a:rPr sz="2400" b="1" spc="100" dirty="0">
                <a:solidFill>
                  <a:srgbClr val="800000"/>
                </a:solidFill>
                <a:latin typeface="微軟正黑體"/>
                <a:cs typeface="微軟正黑體"/>
              </a:rPr>
              <a:t>者</a:t>
            </a:r>
            <a:r>
              <a:rPr sz="2400" spc="95" dirty="0">
                <a:solidFill>
                  <a:prstClr val="black"/>
                </a:solidFill>
                <a:latin typeface="微軟正黑體"/>
                <a:cs typeface="微軟正黑體"/>
              </a:rPr>
              <a:t>健康管 </a:t>
            </a:r>
            <a:r>
              <a:rPr sz="2400" spc="90" dirty="0">
                <a:solidFill>
                  <a:prstClr val="black"/>
                </a:solidFill>
                <a:latin typeface="微軟正黑體"/>
                <a:cs typeface="微軟正黑體"/>
              </a:rPr>
              <a:t>理</a:t>
            </a:r>
            <a:r>
              <a:rPr sz="2400" b="1" spc="90" dirty="0">
                <a:solidFill>
                  <a:srgbClr val="800000"/>
                </a:solidFill>
                <a:latin typeface="微軟正黑體"/>
                <a:cs typeface="微軟正黑體"/>
              </a:rPr>
              <a:t>追蹤</a:t>
            </a:r>
            <a:r>
              <a:rPr sz="2400" spc="80" dirty="0">
                <a:solidFill>
                  <a:prstClr val="black"/>
                </a:solidFill>
                <a:latin typeface="微軟正黑體"/>
                <a:cs typeface="微軟正黑體"/>
              </a:rPr>
              <a:t>表</a:t>
            </a:r>
            <a:r>
              <a:rPr sz="2400" spc="90" dirty="0">
                <a:solidFill>
                  <a:prstClr val="black"/>
                </a:solidFill>
                <a:latin typeface="微軟正黑體"/>
                <a:cs typeface="微軟正黑體"/>
              </a:rPr>
              <a:t>、呼吸</a:t>
            </a:r>
            <a:r>
              <a:rPr sz="2400" spc="80" dirty="0">
                <a:solidFill>
                  <a:prstClr val="black"/>
                </a:solidFill>
                <a:latin typeface="微軟正黑體"/>
                <a:cs typeface="微軟正黑體"/>
              </a:rPr>
              <a:t>道</a:t>
            </a:r>
            <a:r>
              <a:rPr sz="2400" spc="90" dirty="0">
                <a:solidFill>
                  <a:prstClr val="black"/>
                </a:solidFill>
                <a:latin typeface="微軟正黑體"/>
                <a:cs typeface="微軟正黑體"/>
              </a:rPr>
              <a:t>傳染病</a:t>
            </a:r>
            <a:r>
              <a:rPr sz="2400" spc="75" dirty="0">
                <a:solidFill>
                  <a:prstClr val="black"/>
                </a:solidFill>
                <a:latin typeface="微軟正黑體"/>
                <a:cs typeface="微軟正黑體"/>
              </a:rPr>
              <a:t>群</a:t>
            </a:r>
            <a:r>
              <a:rPr sz="2400" spc="90" dirty="0">
                <a:solidFill>
                  <a:prstClr val="black"/>
                </a:solidFill>
                <a:latin typeface="微軟正黑體"/>
                <a:cs typeface="微軟正黑體"/>
              </a:rPr>
              <a:t>聚監視</a:t>
            </a:r>
            <a:r>
              <a:rPr sz="2400" spc="75" dirty="0">
                <a:solidFill>
                  <a:prstClr val="black"/>
                </a:solidFill>
                <a:latin typeface="微軟正黑體"/>
                <a:cs typeface="微軟正黑體"/>
              </a:rPr>
              <a:t>查</a:t>
            </a:r>
            <a:r>
              <a:rPr sz="2400" spc="90" dirty="0">
                <a:solidFill>
                  <a:prstClr val="black"/>
                </a:solidFill>
                <a:latin typeface="微軟正黑體"/>
                <a:cs typeface="微軟正黑體"/>
              </a:rPr>
              <a:t>核</a:t>
            </a:r>
            <a:r>
              <a:rPr sz="2400" spc="114" dirty="0">
                <a:solidFill>
                  <a:prstClr val="black"/>
                </a:solidFill>
                <a:latin typeface="微軟正黑體"/>
                <a:cs typeface="微軟正黑體"/>
              </a:rPr>
              <a:t>表</a:t>
            </a:r>
            <a:r>
              <a:rPr sz="2400" spc="95" dirty="0">
                <a:solidFill>
                  <a:prstClr val="black"/>
                </a:solidFill>
                <a:latin typeface="微軟正黑體"/>
                <a:cs typeface="微軟正黑體"/>
              </a:rPr>
              <a:t>、</a:t>
            </a:r>
            <a:r>
              <a:rPr sz="2400" spc="75" dirty="0">
                <a:solidFill>
                  <a:prstClr val="black"/>
                </a:solidFill>
                <a:latin typeface="微軟正黑體"/>
                <a:cs typeface="微軟正黑體"/>
              </a:rPr>
              <a:t>環</a:t>
            </a:r>
            <a:r>
              <a:rPr sz="2400" spc="90" dirty="0">
                <a:solidFill>
                  <a:prstClr val="black"/>
                </a:solidFill>
                <a:latin typeface="微軟正黑體"/>
                <a:cs typeface="微軟正黑體"/>
              </a:rPr>
              <a:t>境配置</a:t>
            </a:r>
            <a:r>
              <a:rPr sz="2400" dirty="0">
                <a:solidFill>
                  <a:prstClr val="black"/>
                </a:solidFill>
                <a:latin typeface="微軟正黑體"/>
                <a:cs typeface="微軟正黑體"/>
              </a:rPr>
              <a:t>圖 及人員位置關係圖。依停課狀況檢附停課單。</a:t>
            </a:r>
            <a:endParaRPr sz="2400">
              <a:solidFill>
                <a:prstClr val="black"/>
              </a:solidFill>
              <a:latin typeface="微軟正黑體"/>
              <a:cs typeface="微軟正黑體"/>
            </a:endParaRPr>
          </a:p>
          <a:p>
            <a:pPr marL="12700">
              <a:spcBef>
                <a:spcPts val="1680"/>
              </a:spcBef>
            </a:pPr>
            <a:r>
              <a:rPr sz="2400" dirty="0">
                <a:solidFill>
                  <a:prstClr val="black"/>
                </a:solidFill>
                <a:latin typeface="微軟正黑體"/>
                <a:cs typeface="微軟正黑體"/>
              </a:rPr>
              <a:t>必</a:t>
            </a:r>
            <a:r>
              <a:rPr sz="2400" spc="-5" dirty="0">
                <a:solidFill>
                  <a:prstClr val="black"/>
                </a:solidFill>
                <a:latin typeface="微軟正黑體"/>
                <a:cs typeface="微軟正黑體"/>
              </a:rPr>
              <a:t>要</a:t>
            </a:r>
            <a:r>
              <a:rPr sz="2400" dirty="0">
                <a:solidFill>
                  <a:prstClr val="black"/>
                </a:solidFill>
                <a:latin typeface="微軟正黑體"/>
                <a:cs typeface="微軟正黑體"/>
              </a:rPr>
              <a:t>時進行簡單隔離、動線管制，限制訪客。</a:t>
            </a:r>
            <a:endParaRPr sz="2400">
              <a:solidFill>
                <a:prstClr val="black"/>
              </a:solidFill>
              <a:latin typeface="微軟正黑體"/>
              <a:cs typeface="微軟正黑體"/>
            </a:endParaRPr>
          </a:p>
          <a:p>
            <a:pPr marL="12700" marR="13970">
              <a:lnSpc>
                <a:spcPct val="110100"/>
              </a:lnSpc>
              <a:spcBef>
                <a:spcPts val="1350"/>
              </a:spcBef>
            </a:pPr>
            <a:r>
              <a:rPr sz="2800" b="1" spc="15" dirty="0">
                <a:solidFill>
                  <a:srgbClr val="0033CC"/>
                </a:solidFill>
                <a:latin typeface="微軟正黑體"/>
                <a:cs typeface="微軟正黑體"/>
              </a:rPr>
              <a:t>環境消</a:t>
            </a:r>
            <a:r>
              <a:rPr sz="2800" b="1" spc="30" dirty="0">
                <a:solidFill>
                  <a:srgbClr val="0033CC"/>
                </a:solidFill>
                <a:latin typeface="微軟正黑體"/>
                <a:cs typeface="微軟正黑體"/>
              </a:rPr>
              <a:t>毒</a:t>
            </a:r>
            <a:r>
              <a:rPr sz="2400" spc="20" dirty="0">
                <a:solidFill>
                  <a:prstClr val="black"/>
                </a:solidFill>
                <a:latin typeface="微軟正黑體"/>
                <a:cs typeface="微軟正黑體"/>
              </a:rPr>
              <a:t>：對疑似受到污染之區域及物</a:t>
            </a:r>
            <a:r>
              <a:rPr sz="2400" spc="30" dirty="0">
                <a:solidFill>
                  <a:prstClr val="black"/>
                </a:solidFill>
                <a:latin typeface="微軟正黑體"/>
                <a:cs typeface="微軟正黑體"/>
              </a:rPr>
              <a:t>品</a:t>
            </a:r>
            <a:r>
              <a:rPr sz="2400" spc="20" dirty="0">
                <a:solidFill>
                  <a:prstClr val="black"/>
                </a:solidFill>
                <a:latin typeface="微軟正黑體"/>
                <a:cs typeface="微軟正黑體"/>
              </a:rPr>
              <a:t>，採取適當的 </a:t>
            </a:r>
            <a:r>
              <a:rPr sz="2400" dirty="0">
                <a:solidFill>
                  <a:prstClr val="black"/>
                </a:solidFill>
                <a:latin typeface="微軟正黑體"/>
                <a:cs typeface="微軟正黑體"/>
              </a:rPr>
              <a:t>消</a:t>
            </a:r>
            <a:r>
              <a:rPr sz="2400" spc="-5" dirty="0">
                <a:solidFill>
                  <a:prstClr val="black"/>
                </a:solidFill>
                <a:latin typeface="微軟正黑體"/>
                <a:cs typeface="微軟正黑體"/>
              </a:rPr>
              <a:t>毒</a:t>
            </a:r>
            <a:r>
              <a:rPr sz="2400" dirty="0">
                <a:solidFill>
                  <a:prstClr val="black"/>
                </a:solidFill>
                <a:latin typeface="微軟正黑體"/>
                <a:cs typeface="微軟正黑體"/>
              </a:rPr>
              <a:t>、滅菌措施。</a:t>
            </a:r>
            <a:endParaRPr sz="2400">
              <a:solidFill>
                <a:prstClr val="black"/>
              </a:solidFill>
              <a:latin typeface="微軟正黑體"/>
              <a:cs typeface="微軟正黑體"/>
            </a:endParaRPr>
          </a:p>
        </p:txBody>
      </p:sp>
      <p:pic>
        <p:nvPicPr>
          <p:cNvPr id="6" name="object 6"/>
          <p:cNvPicPr/>
          <p:nvPr/>
        </p:nvPicPr>
        <p:blipFill>
          <a:blip r:embed="rId3" cstate="print"/>
          <a:stretch>
            <a:fillRect/>
          </a:stretch>
        </p:blipFill>
        <p:spPr>
          <a:xfrm>
            <a:off x="2072641" y="2308861"/>
            <a:ext cx="224739" cy="231851"/>
          </a:xfrm>
          <a:prstGeom prst="rect">
            <a:avLst/>
          </a:prstGeom>
        </p:spPr>
      </p:pic>
      <p:pic>
        <p:nvPicPr>
          <p:cNvPr id="7" name="object 7"/>
          <p:cNvPicPr/>
          <p:nvPr/>
        </p:nvPicPr>
        <p:blipFill>
          <a:blip r:embed="rId3" cstate="print"/>
          <a:stretch>
            <a:fillRect/>
          </a:stretch>
        </p:blipFill>
        <p:spPr>
          <a:xfrm>
            <a:off x="2072641" y="4149852"/>
            <a:ext cx="189179" cy="199136"/>
          </a:xfrm>
          <a:prstGeom prst="rect">
            <a:avLst/>
          </a:prstGeom>
        </p:spPr>
      </p:pic>
      <p:pic>
        <p:nvPicPr>
          <p:cNvPr id="8" name="object 8"/>
          <p:cNvPicPr/>
          <p:nvPr/>
        </p:nvPicPr>
        <p:blipFill>
          <a:blip r:embed="rId3" cstate="print"/>
          <a:stretch>
            <a:fillRect/>
          </a:stretch>
        </p:blipFill>
        <p:spPr>
          <a:xfrm>
            <a:off x="2072641" y="4742689"/>
            <a:ext cx="224739" cy="23185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xmlns="" id="{99ABD196-EC8F-4523-83B9-397DD3DAD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80"/>
          <a:stretch>
            <a:fillRect/>
          </a:stretch>
        </p:blipFill>
        <p:spPr bwMode="auto">
          <a:xfrm>
            <a:off x="1571626" y="714376"/>
            <a:ext cx="9096375"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矩形 2">
            <a:extLst>
              <a:ext uri="{FF2B5EF4-FFF2-40B4-BE49-F238E27FC236}">
                <a16:creationId xmlns:a16="http://schemas.microsoft.com/office/drawing/2014/main" xmlns="" id="{0F19D40D-B4A2-47D1-91C5-59F365713B44}"/>
              </a:ext>
            </a:extLst>
          </p:cNvPr>
          <p:cNvSpPr>
            <a:spLocks noChangeArrowheads="1"/>
          </p:cNvSpPr>
          <p:nvPr/>
        </p:nvSpPr>
        <p:spPr bwMode="auto">
          <a:xfrm>
            <a:off x="3024188" y="6677026"/>
            <a:ext cx="7643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ea typeface="微軟正黑體" panose="020B0604030504040204" pitchFamily="34" charset="-120"/>
              </a:defRPr>
            </a:lvl2pPr>
            <a:lvl3pPr marL="1143000" indent="-228600">
              <a:spcBef>
                <a:spcPct val="20000"/>
              </a:spcBef>
              <a:buClr>
                <a:schemeClr val="accent1"/>
              </a:buClr>
              <a:buSzPct val="90000"/>
              <a:buFont typeface="Arial" panose="020B0604020202020204" pitchFamily="34" charset="0"/>
              <a:buChar char="•"/>
              <a:defRPr sz="2400">
                <a:solidFill>
                  <a:schemeClr val="tx1"/>
                </a:solidFill>
                <a:latin typeface="Arial" panose="020B0604020202020204" pitchFamily="34" charset="0"/>
                <a:ea typeface="微軟正黑體" panose="020B0604030504040204" pitchFamily="34" charset="-12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ea typeface="微軟正黑體" panose="020B0604030504040204" pitchFamily="34" charset="-12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ea typeface="微軟正黑體" panose="020B0604030504040204" pitchFamily="34" charset="-120"/>
              </a:defRPr>
            </a:lvl9pPr>
          </a:lstStyle>
          <a:p>
            <a:pPr algn="r" fontAlgn="base">
              <a:lnSpc>
                <a:spcPct val="70000"/>
              </a:lnSpc>
              <a:spcBef>
                <a:spcPct val="0"/>
              </a:spcBef>
              <a:spcAft>
                <a:spcPct val="0"/>
              </a:spcAft>
              <a:buClrTx/>
              <a:buSzTx/>
              <a:buNone/>
            </a:pPr>
            <a:r>
              <a:rPr kumimoji="1" lang="zh-TW" altLang="en-US" sz="800">
                <a:solidFill>
                  <a:srgbClr val="292934"/>
                </a:solidFill>
                <a:ea typeface="標楷體" panose="03000509000000000000" pitchFamily="65" charset="-120"/>
              </a:rPr>
              <a:t>衛生福利部疾病管制署</a:t>
            </a:r>
            <a:r>
              <a:rPr kumimoji="1" lang="en-US" altLang="zh-TW" sz="800">
                <a:solidFill>
                  <a:srgbClr val="292934"/>
                </a:solidFill>
                <a:ea typeface="標楷體" panose="03000509000000000000" pitchFamily="65" charset="-120"/>
              </a:rPr>
              <a:t>2016</a:t>
            </a:r>
            <a:r>
              <a:rPr kumimoji="1" lang="zh-TW" altLang="en-US" sz="800">
                <a:solidFill>
                  <a:srgbClr val="292934"/>
                </a:solidFill>
                <a:ea typeface="標楷體" panose="03000509000000000000" pitchFamily="65" charset="-120"/>
              </a:rPr>
              <a:t>季節性流感防治工作手冊</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1523"/>
            <a:ext cx="7085330" cy="1661160"/>
            <a:chOff x="0" y="1523"/>
            <a:chExt cx="7085330" cy="1661160"/>
          </a:xfrm>
        </p:grpSpPr>
        <p:pic>
          <p:nvPicPr>
            <p:cNvPr id="3" name="object 3"/>
            <p:cNvPicPr/>
            <p:nvPr/>
          </p:nvPicPr>
          <p:blipFill>
            <a:blip r:embed="rId2" cstate="print"/>
            <a:stretch>
              <a:fillRect/>
            </a:stretch>
          </p:blipFill>
          <p:spPr>
            <a:xfrm>
              <a:off x="1415796" y="321564"/>
              <a:ext cx="3230879" cy="1341119"/>
            </a:xfrm>
            <a:prstGeom prst="rect">
              <a:avLst/>
            </a:prstGeom>
          </p:spPr>
        </p:pic>
        <p:pic>
          <p:nvPicPr>
            <p:cNvPr id="4" name="object 4"/>
            <p:cNvPicPr/>
            <p:nvPr/>
          </p:nvPicPr>
          <p:blipFill>
            <a:blip r:embed="rId3" cstate="print"/>
            <a:stretch>
              <a:fillRect/>
            </a:stretch>
          </p:blipFill>
          <p:spPr>
            <a:xfrm>
              <a:off x="3854196" y="321564"/>
              <a:ext cx="3230879" cy="1341119"/>
            </a:xfrm>
            <a:prstGeom prst="rect">
              <a:avLst/>
            </a:prstGeom>
          </p:spPr>
        </p:pic>
      </p:grpSp>
      <p:sp>
        <p:nvSpPr>
          <p:cNvPr id="5" name="object 5"/>
          <p:cNvSpPr txBox="1">
            <a:spLocks noGrp="1"/>
          </p:cNvSpPr>
          <p:nvPr>
            <p:ph type="title"/>
          </p:nvPr>
        </p:nvSpPr>
        <p:spPr>
          <a:xfrm>
            <a:off x="3304795" y="480186"/>
            <a:ext cx="4904105" cy="756920"/>
          </a:xfrm>
          <a:prstGeom prst="rect">
            <a:avLst/>
          </a:prstGeom>
        </p:spPr>
        <p:txBody>
          <a:bodyPr vert="horz" wrap="square" lIns="0" tIns="12700" rIns="0" bIns="0" rtlCol="0">
            <a:spAutoFit/>
          </a:bodyPr>
          <a:lstStyle/>
          <a:p>
            <a:pPr marL="12700">
              <a:spcBef>
                <a:spcPts val="100"/>
              </a:spcBef>
            </a:pPr>
            <a:r>
              <a:rPr dirty="0"/>
              <a:t>群聚感</a:t>
            </a:r>
            <a:r>
              <a:rPr spc="-5" dirty="0"/>
              <a:t>染</a:t>
            </a:r>
            <a:r>
              <a:rPr dirty="0"/>
              <a:t>調查過程</a:t>
            </a:r>
          </a:p>
        </p:txBody>
      </p:sp>
      <p:grpSp>
        <p:nvGrpSpPr>
          <p:cNvPr id="6" name="object 6"/>
          <p:cNvGrpSpPr/>
          <p:nvPr/>
        </p:nvGrpSpPr>
        <p:grpSpPr>
          <a:xfrm>
            <a:off x="1934338" y="1797939"/>
            <a:ext cx="1812925" cy="732790"/>
            <a:chOff x="410337" y="1797939"/>
            <a:chExt cx="1812925" cy="732790"/>
          </a:xfrm>
        </p:grpSpPr>
        <p:sp>
          <p:nvSpPr>
            <p:cNvPr id="7" name="object 7"/>
            <p:cNvSpPr/>
            <p:nvPr/>
          </p:nvSpPr>
          <p:spPr>
            <a:xfrm>
              <a:off x="416687" y="1804289"/>
              <a:ext cx="1800225" cy="720090"/>
            </a:xfrm>
            <a:custGeom>
              <a:avLst/>
              <a:gdLst/>
              <a:ahLst/>
              <a:cxnLst/>
              <a:rect l="l" t="t" r="r" b="b"/>
              <a:pathLst>
                <a:path w="1800225" h="720089">
                  <a:moveTo>
                    <a:pt x="1679956" y="0"/>
                  </a:moveTo>
                  <a:lnTo>
                    <a:pt x="120002" y="0"/>
                  </a:lnTo>
                  <a:lnTo>
                    <a:pt x="73294" y="9429"/>
                  </a:lnTo>
                  <a:lnTo>
                    <a:pt x="35150" y="35147"/>
                  </a:lnTo>
                  <a:lnTo>
                    <a:pt x="9431" y="73294"/>
                  </a:lnTo>
                  <a:lnTo>
                    <a:pt x="0" y="120014"/>
                  </a:lnTo>
                  <a:lnTo>
                    <a:pt x="0" y="599948"/>
                  </a:lnTo>
                  <a:lnTo>
                    <a:pt x="9431" y="646668"/>
                  </a:lnTo>
                  <a:lnTo>
                    <a:pt x="35150" y="684815"/>
                  </a:lnTo>
                  <a:lnTo>
                    <a:pt x="73294" y="710533"/>
                  </a:lnTo>
                  <a:lnTo>
                    <a:pt x="120002" y="719963"/>
                  </a:lnTo>
                  <a:lnTo>
                    <a:pt x="1679956" y="719963"/>
                  </a:lnTo>
                  <a:lnTo>
                    <a:pt x="1726676" y="710533"/>
                  </a:lnTo>
                  <a:lnTo>
                    <a:pt x="1764823" y="684815"/>
                  </a:lnTo>
                  <a:lnTo>
                    <a:pt x="1790541" y="646668"/>
                  </a:lnTo>
                  <a:lnTo>
                    <a:pt x="1799970" y="599948"/>
                  </a:lnTo>
                  <a:lnTo>
                    <a:pt x="1799970" y="120014"/>
                  </a:lnTo>
                  <a:lnTo>
                    <a:pt x="1790541" y="73294"/>
                  </a:lnTo>
                  <a:lnTo>
                    <a:pt x="1764823" y="35147"/>
                  </a:lnTo>
                  <a:lnTo>
                    <a:pt x="1726676" y="9429"/>
                  </a:lnTo>
                  <a:lnTo>
                    <a:pt x="1679956" y="0"/>
                  </a:lnTo>
                  <a:close/>
                </a:path>
              </a:pathLst>
            </a:custGeom>
            <a:solidFill>
              <a:srgbClr val="18B3E8"/>
            </a:solidFill>
          </p:spPr>
          <p:txBody>
            <a:bodyPr wrap="square" lIns="0" tIns="0" rIns="0" bIns="0" rtlCol="0"/>
            <a:lstStyle/>
            <a:p>
              <a:endParaRPr>
                <a:solidFill>
                  <a:prstClr val="black"/>
                </a:solidFill>
                <a:latin typeface="Calibri"/>
              </a:endParaRPr>
            </a:p>
          </p:txBody>
        </p:sp>
        <p:sp>
          <p:nvSpPr>
            <p:cNvPr id="8" name="object 8"/>
            <p:cNvSpPr/>
            <p:nvPr/>
          </p:nvSpPr>
          <p:spPr>
            <a:xfrm>
              <a:off x="416687" y="1804289"/>
              <a:ext cx="1800225" cy="720090"/>
            </a:xfrm>
            <a:custGeom>
              <a:avLst/>
              <a:gdLst/>
              <a:ahLst/>
              <a:cxnLst/>
              <a:rect l="l" t="t" r="r" b="b"/>
              <a:pathLst>
                <a:path w="1800225" h="720089">
                  <a:moveTo>
                    <a:pt x="0" y="120014"/>
                  </a:moveTo>
                  <a:lnTo>
                    <a:pt x="9431" y="73294"/>
                  </a:lnTo>
                  <a:lnTo>
                    <a:pt x="35150" y="35147"/>
                  </a:lnTo>
                  <a:lnTo>
                    <a:pt x="73294" y="9429"/>
                  </a:lnTo>
                  <a:lnTo>
                    <a:pt x="120002" y="0"/>
                  </a:lnTo>
                  <a:lnTo>
                    <a:pt x="1679956" y="0"/>
                  </a:lnTo>
                  <a:lnTo>
                    <a:pt x="1726676" y="9429"/>
                  </a:lnTo>
                  <a:lnTo>
                    <a:pt x="1764823" y="35147"/>
                  </a:lnTo>
                  <a:lnTo>
                    <a:pt x="1790541" y="73294"/>
                  </a:lnTo>
                  <a:lnTo>
                    <a:pt x="1799970" y="120014"/>
                  </a:lnTo>
                  <a:lnTo>
                    <a:pt x="1799970" y="599948"/>
                  </a:lnTo>
                  <a:lnTo>
                    <a:pt x="1790541" y="646668"/>
                  </a:lnTo>
                  <a:lnTo>
                    <a:pt x="1764823" y="684815"/>
                  </a:lnTo>
                  <a:lnTo>
                    <a:pt x="1726676" y="710533"/>
                  </a:lnTo>
                  <a:lnTo>
                    <a:pt x="1679956" y="719963"/>
                  </a:lnTo>
                  <a:lnTo>
                    <a:pt x="120002" y="719963"/>
                  </a:lnTo>
                  <a:lnTo>
                    <a:pt x="73294" y="710533"/>
                  </a:lnTo>
                  <a:lnTo>
                    <a:pt x="35150" y="684815"/>
                  </a:lnTo>
                  <a:lnTo>
                    <a:pt x="9431" y="646668"/>
                  </a:lnTo>
                  <a:lnTo>
                    <a:pt x="0" y="599948"/>
                  </a:lnTo>
                  <a:lnTo>
                    <a:pt x="0" y="120014"/>
                  </a:lnTo>
                  <a:close/>
                </a:path>
              </a:pathLst>
            </a:custGeom>
            <a:ln w="12700">
              <a:solidFill>
                <a:srgbClr val="0E83AA"/>
              </a:solidFill>
            </a:ln>
          </p:spPr>
          <p:txBody>
            <a:bodyPr wrap="square" lIns="0" tIns="0" rIns="0" bIns="0" rtlCol="0"/>
            <a:lstStyle/>
            <a:p>
              <a:endParaRPr>
                <a:solidFill>
                  <a:prstClr val="black"/>
                </a:solidFill>
                <a:latin typeface="Calibri"/>
              </a:endParaRPr>
            </a:p>
          </p:txBody>
        </p:sp>
      </p:grpSp>
      <p:sp>
        <p:nvSpPr>
          <p:cNvPr id="9" name="object 9"/>
          <p:cNvSpPr txBox="1"/>
          <p:nvPr/>
        </p:nvSpPr>
        <p:spPr>
          <a:xfrm>
            <a:off x="2117548" y="1924938"/>
            <a:ext cx="1445895" cy="452120"/>
          </a:xfrm>
          <a:prstGeom prst="rect">
            <a:avLst/>
          </a:prstGeom>
        </p:spPr>
        <p:txBody>
          <a:bodyPr vert="horz" wrap="square" lIns="0" tIns="12065" rIns="0" bIns="0" rtlCol="0">
            <a:spAutoFit/>
          </a:bodyPr>
          <a:lstStyle/>
          <a:p>
            <a:pPr marL="12700">
              <a:spcBef>
                <a:spcPts val="95"/>
              </a:spcBef>
            </a:pPr>
            <a:r>
              <a:rPr sz="2800" b="1" spc="-5" dirty="0">
                <a:solidFill>
                  <a:srgbClr val="FFFFFF"/>
                </a:solidFill>
                <a:latin typeface="Microsoft YaHei"/>
                <a:cs typeface="Microsoft YaHei"/>
              </a:rPr>
              <a:t>個案通報</a:t>
            </a:r>
            <a:endParaRPr sz="2800">
              <a:solidFill>
                <a:prstClr val="black"/>
              </a:solidFill>
              <a:latin typeface="Microsoft YaHei"/>
              <a:cs typeface="Microsoft YaHei"/>
            </a:endParaRPr>
          </a:p>
        </p:txBody>
      </p:sp>
      <p:grpSp>
        <p:nvGrpSpPr>
          <p:cNvPr id="10" name="object 10"/>
          <p:cNvGrpSpPr/>
          <p:nvPr/>
        </p:nvGrpSpPr>
        <p:grpSpPr>
          <a:xfrm>
            <a:off x="8466074" y="1788667"/>
            <a:ext cx="1812925" cy="732790"/>
            <a:chOff x="6942073" y="1788667"/>
            <a:chExt cx="1812925" cy="732790"/>
          </a:xfrm>
        </p:grpSpPr>
        <p:sp>
          <p:nvSpPr>
            <p:cNvPr id="11" name="object 11"/>
            <p:cNvSpPr/>
            <p:nvPr/>
          </p:nvSpPr>
          <p:spPr>
            <a:xfrm>
              <a:off x="6948423" y="1795017"/>
              <a:ext cx="1800225" cy="720090"/>
            </a:xfrm>
            <a:custGeom>
              <a:avLst/>
              <a:gdLst/>
              <a:ahLst/>
              <a:cxnLst/>
              <a:rect l="l" t="t" r="r" b="b"/>
              <a:pathLst>
                <a:path w="1800225" h="720089">
                  <a:moveTo>
                    <a:pt x="1680082" y="0"/>
                  </a:moveTo>
                  <a:lnTo>
                    <a:pt x="120015" y="0"/>
                  </a:lnTo>
                  <a:lnTo>
                    <a:pt x="73294" y="9429"/>
                  </a:lnTo>
                  <a:lnTo>
                    <a:pt x="35147" y="35147"/>
                  </a:lnTo>
                  <a:lnTo>
                    <a:pt x="9429" y="73294"/>
                  </a:lnTo>
                  <a:lnTo>
                    <a:pt x="0" y="120015"/>
                  </a:lnTo>
                  <a:lnTo>
                    <a:pt x="0" y="600075"/>
                  </a:lnTo>
                  <a:lnTo>
                    <a:pt x="9429" y="646741"/>
                  </a:lnTo>
                  <a:lnTo>
                    <a:pt x="35147" y="684895"/>
                  </a:lnTo>
                  <a:lnTo>
                    <a:pt x="73294" y="710642"/>
                  </a:lnTo>
                  <a:lnTo>
                    <a:pt x="120015" y="720090"/>
                  </a:lnTo>
                  <a:lnTo>
                    <a:pt x="1680082" y="720090"/>
                  </a:lnTo>
                  <a:lnTo>
                    <a:pt x="1726749" y="710642"/>
                  </a:lnTo>
                  <a:lnTo>
                    <a:pt x="1764903" y="684895"/>
                  </a:lnTo>
                  <a:lnTo>
                    <a:pt x="1790650" y="646741"/>
                  </a:lnTo>
                  <a:lnTo>
                    <a:pt x="1800098" y="600075"/>
                  </a:lnTo>
                  <a:lnTo>
                    <a:pt x="1800098" y="120015"/>
                  </a:lnTo>
                  <a:lnTo>
                    <a:pt x="1790650" y="73294"/>
                  </a:lnTo>
                  <a:lnTo>
                    <a:pt x="1764903" y="35147"/>
                  </a:lnTo>
                  <a:lnTo>
                    <a:pt x="1726749" y="9429"/>
                  </a:lnTo>
                  <a:lnTo>
                    <a:pt x="1680082" y="0"/>
                  </a:lnTo>
                  <a:close/>
                </a:path>
              </a:pathLst>
            </a:custGeom>
            <a:solidFill>
              <a:srgbClr val="00AF50"/>
            </a:solidFill>
          </p:spPr>
          <p:txBody>
            <a:bodyPr wrap="square" lIns="0" tIns="0" rIns="0" bIns="0" rtlCol="0"/>
            <a:lstStyle/>
            <a:p>
              <a:endParaRPr>
                <a:solidFill>
                  <a:prstClr val="black"/>
                </a:solidFill>
                <a:latin typeface="Calibri"/>
              </a:endParaRPr>
            </a:p>
          </p:txBody>
        </p:sp>
        <p:sp>
          <p:nvSpPr>
            <p:cNvPr id="12" name="object 12"/>
            <p:cNvSpPr/>
            <p:nvPr/>
          </p:nvSpPr>
          <p:spPr>
            <a:xfrm>
              <a:off x="6948423" y="1795017"/>
              <a:ext cx="1800225" cy="720090"/>
            </a:xfrm>
            <a:custGeom>
              <a:avLst/>
              <a:gdLst/>
              <a:ahLst/>
              <a:cxnLst/>
              <a:rect l="l" t="t" r="r" b="b"/>
              <a:pathLst>
                <a:path w="1800225" h="720089">
                  <a:moveTo>
                    <a:pt x="0" y="120015"/>
                  </a:moveTo>
                  <a:lnTo>
                    <a:pt x="9429" y="73294"/>
                  </a:lnTo>
                  <a:lnTo>
                    <a:pt x="35147" y="35147"/>
                  </a:lnTo>
                  <a:lnTo>
                    <a:pt x="73294" y="9429"/>
                  </a:lnTo>
                  <a:lnTo>
                    <a:pt x="120015" y="0"/>
                  </a:lnTo>
                  <a:lnTo>
                    <a:pt x="1680082" y="0"/>
                  </a:lnTo>
                  <a:lnTo>
                    <a:pt x="1726749" y="9429"/>
                  </a:lnTo>
                  <a:lnTo>
                    <a:pt x="1764903" y="35147"/>
                  </a:lnTo>
                  <a:lnTo>
                    <a:pt x="1790650" y="73294"/>
                  </a:lnTo>
                  <a:lnTo>
                    <a:pt x="1800098" y="120015"/>
                  </a:lnTo>
                  <a:lnTo>
                    <a:pt x="1800098" y="600075"/>
                  </a:lnTo>
                  <a:lnTo>
                    <a:pt x="1790650" y="646741"/>
                  </a:lnTo>
                  <a:lnTo>
                    <a:pt x="1764903" y="684895"/>
                  </a:lnTo>
                  <a:lnTo>
                    <a:pt x="1726749" y="710642"/>
                  </a:lnTo>
                  <a:lnTo>
                    <a:pt x="1680082" y="720090"/>
                  </a:lnTo>
                  <a:lnTo>
                    <a:pt x="120015" y="720090"/>
                  </a:lnTo>
                  <a:lnTo>
                    <a:pt x="73294" y="710642"/>
                  </a:lnTo>
                  <a:lnTo>
                    <a:pt x="35147" y="684895"/>
                  </a:lnTo>
                  <a:lnTo>
                    <a:pt x="9429" y="646741"/>
                  </a:lnTo>
                  <a:lnTo>
                    <a:pt x="0" y="600075"/>
                  </a:lnTo>
                  <a:lnTo>
                    <a:pt x="0" y="120015"/>
                  </a:lnTo>
                  <a:close/>
                </a:path>
              </a:pathLst>
            </a:custGeom>
            <a:ln w="12700">
              <a:solidFill>
                <a:srgbClr val="92D050"/>
              </a:solidFill>
            </a:ln>
          </p:spPr>
          <p:txBody>
            <a:bodyPr wrap="square" lIns="0" tIns="0" rIns="0" bIns="0" rtlCol="0"/>
            <a:lstStyle/>
            <a:p>
              <a:endParaRPr>
                <a:solidFill>
                  <a:prstClr val="black"/>
                </a:solidFill>
                <a:latin typeface="Calibri"/>
              </a:endParaRPr>
            </a:p>
          </p:txBody>
        </p:sp>
      </p:grpSp>
      <p:sp>
        <p:nvSpPr>
          <p:cNvPr id="13" name="object 13"/>
          <p:cNvSpPr txBox="1"/>
          <p:nvPr/>
        </p:nvSpPr>
        <p:spPr>
          <a:xfrm>
            <a:off x="9005444" y="1915794"/>
            <a:ext cx="735965" cy="452120"/>
          </a:xfrm>
          <a:prstGeom prst="rect">
            <a:avLst/>
          </a:prstGeom>
        </p:spPr>
        <p:txBody>
          <a:bodyPr vert="horz" wrap="square" lIns="0" tIns="12065" rIns="0" bIns="0" rtlCol="0">
            <a:spAutoFit/>
          </a:bodyPr>
          <a:lstStyle/>
          <a:p>
            <a:pPr marL="12700">
              <a:spcBef>
                <a:spcPts val="95"/>
              </a:spcBef>
            </a:pPr>
            <a:r>
              <a:rPr sz="2800" b="1" spc="-5" dirty="0">
                <a:solidFill>
                  <a:srgbClr val="FFFFFF"/>
                </a:solidFill>
                <a:latin typeface="Microsoft YaHei"/>
                <a:cs typeface="Microsoft YaHei"/>
              </a:rPr>
              <a:t>散發</a:t>
            </a:r>
            <a:endParaRPr sz="2800">
              <a:solidFill>
                <a:prstClr val="black"/>
              </a:solidFill>
              <a:latin typeface="Microsoft YaHei"/>
              <a:cs typeface="Microsoft YaHei"/>
            </a:endParaRPr>
          </a:p>
        </p:txBody>
      </p:sp>
      <p:grpSp>
        <p:nvGrpSpPr>
          <p:cNvPr id="14" name="object 14"/>
          <p:cNvGrpSpPr/>
          <p:nvPr/>
        </p:nvGrpSpPr>
        <p:grpSpPr>
          <a:xfrm>
            <a:off x="4819397" y="1622426"/>
            <a:ext cx="5454015" cy="2386965"/>
            <a:chOff x="3295396" y="1622425"/>
            <a:chExt cx="5454015" cy="2386965"/>
          </a:xfrm>
        </p:grpSpPr>
        <p:sp>
          <p:nvSpPr>
            <p:cNvPr id="15" name="object 15"/>
            <p:cNvSpPr/>
            <p:nvPr/>
          </p:nvSpPr>
          <p:spPr>
            <a:xfrm>
              <a:off x="3301746" y="1628775"/>
              <a:ext cx="2520315" cy="1080135"/>
            </a:xfrm>
            <a:custGeom>
              <a:avLst/>
              <a:gdLst/>
              <a:ahLst/>
              <a:cxnLst/>
              <a:rect l="l" t="t" r="r" b="b"/>
              <a:pathLst>
                <a:path w="2520315" h="1080135">
                  <a:moveTo>
                    <a:pt x="1259966" y="0"/>
                  </a:moveTo>
                  <a:lnTo>
                    <a:pt x="0" y="540003"/>
                  </a:lnTo>
                  <a:lnTo>
                    <a:pt x="1259966" y="1080008"/>
                  </a:lnTo>
                  <a:lnTo>
                    <a:pt x="2519933" y="540003"/>
                  </a:lnTo>
                  <a:lnTo>
                    <a:pt x="1259966" y="0"/>
                  </a:lnTo>
                  <a:close/>
                </a:path>
              </a:pathLst>
            </a:custGeom>
            <a:solidFill>
              <a:srgbClr val="18B3E8"/>
            </a:solidFill>
          </p:spPr>
          <p:txBody>
            <a:bodyPr wrap="square" lIns="0" tIns="0" rIns="0" bIns="0" rtlCol="0"/>
            <a:lstStyle/>
            <a:p>
              <a:endParaRPr>
                <a:solidFill>
                  <a:prstClr val="black"/>
                </a:solidFill>
                <a:latin typeface="Calibri"/>
              </a:endParaRPr>
            </a:p>
          </p:txBody>
        </p:sp>
        <p:sp>
          <p:nvSpPr>
            <p:cNvPr id="16" name="object 16"/>
            <p:cNvSpPr/>
            <p:nvPr/>
          </p:nvSpPr>
          <p:spPr>
            <a:xfrm>
              <a:off x="3301746" y="1628775"/>
              <a:ext cx="2520315" cy="1080135"/>
            </a:xfrm>
            <a:custGeom>
              <a:avLst/>
              <a:gdLst/>
              <a:ahLst/>
              <a:cxnLst/>
              <a:rect l="l" t="t" r="r" b="b"/>
              <a:pathLst>
                <a:path w="2520315" h="1080135">
                  <a:moveTo>
                    <a:pt x="0" y="540003"/>
                  </a:moveTo>
                  <a:lnTo>
                    <a:pt x="1259966" y="0"/>
                  </a:lnTo>
                  <a:lnTo>
                    <a:pt x="2519933" y="540003"/>
                  </a:lnTo>
                  <a:lnTo>
                    <a:pt x="1259966" y="1080008"/>
                  </a:lnTo>
                  <a:lnTo>
                    <a:pt x="0" y="540003"/>
                  </a:lnTo>
                  <a:close/>
                </a:path>
              </a:pathLst>
            </a:custGeom>
            <a:ln w="12700">
              <a:solidFill>
                <a:srgbClr val="0E83AA"/>
              </a:solidFill>
            </a:ln>
          </p:spPr>
          <p:txBody>
            <a:bodyPr wrap="square" lIns="0" tIns="0" rIns="0" bIns="0" rtlCol="0"/>
            <a:lstStyle/>
            <a:p>
              <a:endParaRPr>
                <a:solidFill>
                  <a:prstClr val="black"/>
                </a:solidFill>
                <a:latin typeface="Calibri"/>
              </a:endParaRPr>
            </a:p>
          </p:txBody>
        </p:sp>
        <p:sp>
          <p:nvSpPr>
            <p:cNvPr id="17" name="object 17"/>
            <p:cNvSpPr/>
            <p:nvPr/>
          </p:nvSpPr>
          <p:spPr>
            <a:xfrm>
              <a:off x="6942582" y="3282695"/>
              <a:ext cx="1800225" cy="720090"/>
            </a:xfrm>
            <a:custGeom>
              <a:avLst/>
              <a:gdLst/>
              <a:ahLst/>
              <a:cxnLst/>
              <a:rect l="l" t="t" r="r" b="b"/>
              <a:pathLst>
                <a:path w="1800225" h="720089">
                  <a:moveTo>
                    <a:pt x="1680083" y="0"/>
                  </a:moveTo>
                  <a:lnTo>
                    <a:pt x="120015" y="0"/>
                  </a:lnTo>
                  <a:lnTo>
                    <a:pt x="73294" y="9447"/>
                  </a:lnTo>
                  <a:lnTo>
                    <a:pt x="35147" y="35194"/>
                  </a:lnTo>
                  <a:lnTo>
                    <a:pt x="9429" y="73348"/>
                  </a:lnTo>
                  <a:lnTo>
                    <a:pt x="0" y="120014"/>
                  </a:lnTo>
                  <a:lnTo>
                    <a:pt x="0" y="600074"/>
                  </a:lnTo>
                  <a:lnTo>
                    <a:pt x="9429" y="646795"/>
                  </a:lnTo>
                  <a:lnTo>
                    <a:pt x="35147" y="684942"/>
                  </a:lnTo>
                  <a:lnTo>
                    <a:pt x="73294" y="710660"/>
                  </a:lnTo>
                  <a:lnTo>
                    <a:pt x="120015" y="720089"/>
                  </a:lnTo>
                  <a:lnTo>
                    <a:pt x="1680083" y="720089"/>
                  </a:lnTo>
                  <a:lnTo>
                    <a:pt x="1726803" y="710660"/>
                  </a:lnTo>
                  <a:lnTo>
                    <a:pt x="1764950" y="684942"/>
                  </a:lnTo>
                  <a:lnTo>
                    <a:pt x="1790668" y="646795"/>
                  </a:lnTo>
                  <a:lnTo>
                    <a:pt x="1800098" y="600074"/>
                  </a:lnTo>
                  <a:lnTo>
                    <a:pt x="1800098" y="120014"/>
                  </a:lnTo>
                  <a:lnTo>
                    <a:pt x="1790668" y="73348"/>
                  </a:lnTo>
                  <a:lnTo>
                    <a:pt x="1764950" y="35194"/>
                  </a:lnTo>
                  <a:lnTo>
                    <a:pt x="1726803" y="9447"/>
                  </a:lnTo>
                  <a:lnTo>
                    <a:pt x="1680083" y="0"/>
                  </a:lnTo>
                  <a:close/>
                </a:path>
              </a:pathLst>
            </a:custGeom>
            <a:solidFill>
              <a:srgbClr val="18B3E8"/>
            </a:solidFill>
          </p:spPr>
          <p:txBody>
            <a:bodyPr wrap="square" lIns="0" tIns="0" rIns="0" bIns="0" rtlCol="0"/>
            <a:lstStyle/>
            <a:p>
              <a:endParaRPr>
                <a:solidFill>
                  <a:prstClr val="black"/>
                </a:solidFill>
                <a:latin typeface="Calibri"/>
              </a:endParaRPr>
            </a:p>
          </p:txBody>
        </p:sp>
        <p:sp>
          <p:nvSpPr>
            <p:cNvPr id="18" name="object 18"/>
            <p:cNvSpPr/>
            <p:nvPr/>
          </p:nvSpPr>
          <p:spPr>
            <a:xfrm>
              <a:off x="6942582" y="3282695"/>
              <a:ext cx="1800225" cy="720090"/>
            </a:xfrm>
            <a:custGeom>
              <a:avLst/>
              <a:gdLst/>
              <a:ahLst/>
              <a:cxnLst/>
              <a:rect l="l" t="t" r="r" b="b"/>
              <a:pathLst>
                <a:path w="1800225" h="720089">
                  <a:moveTo>
                    <a:pt x="0" y="120014"/>
                  </a:moveTo>
                  <a:lnTo>
                    <a:pt x="9429" y="73348"/>
                  </a:lnTo>
                  <a:lnTo>
                    <a:pt x="35147" y="35194"/>
                  </a:lnTo>
                  <a:lnTo>
                    <a:pt x="73294" y="9447"/>
                  </a:lnTo>
                  <a:lnTo>
                    <a:pt x="120015" y="0"/>
                  </a:lnTo>
                  <a:lnTo>
                    <a:pt x="1680083" y="0"/>
                  </a:lnTo>
                  <a:lnTo>
                    <a:pt x="1726803" y="9447"/>
                  </a:lnTo>
                  <a:lnTo>
                    <a:pt x="1764950" y="35194"/>
                  </a:lnTo>
                  <a:lnTo>
                    <a:pt x="1790668" y="73348"/>
                  </a:lnTo>
                  <a:lnTo>
                    <a:pt x="1800098" y="120014"/>
                  </a:lnTo>
                  <a:lnTo>
                    <a:pt x="1800098" y="600074"/>
                  </a:lnTo>
                  <a:lnTo>
                    <a:pt x="1790668" y="646795"/>
                  </a:lnTo>
                  <a:lnTo>
                    <a:pt x="1764950" y="684942"/>
                  </a:lnTo>
                  <a:lnTo>
                    <a:pt x="1726803" y="710660"/>
                  </a:lnTo>
                  <a:lnTo>
                    <a:pt x="1680083" y="720089"/>
                  </a:lnTo>
                  <a:lnTo>
                    <a:pt x="120015" y="720089"/>
                  </a:lnTo>
                  <a:lnTo>
                    <a:pt x="73294" y="710660"/>
                  </a:lnTo>
                  <a:lnTo>
                    <a:pt x="35147" y="684942"/>
                  </a:lnTo>
                  <a:lnTo>
                    <a:pt x="9429" y="646795"/>
                  </a:lnTo>
                  <a:lnTo>
                    <a:pt x="0" y="600074"/>
                  </a:lnTo>
                  <a:lnTo>
                    <a:pt x="0" y="120014"/>
                  </a:lnTo>
                  <a:close/>
                </a:path>
              </a:pathLst>
            </a:custGeom>
            <a:ln w="12700">
              <a:solidFill>
                <a:srgbClr val="0E83AA"/>
              </a:solidFill>
            </a:ln>
          </p:spPr>
          <p:txBody>
            <a:bodyPr wrap="square" lIns="0" tIns="0" rIns="0" bIns="0" rtlCol="0"/>
            <a:lstStyle/>
            <a:p>
              <a:endParaRPr>
                <a:solidFill>
                  <a:prstClr val="black"/>
                </a:solidFill>
                <a:latin typeface="Calibri"/>
              </a:endParaRPr>
            </a:p>
          </p:txBody>
        </p:sp>
      </p:grpSp>
      <p:sp>
        <p:nvSpPr>
          <p:cNvPr id="19" name="object 19"/>
          <p:cNvSpPr txBox="1"/>
          <p:nvPr/>
        </p:nvSpPr>
        <p:spPr>
          <a:xfrm>
            <a:off x="8999602" y="3403853"/>
            <a:ext cx="735965" cy="452120"/>
          </a:xfrm>
          <a:prstGeom prst="rect">
            <a:avLst/>
          </a:prstGeom>
        </p:spPr>
        <p:txBody>
          <a:bodyPr vert="horz" wrap="square" lIns="0" tIns="12065" rIns="0" bIns="0" rtlCol="0">
            <a:spAutoFit/>
          </a:bodyPr>
          <a:lstStyle/>
          <a:p>
            <a:pPr marL="12700">
              <a:spcBef>
                <a:spcPts val="95"/>
              </a:spcBef>
            </a:pPr>
            <a:r>
              <a:rPr sz="2800" b="1" spc="-5" dirty="0">
                <a:solidFill>
                  <a:srgbClr val="FFFFFF"/>
                </a:solidFill>
                <a:latin typeface="Microsoft YaHei"/>
                <a:cs typeface="Microsoft YaHei"/>
              </a:rPr>
              <a:t>監測</a:t>
            </a:r>
            <a:endParaRPr sz="2800">
              <a:solidFill>
                <a:prstClr val="black"/>
              </a:solidFill>
              <a:latin typeface="Microsoft YaHei"/>
              <a:cs typeface="Microsoft YaHei"/>
            </a:endParaRPr>
          </a:p>
        </p:txBody>
      </p:sp>
      <p:grpSp>
        <p:nvGrpSpPr>
          <p:cNvPr id="20" name="object 20"/>
          <p:cNvGrpSpPr/>
          <p:nvPr/>
        </p:nvGrpSpPr>
        <p:grpSpPr>
          <a:xfrm>
            <a:off x="5056616" y="3157694"/>
            <a:ext cx="2051685" cy="972819"/>
            <a:chOff x="3532615" y="3157693"/>
            <a:chExt cx="2051685" cy="972819"/>
          </a:xfrm>
        </p:grpSpPr>
        <p:pic>
          <p:nvPicPr>
            <p:cNvPr id="21" name="object 21"/>
            <p:cNvPicPr/>
            <p:nvPr/>
          </p:nvPicPr>
          <p:blipFill>
            <a:blip r:embed="rId4" cstate="print"/>
            <a:stretch>
              <a:fillRect/>
            </a:stretch>
          </p:blipFill>
          <p:spPr>
            <a:xfrm>
              <a:off x="3532615" y="3157693"/>
              <a:ext cx="2051337" cy="972380"/>
            </a:xfrm>
            <a:prstGeom prst="rect">
              <a:avLst/>
            </a:prstGeom>
          </p:spPr>
        </p:pic>
        <p:sp>
          <p:nvSpPr>
            <p:cNvPr id="22" name="object 22"/>
            <p:cNvSpPr/>
            <p:nvPr/>
          </p:nvSpPr>
          <p:spPr>
            <a:xfrm>
              <a:off x="3658361" y="3282696"/>
              <a:ext cx="1800225" cy="722630"/>
            </a:xfrm>
            <a:custGeom>
              <a:avLst/>
              <a:gdLst/>
              <a:ahLst/>
              <a:cxnLst/>
              <a:rect l="l" t="t" r="r" b="b"/>
              <a:pathLst>
                <a:path w="1800225" h="722629">
                  <a:moveTo>
                    <a:pt x="1679702" y="0"/>
                  </a:moveTo>
                  <a:lnTo>
                    <a:pt x="120396" y="0"/>
                  </a:lnTo>
                  <a:lnTo>
                    <a:pt x="73562" y="9471"/>
                  </a:lnTo>
                  <a:lnTo>
                    <a:pt x="35290" y="35290"/>
                  </a:lnTo>
                  <a:lnTo>
                    <a:pt x="9471" y="73562"/>
                  </a:lnTo>
                  <a:lnTo>
                    <a:pt x="0" y="120395"/>
                  </a:lnTo>
                  <a:lnTo>
                    <a:pt x="0" y="601979"/>
                  </a:lnTo>
                  <a:lnTo>
                    <a:pt x="9471" y="648866"/>
                  </a:lnTo>
                  <a:lnTo>
                    <a:pt x="35290" y="687133"/>
                  </a:lnTo>
                  <a:lnTo>
                    <a:pt x="73562" y="712922"/>
                  </a:lnTo>
                  <a:lnTo>
                    <a:pt x="120396" y="722376"/>
                  </a:lnTo>
                  <a:lnTo>
                    <a:pt x="1679702" y="722376"/>
                  </a:lnTo>
                  <a:lnTo>
                    <a:pt x="1726515" y="712922"/>
                  </a:lnTo>
                  <a:lnTo>
                    <a:pt x="1764744" y="687133"/>
                  </a:lnTo>
                  <a:lnTo>
                    <a:pt x="1790519" y="648866"/>
                  </a:lnTo>
                  <a:lnTo>
                    <a:pt x="1799971" y="601979"/>
                  </a:lnTo>
                  <a:lnTo>
                    <a:pt x="1799971" y="120395"/>
                  </a:lnTo>
                  <a:lnTo>
                    <a:pt x="1790519" y="73562"/>
                  </a:lnTo>
                  <a:lnTo>
                    <a:pt x="1764744" y="35290"/>
                  </a:lnTo>
                  <a:lnTo>
                    <a:pt x="1726515" y="9471"/>
                  </a:lnTo>
                  <a:lnTo>
                    <a:pt x="1679702" y="0"/>
                  </a:lnTo>
                  <a:close/>
                </a:path>
              </a:pathLst>
            </a:custGeom>
            <a:solidFill>
              <a:srgbClr val="2B231F"/>
            </a:solidFill>
          </p:spPr>
          <p:txBody>
            <a:bodyPr wrap="square" lIns="0" tIns="0" rIns="0" bIns="0" rtlCol="0"/>
            <a:lstStyle/>
            <a:p>
              <a:endParaRPr>
                <a:solidFill>
                  <a:prstClr val="black"/>
                </a:solidFill>
                <a:latin typeface="Calibri"/>
              </a:endParaRPr>
            </a:p>
          </p:txBody>
        </p:sp>
        <p:sp>
          <p:nvSpPr>
            <p:cNvPr id="23" name="object 23"/>
            <p:cNvSpPr/>
            <p:nvPr/>
          </p:nvSpPr>
          <p:spPr>
            <a:xfrm>
              <a:off x="3658361" y="3282696"/>
              <a:ext cx="1800225" cy="722630"/>
            </a:xfrm>
            <a:custGeom>
              <a:avLst/>
              <a:gdLst/>
              <a:ahLst/>
              <a:cxnLst/>
              <a:rect l="l" t="t" r="r" b="b"/>
              <a:pathLst>
                <a:path w="1800225" h="722629">
                  <a:moveTo>
                    <a:pt x="0" y="120395"/>
                  </a:moveTo>
                  <a:lnTo>
                    <a:pt x="9471" y="73562"/>
                  </a:lnTo>
                  <a:lnTo>
                    <a:pt x="35290" y="35290"/>
                  </a:lnTo>
                  <a:lnTo>
                    <a:pt x="73562" y="9471"/>
                  </a:lnTo>
                  <a:lnTo>
                    <a:pt x="120396" y="0"/>
                  </a:lnTo>
                  <a:lnTo>
                    <a:pt x="1679702" y="0"/>
                  </a:lnTo>
                  <a:lnTo>
                    <a:pt x="1726515" y="9471"/>
                  </a:lnTo>
                  <a:lnTo>
                    <a:pt x="1764744" y="35290"/>
                  </a:lnTo>
                  <a:lnTo>
                    <a:pt x="1790519" y="73562"/>
                  </a:lnTo>
                  <a:lnTo>
                    <a:pt x="1799971" y="120395"/>
                  </a:lnTo>
                  <a:lnTo>
                    <a:pt x="1799971" y="601979"/>
                  </a:lnTo>
                  <a:lnTo>
                    <a:pt x="1790519" y="648866"/>
                  </a:lnTo>
                  <a:lnTo>
                    <a:pt x="1764744" y="687133"/>
                  </a:lnTo>
                  <a:lnTo>
                    <a:pt x="1726515" y="712922"/>
                  </a:lnTo>
                  <a:lnTo>
                    <a:pt x="1679702" y="722376"/>
                  </a:lnTo>
                  <a:lnTo>
                    <a:pt x="120396" y="722376"/>
                  </a:lnTo>
                  <a:lnTo>
                    <a:pt x="73562" y="712922"/>
                  </a:lnTo>
                  <a:lnTo>
                    <a:pt x="35290" y="687133"/>
                  </a:lnTo>
                  <a:lnTo>
                    <a:pt x="9471" y="648866"/>
                  </a:lnTo>
                  <a:lnTo>
                    <a:pt x="0" y="601979"/>
                  </a:lnTo>
                  <a:lnTo>
                    <a:pt x="0" y="120395"/>
                  </a:lnTo>
                  <a:close/>
                </a:path>
              </a:pathLst>
            </a:custGeom>
            <a:ln w="12700">
              <a:solidFill>
                <a:srgbClr val="92D050"/>
              </a:solidFill>
            </a:ln>
          </p:spPr>
          <p:txBody>
            <a:bodyPr wrap="square" lIns="0" tIns="0" rIns="0" bIns="0" rtlCol="0"/>
            <a:lstStyle/>
            <a:p>
              <a:endParaRPr>
                <a:solidFill>
                  <a:prstClr val="black"/>
                </a:solidFill>
                <a:latin typeface="Calibri"/>
              </a:endParaRPr>
            </a:p>
          </p:txBody>
        </p:sp>
      </p:grpSp>
      <p:sp>
        <p:nvSpPr>
          <p:cNvPr id="24" name="object 24"/>
          <p:cNvSpPr txBox="1"/>
          <p:nvPr/>
        </p:nvSpPr>
        <p:spPr>
          <a:xfrm>
            <a:off x="5359654" y="3404997"/>
            <a:ext cx="1445895" cy="452120"/>
          </a:xfrm>
          <a:prstGeom prst="rect">
            <a:avLst/>
          </a:prstGeom>
        </p:spPr>
        <p:txBody>
          <a:bodyPr vert="horz" wrap="square" lIns="0" tIns="12065" rIns="0" bIns="0" rtlCol="0">
            <a:spAutoFit/>
          </a:bodyPr>
          <a:lstStyle/>
          <a:p>
            <a:pPr marL="12700">
              <a:spcBef>
                <a:spcPts val="95"/>
              </a:spcBef>
            </a:pPr>
            <a:r>
              <a:rPr sz="2800" b="1" spc="-5" dirty="0">
                <a:solidFill>
                  <a:srgbClr val="FFFFFF"/>
                </a:solidFill>
                <a:latin typeface="Microsoft YaHei"/>
                <a:cs typeface="Microsoft YaHei"/>
              </a:rPr>
              <a:t>群聚感染</a:t>
            </a:r>
            <a:endParaRPr sz="2800">
              <a:solidFill>
                <a:prstClr val="black"/>
              </a:solidFill>
              <a:latin typeface="Microsoft YaHei"/>
              <a:cs typeface="Microsoft YaHei"/>
            </a:endParaRPr>
          </a:p>
        </p:txBody>
      </p:sp>
      <p:grpSp>
        <p:nvGrpSpPr>
          <p:cNvPr id="25" name="object 25"/>
          <p:cNvGrpSpPr/>
          <p:nvPr/>
        </p:nvGrpSpPr>
        <p:grpSpPr>
          <a:xfrm>
            <a:off x="1913191" y="2062098"/>
            <a:ext cx="7550150" cy="1949450"/>
            <a:chOff x="389191" y="2062098"/>
            <a:chExt cx="7550150" cy="1949450"/>
          </a:xfrm>
        </p:grpSpPr>
        <p:sp>
          <p:nvSpPr>
            <p:cNvPr id="26" name="object 26"/>
            <p:cNvSpPr/>
            <p:nvPr/>
          </p:nvSpPr>
          <p:spPr>
            <a:xfrm>
              <a:off x="2216658" y="2062098"/>
              <a:ext cx="5722620" cy="1221105"/>
            </a:xfrm>
            <a:custGeom>
              <a:avLst/>
              <a:gdLst/>
              <a:ahLst/>
              <a:cxnLst/>
              <a:rect l="l" t="t" r="r" b="b"/>
              <a:pathLst>
                <a:path w="5722620" h="1221104">
                  <a:moveTo>
                    <a:pt x="1047851" y="125095"/>
                  </a:moveTo>
                  <a:lnTo>
                    <a:pt x="913511" y="125095"/>
                  </a:lnTo>
                  <a:lnTo>
                    <a:pt x="894422" y="125095"/>
                  </a:lnTo>
                  <a:lnTo>
                    <a:pt x="894080" y="201168"/>
                  </a:lnTo>
                  <a:lnTo>
                    <a:pt x="1047851" y="125095"/>
                  </a:lnTo>
                  <a:close/>
                </a:path>
                <a:path w="5722620" h="1221104">
                  <a:moveTo>
                    <a:pt x="1085088" y="106680"/>
                  </a:moveTo>
                  <a:lnTo>
                    <a:pt x="894969" y="10668"/>
                  </a:lnTo>
                  <a:lnTo>
                    <a:pt x="894600" y="86918"/>
                  </a:lnTo>
                  <a:lnTo>
                    <a:pt x="127" y="83185"/>
                  </a:lnTo>
                  <a:lnTo>
                    <a:pt x="0" y="121285"/>
                  </a:lnTo>
                  <a:lnTo>
                    <a:pt x="894422" y="125018"/>
                  </a:lnTo>
                  <a:lnTo>
                    <a:pt x="913511" y="125095"/>
                  </a:lnTo>
                  <a:lnTo>
                    <a:pt x="1048016" y="125018"/>
                  </a:lnTo>
                  <a:lnTo>
                    <a:pt x="1085088" y="106680"/>
                  </a:lnTo>
                  <a:close/>
                </a:path>
                <a:path w="5722620" h="1221104">
                  <a:moveTo>
                    <a:pt x="2438019" y="1030732"/>
                  </a:moveTo>
                  <a:lnTo>
                    <a:pt x="2361920" y="1030287"/>
                  </a:lnTo>
                  <a:lnTo>
                    <a:pt x="2364105" y="646811"/>
                  </a:lnTo>
                  <a:lnTo>
                    <a:pt x="2326005" y="646557"/>
                  </a:lnTo>
                  <a:lnTo>
                    <a:pt x="2323820" y="1030058"/>
                  </a:lnTo>
                  <a:lnTo>
                    <a:pt x="2247519" y="1029589"/>
                  </a:lnTo>
                  <a:lnTo>
                    <a:pt x="2341753" y="1220597"/>
                  </a:lnTo>
                  <a:lnTo>
                    <a:pt x="2428608" y="1049274"/>
                  </a:lnTo>
                  <a:lnTo>
                    <a:pt x="2438019" y="1030732"/>
                  </a:lnTo>
                  <a:close/>
                </a:path>
                <a:path w="5722620" h="1221104">
                  <a:moveTo>
                    <a:pt x="4731766" y="92964"/>
                  </a:moveTo>
                  <a:lnTo>
                    <a:pt x="4696676" y="75946"/>
                  </a:lnTo>
                  <a:lnTo>
                    <a:pt x="4540123" y="0"/>
                  </a:lnTo>
                  <a:lnTo>
                    <a:pt x="4541075" y="76187"/>
                  </a:lnTo>
                  <a:lnTo>
                    <a:pt x="3604768" y="87630"/>
                  </a:lnTo>
                  <a:lnTo>
                    <a:pt x="3605276" y="125730"/>
                  </a:lnTo>
                  <a:lnTo>
                    <a:pt x="4541558" y="114287"/>
                  </a:lnTo>
                  <a:lnTo>
                    <a:pt x="4542536" y="190500"/>
                  </a:lnTo>
                  <a:lnTo>
                    <a:pt x="4731766" y="92964"/>
                  </a:lnTo>
                  <a:close/>
                </a:path>
                <a:path w="5722620" h="1221104">
                  <a:moveTo>
                    <a:pt x="5722620" y="1030859"/>
                  </a:moveTo>
                  <a:lnTo>
                    <a:pt x="5646432" y="1030312"/>
                  </a:lnTo>
                  <a:lnTo>
                    <a:pt x="5650865" y="453136"/>
                  </a:lnTo>
                  <a:lnTo>
                    <a:pt x="5612765" y="452755"/>
                  </a:lnTo>
                  <a:lnTo>
                    <a:pt x="5608332" y="1030033"/>
                  </a:lnTo>
                  <a:lnTo>
                    <a:pt x="5532120" y="1029462"/>
                  </a:lnTo>
                  <a:lnTo>
                    <a:pt x="5625973" y="1220597"/>
                  </a:lnTo>
                  <a:lnTo>
                    <a:pt x="5713171" y="1049401"/>
                  </a:lnTo>
                  <a:lnTo>
                    <a:pt x="5722620" y="1030859"/>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27" name="object 27"/>
            <p:cNvSpPr/>
            <p:nvPr/>
          </p:nvSpPr>
          <p:spPr>
            <a:xfrm>
              <a:off x="395541" y="3285108"/>
              <a:ext cx="2160270" cy="720090"/>
            </a:xfrm>
            <a:custGeom>
              <a:avLst/>
              <a:gdLst/>
              <a:ahLst/>
              <a:cxnLst/>
              <a:rect l="l" t="t" r="r" b="b"/>
              <a:pathLst>
                <a:path w="2160270" h="720089">
                  <a:moveTo>
                    <a:pt x="2039937" y="0"/>
                  </a:moveTo>
                  <a:lnTo>
                    <a:pt x="120002" y="0"/>
                  </a:lnTo>
                  <a:lnTo>
                    <a:pt x="73289" y="9429"/>
                  </a:lnTo>
                  <a:lnTo>
                    <a:pt x="35145" y="35147"/>
                  </a:lnTo>
                  <a:lnTo>
                    <a:pt x="9429" y="73294"/>
                  </a:lnTo>
                  <a:lnTo>
                    <a:pt x="0" y="120014"/>
                  </a:lnTo>
                  <a:lnTo>
                    <a:pt x="0" y="599947"/>
                  </a:lnTo>
                  <a:lnTo>
                    <a:pt x="9429" y="646668"/>
                  </a:lnTo>
                  <a:lnTo>
                    <a:pt x="35145" y="684815"/>
                  </a:lnTo>
                  <a:lnTo>
                    <a:pt x="73289" y="710533"/>
                  </a:lnTo>
                  <a:lnTo>
                    <a:pt x="120002" y="719963"/>
                  </a:lnTo>
                  <a:lnTo>
                    <a:pt x="2039937" y="719963"/>
                  </a:lnTo>
                  <a:lnTo>
                    <a:pt x="2086657" y="710533"/>
                  </a:lnTo>
                  <a:lnTo>
                    <a:pt x="2124805" y="684815"/>
                  </a:lnTo>
                  <a:lnTo>
                    <a:pt x="2150522" y="646668"/>
                  </a:lnTo>
                  <a:lnTo>
                    <a:pt x="2159952" y="599947"/>
                  </a:lnTo>
                  <a:lnTo>
                    <a:pt x="2159952" y="120014"/>
                  </a:lnTo>
                  <a:lnTo>
                    <a:pt x="2150522" y="73294"/>
                  </a:lnTo>
                  <a:lnTo>
                    <a:pt x="2124805" y="35147"/>
                  </a:lnTo>
                  <a:lnTo>
                    <a:pt x="2086657" y="9429"/>
                  </a:lnTo>
                  <a:lnTo>
                    <a:pt x="2039937" y="0"/>
                  </a:lnTo>
                  <a:close/>
                </a:path>
              </a:pathLst>
            </a:custGeom>
            <a:solidFill>
              <a:srgbClr val="1D42B8"/>
            </a:solidFill>
          </p:spPr>
          <p:txBody>
            <a:bodyPr wrap="square" lIns="0" tIns="0" rIns="0" bIns="0" rtlCol="0"/>
            <a:lstStyle/>
            <a:p>
              <a:endParaRPr>
                <a:solidFill>
                  <a:prstClr val="black"/>
                </a:solidFill>
                <a:latin typeface="Calibri"/>
              </a:endParaRPr>
            </a:p>
          </p:txBody>
        </p:sp>
        <p:sp>
          <p:nvSpPr>
            <p:cNvPr id="28" name="object 28"/>
            <p:cNvSpPr/>
            <p:nvPr/>
          </p:nvSpPr>
          <p:spPr>
            <a:xfrm>
              <a:off x="395541" y="3285108"/>
              <a:ext cx="2160270" cy="720090"/>
            </a:xfrm>
            <a:custGeom>
              <a:avLst/>
              <a:gdLst/>
              <a:ahLst/>
              <a:cxnLst/>
              <a:rect l="l" t="t" r="r" b="b"/>
              <a:pathLst>
                <a:path w="2160270" h="720089">
                  <a:moveTo>
                    <a:pt x="0" y="120014"/>
                  </a:moveTo>
                  <a:lnTo>
                    <a:pt x="9429" y="73294"/>
                  </a:lnTo>
                  <a:lnTo>
                    <a:pt x="35145" y="35147"/>
                  </a:lnTo>
                  <a:lnTo>
                    <a:pt x="73289" y="9429"/>
                  </a:lnTo>
                  <a:lnTo>
                    <a:pt x="120002" y="0"/>
                  </a:lnTo>
                  <a:lnTo>
                    <a:pt x="2039937" y="0"/>
                  </a:lnTo>
                  <a:lnTo>
                    <a:pt x="2086657" y="9429"/>
                  </a:lnTo>
                  <a:lnTo>
                    <a:pt x="2124805" y="35147"/>
                  </a:lnTo>
                  <a:lnTo>
                    <a:pt x="2150522" y="73294"/>
                  </a:lnTo>
                  <a:lnTo>
                    <a:pt x="2159952" y="120014"/>
                  </a:lnTo>
                  <a:lnTo>
                    <a:pt x="2159952" y="599947"/>
                  </a:lnTo>
                  <a:lnTo>
                    <a:pt x="2150522" y="646668"/>
                  </a:lnTo>
                  <a:lnTo>
                    <a:pt x="2124805" y="684815"/>
                  </a:lnTo>
                  <a:lnTo>
                    <a:pt x="2086657" y="710533"/>
                  </a:lnTo>
                  <a:lnTo>
                    <a:pt x="2039937" y="719963"/>
                  </a:lnTo>
                  <a:lnTo>
                    <a:pt x="120002" y="719963"/>
                  </a:lnTo>
                  <a:lnTo>
                    <a:pt x="73289" y="710533"/>
                  </a:lnTo>
                  <a:lnTo>
                    <a:pt x="35145" y="684815"/>
                  </a:lnTo>
                  <a:lnTo>
                    <a:pt x="9429" y="646668"/>
                  </a:lnTo>
                  <a:lnTo>
                    <a:pt x="0" y="599947"/>
                  </a:lnTo>
                  <a:lnTo>
                    <a:pt x="0" y="120014"/>
                  </a:lnTo>
                  <a:close/>
                </a:path>
              </a:pathLst>
            </a:custGeom>
            <a:ln w="12700">
              <a:solidFill>
                <a:srgbClr val="92D050"/>
              </a:solidFill>
            </a:ln>
          </p:spPr>
          <p:txBody>
            <a:bodyPr wrap="square" lIns="0" tIns="0" rIns="0" bIns="0" rtlCol="0"/>
            <a:lstStyle/>
            <a:p>
              <a:endParaRPr>
                <a:solidFill>
                  <a:prstClr val="black"/>
                </a:solidFill>
                <a:latin typeface="Calibri"/>
              </a:endParaRPr>
            </a:p>
          </p:txBody>
        </p:sp>
      </p:grpSp>
      <p:sp>
        <p:nvSpPr>
          <p:cNvPr id="29" name="object 29"/>
          <p:cNvSpPr txBox="1"/>
          <p:nvPr/>
        </p:nvSpPr>
        <p:spPr>
          <a:xfrm>
            <a:off x="2071522" y="3438270"/>
            <a:ext cx="1854200" cy="391160"/>
          </a:xfrm>
          <a:prstGeom prst="rect">
            <a:avLst/>
          </a:prstGeom>
        </p:spPr>
        <p:txBody>
          <a:bodyPr vert="horz" wrap="square" lIns="0" tIns="12700" rIns="0" bIns="0" rtlCol="0">
            <a:spAutoFit/>
          </a:bodyPr>
          <a:lstStyle/>
          <a:p>
            <a:pPr marL="12700">
              <a:spcBef>
                <a:spcPts val="100"/>
              </a:spcBef>
            </a:pPr>
            <a:r>
              <a:rPr sz="2400" b="1" dirty="0">
                <a:solidFill>
                  <a:srgbClr val="FFFFFF"/>
                </a:solidFill>
                <a:latin typeface="Microsoft YaHei"/>
                <a:cs typeface="Microsoft YaHei"/>
              </a:rPr>
              <a:t>流行病學調查</a:t>
            </a:r>
            <a:endParaRPr sz="2400">
              <a:solidFill>
                <a:prstClr val="black"/>
              </a:solidFill>
              <a:latin typeface="Microsoft YaHei"/>
              <a:cs typeface="Microsoft YaHei"/>
            </a:endParaRPr>
          </a:p>
        </p:txBody>
      </p:sp>
      <p:grpSp>
        <p:nvGrpSpPr>
          <p:cNvPr id="30" name="object 30"/>
          <p:cNvGrpSpPr/>
          <p:nvPr/>
        </p:nvGrpSpPr>
        <p:grpSpPr>
          <a:xfrm>
            <a:off x="1913192" y="3549651"/>
            <a:ext cx="3269615" cy="2126615"/>
            <a:chOff x="389191" y="3549650"/>
            <a:chExt cx="3269615" cy="2126615"/>
          </a:xfrm>
        </p:grpSpPr>
        <p:sp>
          <p:nvSpPr>
            <p:cNvPr id="31" name="object 31"/>
            <p:cNvSpPr/>
            <p:nvPr/>
          </p:nvSpPr>
          <p:spPr>
            <a:xfrm>
              <a:off x="2555493" y="3549650"/>
              <a:ext cx="1102995" cy="190500"/>
            </a:xfrm>
            <a:custGeom>
              <a:avLst/>
              <a:gdLst/>
              <a:ahLst/>
              <a:cxnLst/>
              <a:rect l="l" t="t" r="r" b="b"/>
              <a:pathLst>
                <a:path w="1102995" h="190500">
                  <a:moveTo>
                    <a:pt x="190500" y="0"/>
                  </a:moveTo>
                  <a:lnTo>
                    <a:pt x="0" y="95376"/>
                  </a:lnTo>
                  <a:lnTo>
                    <a:pt x="190626" y="190500"/>
                  </a:lnTo>
                  <a:lnTo>
                    <a:pt x="190576" y="114300"/>
                  </a:lnTo>
                  <a:lnTo>
                    <a:pt x="171450" y="114300"/>
                  </a:lnTo>
                  <a:lnTo>
                    <a:pt x="171450" y="76200"/>
                  </a:lnTo>
                  <a:lnTo>
                    <a:pt x="190550" y="76179"/>
                  </a:lnTo>
                  <a:lnTo>
                    <a:pt x="190500" y="0"/>
                  </a:lnTo>
                  <a:close/>
                </a:path>
                <a:path w="1102995" h="190500">
                  <a:moveTo>
                    <a:pt x="190550" y="76179"/>
                  </a:moveTo>
                  <a:lnTo>
                    <a:pt x="171450" y="76200"/>
                  </a:lnTo>
                  <a:lnTo>
                    <a:pt x="171450" y="114300"/>
                  </a:lnTo>
                  <a:lnTo>
                    <a:pt x="190576" y="114279"/>
                  </a:lnTo>
                  <a:lnTo>
                    <a:pt x="190550" y="76179"/>
                  </a:lnTo>
                  <a:close/>
                </a:path>
                <a:path w="1102995" h="190500">
                  <a:moveTo>
                    <a:pt x="190576" y="114279"/>
                  </a:moveTo>
                  <a:lnTo>
                    <a:pt x="171450" y="114300"/>
                  </a:lnTo>
                  <a:lnTo>
                    <a:pt x="190576" y="114300"/>
                  </a:lnTo>
                  <a:close/>
                </a:path>
                <a:path w="1102995" h="190500">
                  <a:moveTo>
                    <a:pt x="1102868" y="75183"/>
                  </a:moveTo>
                  <a:lnTo>
                    <a:pt x="190550" y="76179"/>
                  </a:lnTo>
                  <a:lnTo>
                    <a:pt x="190576" y="114279"/>
                  </a:lnTo>
                  <a:lnTo>
                    <a:pt x="1102868" y="113283"/>
                  </a:lnTo>
                  <a:lnTo>
                    <a:pt x="1102868" y="75183"/>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32" name="object 32"/>
            <p:cNvSpPr/>
            <p:nvPr/>
          </p:nvSpPr>
          <p:spPr>
            <a:xfrm>
              <a:off x="395541" y="4949444"/>
              <a:ext cx="2160270" cy="720090"/>
            </a:xfrm>
            <a:custGeom>
              <a:avLst/>
              <a:gdLst/>
              <a:ahLst/>
              <a:cxnLst/>
              <a:rect l="l" t="t" r="r" b="b"/>
              <a:pathLst>
                <a:path w="2160270" h="720089">
                  <a:moveTo>
                    <a:pt x="2039937" y="0"/>
                  </a:moveTo>
                  <a:lnTo>
                    <a:pt x="120002" y="0"/>
                  </a:lnTo>
                  <a:lnTo>
                    <a:pt x="73289" y="9429"/>
                  </a:lnTo>
                  <a:lnTo>
                    <a:pt x="35145" y="35147"/>
                  </a:lnTo>
                  <a:lnTo>
                    <a:pt x="9429" y="73294"/>
                  </a:lnTo>
                  <a:lnTo>
                    <a:pt x="0" y="120014"/>
                  </a:lnTo>
                  <a:lnTo>
                    <a:pt x="0" y="600074"/>
                  </a:lnTo>
                  <a:lnTo>
                    <a:pt x="9429" y="646751"/>
                  </a:lnTo>
                  <a:lnTo>
                    <a:pt x="35145" y="684876"/>
                  </a:lnTo>
                  <a:lnTo>
                    <a:pt x="73289" y="710585"/>
                  </a:lnTo>
                  <a:lnTo>
                    <a:pt x="120002" y="720013"/>
                  </a:lnTo>
                  <a:lnTo>
                    <a:pt x="2039937" y="720013"/>
                  </a:lnTo>
                  <a:lnTo>
                    <a:pt x="2086657" y="710585"/>
                  </a:lnTo>
                  <a:lnTo>
                    <a:pt x="2124805" y="684876"/>
                  </a:lnTo>
                  <a:lnTo>
                    <a:pt x="2150522" y="646751"/>
                  </a:lnTo>
                  <a:lnTo>
                    <a:pt x="2159952" y="600074"/>
                  </a:lnTo>
                  <a:lnTo>
                    <a:pt x="2159952" y="120014"/>
                  </a:lnTo>
                  <a:lnTo>
                    <a:pt x="2150522" y="73294"/>
                  </a:lnTo>
                  <a:lnTo>
                    <a:pt x="2124805" y="35147"/>
                  </a:lnTo>
                  <a:lnTo>
                    <a:pt x="2086657" y="9429"/>
                  </a:lnTo>
                  <a:lnTo>
                    <a:pt x="2039937" y="0"/>
                  </a:lnTo>
                  <a:close/>
                </a:path>
              </a:pathLst>
            </a:custGeom>
            <a:solidFill>
              <a:srgbClr val="1D42B8"/>
            </a:solidFill>
          </p:spPr>
          <p:txBody>
            <a:bodyPr wrap="square" lIns="0" tIns="0" rIns="0" bIns="0" rtlCol="0"/>
            <a:lstStyle/>
            <a:p>
              <a:endParaRPr>
                <a:solidFill>
                  <a:prstClr val="black"/>
                </a:solidFill>
                <a:latin typeface="Calibri"/>
              </a:endParaRPr>
            </a:p>
          </p:txBody>
        </p:sp>
        <p:sp>
          <p:nvSpPr>
            <p:cNvPr id="33" name="object 33"/>
            <p:cNvSpPr/>
            <p:nvPr/>
          </p:nvSpPr>
          <p:spPr>
            <a:xfrm>
              <a:off x="395541" y="4949444"/>
              <a:ext cx="2160270" cy="720090"/>
            </a:xfrm>
            <a:custGeom>
              <a:avLst/>
              <a:gdLst/>
              <a:ahLst/>
              <a:cxnLst/>
              <a:rect l="l" t="t" r="r" b="b"/>
              <a:pathLst>
                <a:path w="2160270" h="720089">
                  <a:moveTo>
                    <a:pt x="0" y="120014"/>
                  </a:moveTo>
                  <a:lnTo>
                    <a:pt x="9429" y="73294"/>
                  </a:lnTo>
                  <a:lnTo>
                    <a:pt x="35145" y="35147"/>
                  </a:lnTo>
                  <a:lnTo>
                    <a:pt x="73289" y="9429"/>
                  </a:lnTo>
                  <a:lnTo>
                    <a:pt x="120002" y="0"/>
                  </a:lnTo>
                  <a:lnTo>
                    <a:pt x="2039937" y="0"/>
                  </a:lnTo>
                  <a:lnTo>
                    <a:pt x="2086657" y="9429"/>
                  </a:lnTo>
                  <a:lnTo>
                    <a:pt x="2124805" y="35147"/>
                  </a:lnTo>
                  <a:lnTo>
                    <a:pt x="2150522" y="73294"/>
                  </a:lnTo>
                  <a:lnTo>
                    <a:pt x="2159952" y="120014"/>
                  </a:lnTo>
                  <a:lnTo>
                    <a:pt x="2159952" y="600074"/>
                  </a:lnTo>
                  <a:lnTo>
                    <a:pt x="2150522" y="646751"/>
                  </a:lnTo>
                  <a:lnTo>
                    <a:pt x="2124805" y="684876"/>
                  </a:lnTo>
                  <a:lnTo>
                    <a:pt x="2086657" y="710585"/>
                  </a:lnTo>
                  <a:lnTo>
                    <a:pt x="2039937" y="720013"/>
                  </a:lnTo>
                  <a:lnTo>
                    <a:pt x="120002" y="720013"/>
                  </a:lnTo>
                  <a:lnTo>
                    <a:pt x="73289" y="710585"/>
                  </a:lnTo>
                  <a:lnTo>
                    <a:pt x="35145" y="684876"/>
                  </a:lnTo>
                  <a:lnTo>
                    <a:pt x="9429" y="646751"/>
                  </a:lnTo>
                  <a:lnTo>
                    <a:pt x="0" y="600074"/>
                  </a:lnTo>
                  <a:lnTo>
                    <a:pt x="0" y="120014"/>
                  </a:lnTo>
                  <a:close/>
                </a:path>
              </a:pathLst>
            </a:custGeom>
            <a:ln w="12700">
              <a:solidFill>
                <a:srgbClr val="92D050"/>
              </a:solidFill>
            </a:ln>
          </p:spPr>
          <p:txBody>
            <a:bodyPr wrap="square" lIns="0" tIns="0" rIns="0" bIns="0" rtlCol="0"/>
            <a:lstStyle/>
            <a:p>
              <a:endParaRPr>
                <a:solidFill>
                  <a:prstClr val="black"/>
                </a:solidFill>
                <a:latin typeface="Calibri"/>
              </a:endParaRPr>
            </a:p>
          </p:txBody>
        </p:sp>
      </p:grpSp>
      <p:sp>
        <p:nvSpPr>
          <p:cNvPr id="34" name="object 34"/>
          <p:cNvSpPr txBox="1"/>
          <p:nvPr/>
        </p:nvSpPr>
        <p:spPr>
          <a:xfrm>
            <a:off x="2275739" y="5071109"/>
            <a:ext cx="1445895" cy="452120"/>
          </a:xfrm>
          <a:prstGeom prst="rect">
            <a:avLst/>
          </a:prstGeom>
        </p:spPr>
        <p:txBody>
          <a:bodyPr vert="horz" wrap="square" lIns="0" tIns="12065" rIns="0" bIns="0" rtlCol="0">
            <a:spAutoFit/>
          </a:bodyPr>
          <a:lstStyle/>
          <a:p>
            <a:pPr marL="12700">
              <a:spcBef>
                <a:spcPts val="95"/>
              </a:spcBef>
            </a:pPr>
            <a:r>
              <a:rPr sz="2800" b="1" spc="-5" dirty="0">
                <a:solidFill>
                  <a:srgbClr val="FFFFFF"/>
                </a:solidFill>
                <a:latin typeface="Microsoft YaHei"/>
                <a:cs typeface="Microsoft YaHei"/>
              </a:rPr>
              <a:t>傳染模式</a:t>
            </a:r>
            <a:endParaRPr sz="2800">
              <a:solidFill>
                <a:prstClr val="black"/>
              </a:solidFill>
              <a:latin typeface="Microsoft YaHei"/>
              <a:cs typeface="Microsoft YaHei"/>
            </a:endParaRPr>
          </a:p>
        </p:txBody>
      </p:sp>
      <p:grpSp>
        <p:nvGrpSpPr>
          <p:cNvPr id="35" name="object 35"/>
          <p:cNvGrpSpPr/>
          <p:nvPr/>
        </p:nvGrpSpPr>
        <p:grpSpPr>
          <a:xfrm>
            <a:off x="2904237" y="4005072"/>
            <a:ext cx="4638675" cy="1048385"/>
            <a:chOff x="1380236" y="4005071"/>
            <a:chExt cx="4638675" cy="1048385"/>
          </a:xfrm>
        </p:grpSpPr>
        <p:sp>
          <p:nvSpPr>
            <p:cNvPr id="36" name="object 36"/>
            <p:cNvSpPr/>
            <p:nvPr/>
          </p:nvSpPr>
          <p:spPr>
            <a:xfrm>
              <a:off x="1380236" y="4005071"/>
              <a:ext cx="190500" cy="944880"/>
            </a:xfrm>
            <a:custGeom>
              <a:avLst/>
              <a:gdLst/>
              <a:ahLst/>
              <a:cxnLst/>
              <a:rect l="l" t="t" r="r" b="b"/>
              <a:pathLst>
                <a:path w="190500" h="944879">
                  <a:moveTo>
                    <a:pt x="76200" y="753871"/>
                  </a:moveTo>
                  <a:lnTo>
                    <a:pt x="0" y="753871"/>
                  </a:lnTo>
                  <a:lnTo>
                    <a:pt x="95250" y="944371"/>
                  </a:lnTo>
                  <a:lnTo>
                    <a:pt x="180975" y="772921"/>
                  </a:lnTo>
                  <a:lnTo>
                    <a:pt x="76200" y="772921"/>
                  </a:lnTo>
                  <a:lnTo>
                    <a:pt x="76200" y="753871"/>
                  </a:lnTo>
                  <a:close/>
                </a:path>
                <a:path w="190500" h="944879">
                  <a:moveTo>
                    <a:pt x="114300" y="0"/>
                  </a:moveTo>
                  <a:lnTo>
                    <a:pt x="76200" y="0"/>
                  </a:lnTo>
                  <a:lnTo>
                    <a:pt x="76200" y="772921"/>
                  </a:lnTo>
                  <a:lnTo>
                    <a:pt x="114300" y="772921"/>
                  </a:lnTo>
                  <a:lnTo>
                    <a:pt x="114300" y="0"/>
                  </a:lnTo>
                  <a:close/>
                </a:path>
                <a:path w="190500" h="944879">
                  <a:moveTo>
                    <a:pt x="190500" y="753871"/>
                  </a:moveTo>
                  <a:lnTo>
                    <a:pt x="114300" y="753871"/>
                  </a:lnTo>
                  <a:lnTo>
                    <a:pt x="114300" y="772921"/>
                  </a:lnTo>
                  <a:lnTo>
                    <a:pt x="180975" y="772921"/>
                  </a:lnTo>
                  <a:lnTo>
                    <a:pt x="190500" y="753871"/>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37" name="object 37"/>
            <p:cNvSpPr/>
            <p:nvPr/>
          </p:nvSpPr>
          <p:spPr>
            <a:xfrm>
              <a:off x="3636137" y="4506594"/>
              <a:ext cx="2376170" cy="540385"/>
            </a:xfrm>
            <a:custGeom>
              <a:avLst/>
              <a:gdLst/>
              <a:ahLst/>
              <a:cxnLst/>
              <a:rect l="l" t="t" r="r" b="b"/>
              <a:pathLst>
                <a:path w="2376170" h="540385">
                  <a:moveTo>
                    <a:pt x="2286000" y="0"/>
                  </a:moveTo>
                  <a:lnTo>
                    <a:pt x="90042" y="0"/>
                  </a:lnTo>
                  <a:lnTo>
                    <a:pt x="54971" y="7086"/>
                  </a:lnTo>
                  <a:lnTo>
                    <a:pt x="26352" y="26400"/>
                  </a:lnTo>
                  <a:lnTo>
                    <a:pt x="7068" y="55024"/>
                  </a:lnTo>
                  <a:lnTo>
                    <a:pt x="0" y="90042"/>
                  </a:lnTo>
                  <a:lnTo>
                    <a:pt x="0" y="450087"/>
                  </a:lnTo>
                  <a:lnTo>
                    <a:pt x="7068" y="485086"/>
                  </a:lnTo>
                  <a:lnTo>
                    <a:pt x="26352" y="513667"/>
                  </a:lnTo>
                  <a:lnTo>
                    <a:pt x="54971" y="532937"/>
                  </a:lnTo>
                  <a:lnTo>
                    <a:pt x="90042" y="540003"/>
                  </a:lnTo>
                  <a:lnTo>
                    <a:pt x="2286000" y="540003"/>
                  </a:lnTo>
                  <a:lnTo>
                    <a:pt x="2321071" y="532937"/>
                  </a:lnTo>
                  <a:lnTo>
                    <a:pt x="2349690" y="513667"/>
                  </a:lnTo>
                  <a:lnTo>
                    <a:pt x="2368974" y="485086"/>
                  </a:lnTo>
                  <a:lnTo>
                    <a:pt x="2376042" y="450087"/>
                  </a:lnTo>
                  <a:lnTo>
                    <a:pt x="2376042" y="90042"/>
                  </a:lnTo>
                  <a:lnTo>
                    <a:pt x="2368974" y="55024"/>
                  </a:lnTo>
                  <a:lnTo>
                    <a:pt x="2349690" y="26400"/>
                  </a:lnTo>
                  <a:lnTo>
                    <a:pt x="2321071" y="7086"/>
                  </a:lnTo>
                  <a:lnTo>
                    <a:pt x="2286000" y="0"/>
                  </a:lnTo>
                  <a:close/>
                </a:path>
              </a:pathLst>
            </a:custGeom>
            <a:solidFill>
              <a:srgbClr val="1D42B8"/>
            </a:solidFill>
          </p:spPr>
          <p:txBody>
            <a:bodyPr wrap="square" lIns="0" tIns="0" rIns="0" bIns="0" rtlCol="0"/>
            <a:lstStyle/>
            <a:p>
              <a:endParaRPr>
                <a:solidFill>
                  <a:prstClr val="black"/>
                </a:solidFill>
                <a:latin typeface="Calibri"/>
              </a:endParaRPr>
            </a:p>
          </p:txBody>
        </p:sp>
        <p:sp>
          <p:nvSpPr>
            <p:cNvPr id="38" name="object 38"/>
            <p:cNvSpPr/>
            <p:nvPr/>
          </p:nvSpPr>
          <p:spPr>
            <a:xfrm>
              <a:off x="3636137" y="4506594"/>
              <a:ext cx="2376170" cy="540385"/>
            </a:xfrm>
            <a:custGeom>
              <a:avLst/>
              <a:gdLst/>
              <a:ahLst/>
              <a:cxnLst/>
              <a:rect l="l" t="t" r="r" b="b"/>
              <a:pathLst>
                <a:path w="2376170" h="540385">
                  <a:moveTo>
                    <a:pt x="0" y="90042"/>
                  </a:moveTo>
                  <a:lnTo>
                    <a:pt x="7068" y="55024"/>
                  </a:lnTo>
                  <a:lnTo>
                    <a:pt x="26352" y="26400"/>
                  </a:lnTo>
                  <a:lnTo>
                    <a:pt x="54971" y="7086"/>
                  </a:lnTo>
                  <a:lnTo>
                    <a:pt x="90042" y="0"/>
                  </a:lnTo>
                  <a:lnTo>
                    <a:pt x="2286000" y="0"/>
                  </a:lnTo>
                  <a:lnTo>
                    <a:pt x="2321071" y="7086"/>
                  </a:lnTo>
                  <a:lnTo>
                    <a:pt x="2349690" y="26400"/>
                  </a:lnTo>
                  <a:lnTo>
                    <a:pt x="2368974" y="55024"/>
                  </a:lnTo>
                  <a:lnTo>
                    <a:pt x="2376042" y="90042"/>
                  </a:lnTo>
                  <a:lnTo>
                    <a:pt x="2376042" y="450087"/>
                  </a:lnTo>
                  <a:lnTo>
                    <a:pt x="2368974" y="485086"/>
                  </a:lnTo>
                  <a:lnTo>
                    <a:pt x="2349690" y="513667"/>
                  </a:lnTo>
                  <a:lnTo>
                    <a:pt x="2321071" y="532937"/>
                  </a:lnTo>
                  <a:lnTo>
                    <a:pt x="2286000" y="540003"/>
                  </a:lnTo>
                  <a:lnTo>
                    <a:pt x="90042" y="540003"/>
                  </a:lnTo>
                  <a:lnTo>
                    <a:pt x="54971" y="532937"/>
                  </a:lnTo>
                  <a:lnTo>
                    <a:pt x="26352" y="513667"/>
                  </a:lnTo>
                  <a:lnTo>
                    <a:pt x="7068" y="485086"/>
                  </a:lnTo>
                  <a:lnTo>
                    <a:pt x="0" y="450087"/>
                  </a:lnTo>
                  <a:lnTo>
                    <a:pt x="0" y="90042"/>
                  </a:lnTo>
                  <a:close/>
                </a:path>
              </a:pathLst>
            </a:custGeom>
            <a:ln w="12700">
              <a:solidFill>
                <a:srgbClr val="92D050"/>
              </a:solidFill>
            </a:ln>
          </p:spPr>
          <p:txBody>
            <a:bodyPr wrap="square" lIns="0" tIns="0" rIns="0" bIns="0" rtlCol="0"/>
            <a:lstStyle/>
            <a:p>
              <a:endParaRPr>
                <a:solidFill>
                  <a:prstClr val="black"/>
                </a:solidFill>
                <a:latin typeface="Calibri"/>
              </a:endParaRPr>
            </a:p>
          </p:txBody>
        </p:sp>
      </p:grpSp>
      <p:sp>
        <p:nvSpPr>
          <p:cNvPr id="39" name="object 39"/>
          <p:cNvSpPr txBox="1"/>
          <p:nvPr/>
        </p:nvSpPr>
        <p:spPr>
          <a:xfrm>
            <a:off x="5421629" y="4569967"/>
            <a:ext cx="1854200" cy="391160"/>
          </a:xfrm>
          <a:prstGeom prst="rect">
            <a:avLst/>
          </a:prstGeom>
        </p:spPr>
        <p:txBody>
          <a:bodyPr vert="horz" wrap="square" lIns="0" tIns="12700" rIns="0" bIns="0" rtlCol="0">
            <a:spAutoFit/>
          </a:bodyPr>
          <a:lstStyle/>
          <a:p>
            <a:pPr marL="12700">
              <a:spcBef>
                <a:spcPts val="100"/>
              </a:spcBef>
            </a:pPr>
            <a:r>
              <a:rPr sz="2400" b="1" dirty="0">
                <a:solidFill>
                  <a:srgbClr val="FFFFFF"/>
                </a:solidFill>
                <a:latin typeface="Microsoft YaHei"/>
                <a:cs typeface="Microsoft YaHei"/>
              </a:rPr>
              <a:t>共同感染因素</a:t>
            </a:r>
            <a:endParaRPr sz="2400">
              <a:solidFill>
                <a:prstClr val="black"/>
              </a:solidFill>
              <a:latin typeface="Microsoft YaHei"/>
              <a:cs typeface="Microsoft YaHei"/>
            </a:endParaRPr>
          </a:p>
        </p:txBody>
      </p:sp>
      <p:grpSp>
        <p:nvGrpSpPr>
          <p:cNvPr id="40" name="object 40"/>
          <p:cNvGrpSpPr/>
          <p:nvPr/>
        </p:nvGrpSpPr>
        <p:grpSpPr>
          <a:xfrm>
            <a:off x="5153786" y="5546979"/>
            <a:ext cx="2388870" cy="553085"/>
            <a:chOff x="3629786" y="5546978"/>
            <a:chExt cx="2388870" cy="553085"/>
          </a:xfrm>
        </p:grpSpPr>
        <p:sp>
          <p:nvSpPr>
            <p:cNvPr id="41" name="object 41"/>
            <p:cNvSpPr/>
            <p:nvPr/>
          </p:nvSpPr>
          <p:spPr>
            <a:xfrm>
              <a:off x="3636136" y="5553328"/>
              <a:ext cx="2376170" cy="540385"/>
            </a:xfrm>
            <a:custGeom>
              <a:avLst/>
              <a:gdLst/>
              <a:ahLst/>
              <a:cxnLst/>
              <a:rect l="l" t="t" r="r" b="b"/>
              <a:pathLst>
                <a:path w="2376170" h="540385">
                  <a:moveTo>
                    <a:pt x="2286000" y="0"/>
                  </a:moveTo>
                  <a:lnTo>
                    <a:pt x="90042" y="0"/>
                  </a:lnTo>
                  <a:lnTo>
                    <a:pt x="54971" y="7067"/>
                  </a:lnTo>
                  <a:lnTo>
                    <a:pt x="26352" y="26342"/>
                  </a:lnTo>
                  <a:lnTo>
                    <a:pt x="7068" y="54939"/>
                  </a:lnTo>
                  <a:lnTo>
                    <a:pt x="0" y="89966"/>
                  </a:lnTo>
                  <a:lnTo>
                    <a:pt x="0" y="449961"/>
                  </a:lnTo>
                  <a:lnTo>
                    <a:pt x="7068" y="484994"/>
                  </a:lnTo>
                  <a:lnTo>
                    <a:pt x="26352" y="513603"/>
                  </a:lnTo>
                  <a:lnTo>
                    <a:pt x="54971" y="532892"/>
                  </a:lnTo>
                  <a:lnTo>
                    <a:pt x="90042" y="539965"/>
                  </a:lnTo>
                  <a:lnTo>
                    <a:pt x="2286000" y="539965"/>
                  </a:lnTo>
                  <a:lnTo>
                    <a:pt x="2321071" y="532892"/>
                  </a:lnTo>
                  <a:lnTo>
                    <a:pt x="2349690" y="513603"/>
                  </a:lnTo>
                  <a:lnTo>
                    <a:pt x="2368974" y="484994"/>
                  </a:lnTo>
                  <a:lnTo>
                    <a:pt x="2376042" y="449961"/>
                  </a:lnTo>
                  <a:lnTo>
                    <a:pt x="2376042" y="89966"/>
                  </a:lnTo>
                  <a:lnTo>
                    <a:pt x="2368974" y="54939"/>
                  </a:lnTo>
                  <a:lnTo>
                    <a:pt x="2349690" y="26342"/>
                  </a:lnTo>
                  <a:lnTo>
                    <a:pt x="2321071" y="7067"/>
                  </a:lnTo>
                  <a:lnTo>
                    <a:pt x="2286000" y="0"/>
                  </a:lnTo>
                  <a:close/>
                </a:path>
              </a:pathLst>
            </a:custGeom>
            <a:solidFill>
              <a:srgbClr val="1D42B8"/>
            </a:solidFill>
          </p:spPr>
          <p:txBody>
            <a:bodyPr wrap="square" lIns="0" tIns="0" rIns="0" bIns="0" rtlCol="0"/>
            <a:lstStyle/>
            <a:p>
              <a:endParaRPr>
                <a:solidFill>
                  <a:prstClr val="black"/>
                </a:solidFill>
                <a:latin typeface="Calibri"/>
              </a:endParaRPr>
            </a:p>
          </p:txBody>
        </p:sp>
        <p:sp>
          <p:nvSpPr>
            <p:cNvPr id="42" name="object 42"/>
            <p:cNvSpPr/>
            <p:nvPr/>
          </p:nvSpPr>
          <p:spPr>
            <a:xfrm>
              <a:off x="3636136" y="5553328"/>
              <a:ext cx="2376170" cy="540385"/>
            </a:xfrm>
            <a:custGeom>
              <a:avLst/>
              <a:gdLst/>
              <a:ahLst/>
              <a:cxnLst/>
              <a:rect l="l" t="t" r="r" b="b"/>
              <a:pathLst>
                <a:path w="2376170" h="540385">
                  <a:moveTo>
                    <a:pt x="0" y="89966"/>
                  </a:moveTo>
                  <a:lnTo>
                    <a:pt x="7068" y="54939"/>
                  </a:lnTo>
                  <a:lnTo>
                    <a:pt x="26352" y="26342"/>
                  </a:lnTo>
                  <a:lnTo>
                    <a:pt x="54971" y="7067"/>
                  </a:lnTo>
                  <a:lnTo>
                    <a:pt x="90042" y="0"/>
                  </a:lnTo>
                  <a:lnTo>
                    <a:pt x="2286000" y="0"/>
                  </a:lnTo>
                  <a:lnTo>
                    <a:pt x="2321071" y="7067"/>
                  </a:lnTo>
                  <a:lnTo>
                    <a:pt x="2349690" y="26342"/>
                  </a:lnTo>
                  <a:lnTo>
                    <a:pt x="2368974" y="54939"/>
                  </a:lnTo>
                  <a:lnTo>
                    <a:pt x="2376042" y="89966"/>
                  </a:lnTo>
                  <a:lnTo>
                    <a:pt x="2376042" y="449961"/>
                  </a:lnTo>
                  <a:lnTo>
                    <a:pt x="2368974" y="484994"/>
                  </a:lnTo>
                  <a:lnTo>
                    <a:pt x="2349690" y="513603"/>
                  </a:lnTo>
                  <a:lnTo>
                    <a:pt x="2321071" y="532892"/>
                  </a:lnTo>
                  <a:lnTo>
                    <a:pt x="2286000" y="539965"/>
                  </a:lnTo>
                  <a:lnTo>
                    <a:pt x="90042" y="539965"/>
                  </a:lnTo>
                  <a:lnTo>
                    <a:pt x="54971" y="532892"/>
                  </a:lnTo>
                  <a:lnTo>
                    <a:pt x="26352" y="513603"/>
                  </a:lnTo>
                  <a:lnTo>
                    <a:pt x="7068" y="484994"/>
                  </a:lnTo>
                  <a:lnTo>
                    <a:pt x="0" y="449961"/>
                  </a:lnTo>
                  <a:lnTo>
                    <a:pt x="0" y="89966"/>
                  </a:lnTo>
                  <a:close/>
                </a:path>
              </a:pathLst>
            </a:custGeom>
            <a:ln w="12700">
              <a:solidFill>
                <a:srgbClr val="92D050"/>
              </a:solidFill>
            </a:ln>
          </p:spPr>
          <p:txBody>
            <a:bodyPr wrap="square" lIns="0" tIns="0" rIns="0" bIns="0" rtlCol="0"/>
            <a:lstStyle/>
            <a:p>
              <a:endParaRPr>
                <a:solidFill>
                  <a:prstClr val="black"/>
                </a:solidFill>
                <a:latin typeface="Calibri"/>
              </a:endParaRPr>
            </a:p>
          </p:txBody>
        </p:sp>
      </p:grpSp>
      <p:sp>
        <p:nvSpPr>
          <p:cNvPr id="43" name="object 43"/>
          <p:cNvSpPr txBox="1"/>
          <p:nvPr/>
        </p:nvSpPr>
        <p:spPr>
          <a:xfrm>
            <a:off x="5269229" y="5616955"/>
            <a:ext cx="2159000" cy="391160"/>
          </a:xfrm>
          <a:prstGeom prst="rect">
            <a:avLst/>
          </a:prstGeom>
        </p:spPr>
        <p:txBody>
          <a:bodyPr vert="horz" wrap="square" lIns="0" tIns="12700" rIns="0" bIns="0" rtlCol="0">
            <a:spAutoFit/>
          </a:bodyPr>
          <a:lstStyle/>
          <a:p>
            <a:pPr marL="12700">
              <a:spcBef>
                <a:spcPts val="100"/>
              </a:spcBef>
            </a:pPr>
            <a:r>
              <a:rPr sz="2400" b="1" dirty="0">
                <a:solidFill>
                  <a:srgbClr val="FFFFFF"/>
                </a:solidFill>
                <a:latin typeface="Microsoft YaHei"/>
                <a:cs typeface="Microsoft YaHei"/>
              </a:rPr>
              <a:t>人、時、地關聯</a:t>
            </a:r>
            <a:endParaRPr sz="2400">
              <a:solidFill>
                <a:prstClr val="black"/>
              </a:solidFill>
              <a:latin typeface="Microsoft YaHei"/>
              <a:cs typeface="Microsoft YaHei"/>
            </a:endParaRPr>
          </a:p>
        </p:txBody>
      </p:sp>
      <p:pic>
        <p:nvPicPr>
          <p:cNvPr id="44" name="object 44"/>
          <p:cNvPicPr/>
          <p:nvPr/>
        </p:nvPicPr>
        <p:blipFill>
          <a:blip r:embed="rId5" cstate="print"/>
          <a:stretch>
            <a:fillRect/>
          </a:stretch>
        </p:blipFill>
        <p:spPr>
          <a:xfrm>
            <a:off x="8467344" y="4750301"/>
            <a:ext cx="1815083" cy="1095762"/>
          </a:xfrm>
          <a:prstGeom prst="rect">
            <a:avLst/>
          </a:prstGeom>
        </p:spPr>
      </p:pic>
      <p:sp>
        <p:nvSpPr>
          <p:cNvPr id="45" name="object 45"/>
          <p:cNvSpPr txBox="1"/>
          <p:nvPr/>
        </p:nvSpPr>
        <p:spPr>
          <a:xfrm>
            <a:off x="9006079" y="5057978"/>
            <a:ext cx="735965" cy="452120"/>
          </a:xfrm>
          <a:prstGeom prst="rect">
            <a:avLst/>
          </a:prstGeom>
        </p:spPr>
        <p:txBody>
          <a:bodyPr vert="horz" wrap="square" lIns="0" tIns="12065" rIns="0" bIns="0" rtlCol="0">
            <a:spAutoFit/>
          </a:bodyPr>
          <a:lstStyle/>
          <a:p>
            <a:pPr marL="12700">
              <a:spcBef>
                <a:spcPts val="95"/>
              </a:spcBef>
            </a:pPr>
            <a:r>
              <a:rPr sz="2800" b="1" spc="-10" dirty="0">
                <a:solidFill>
                  <a:srgbClr val="FFFFFF"/>
                </a:solidFill>
                <a:latin typeface="Microsoft YaHei"/>
                <a:cs typeface="Microsoft YaHei"/>
              </a:rPr>
              <a:t>防治</a:t>
            </a:r>
            <a:endParaRPr sz="2800">
              <a:solidFill>
                <a:prstClr val="black"/>
              </a:solidFill>
              <a:latin typeface="Microsoft YaHei"/>
              <a:cs typeface="Microsoft YaHei"/>
            </a:endParaRPr>
          </a:p>
        </p:txBody>
      </p:sp>
      <p:sp>
        <p:nvSpPr>
          <p:cNvPr id="46" name="object 46"/>
          <p:cNvSpPr/>
          <p:nvPr/>
        </p:nvSpPr>
        <p:spPr>
          <a:xfrm>
            <a:off x="4071112" y="4759960"/>
            <a:ext cx="4401820" cy="1081405"/>
          </a:xfrm>
          <a:custGeom>
            <a:avLst/>
            <a:gdLst/>
            <a:ahLst/>
            <a:cxnLst/>
            <a:rect l="l" t="t" r="r" b="b"/>
            <a:pathLst>
              <a:path w="4401820" h="1081404">
                <a:moveTo>
                  <a:pt x="1089025" y="16637"/>
                </a:moveTo>
                <a:lnTo>
                  <a:pt x="876046" y="15494"/>
                </a:lnTo>
                <a:lnTo>
                  <a:pt x="909789" y="83858"/>
                </a:lnTo>
                <a:lnTo>
                  <a:pt x="0" y="532384"/>
                </a:lnTo>
                <a:lnTo>
                  <a:pt x="8445" y="549465"/>
                </a:lnTo>
                <a:lnTo>
                  <a:pt x="254" y="566674"/>
                </a:lnTo>
                <a:lnTo>
                  <a:pt x="908812" y="998715"/>
                </a:lnTo>
                <a:lnTo>
                  <a:pt x="876046" y="1067549"/>
                </a:lnTo>
                <a:lnTo>
                  <a:pt x="1089025" y="1063332"/>
                </a:lnTo>
                <a:lnTo>
                  <a:pt x="1044968" y="1006919"/>
                </a:lnTo>
                <a:lnTo>
                  <a:pt x="957961" y="895502"/>
                </a:lnTo>
                <a:lnTo>
                  <a:pt x="925182" y="964349"/>
                </a:lnTo>
                <a:lnTo>
                  <a:pt x="52158" y="549160"/>
                </a:lnTo>
                <a:lnTo>
                  <a:pt x="926655" y="118021"/>
                </a:lnTo>
                <a:lnTo>
                  <a:pt x="960374" y="186309"/>
                </a:lnTo>
                <a:lnTo>
                  <a:pt x="1044435" y="75438"/>
                </a:lnTo>
                <a:lnTo>
                  <a:pt x="1089025" y="16637"/>
                </a:lnTo>
                <a:close/>
              </a:path>
              <a:path w="4401820" h="1081404">
                <a:moveTo>
                  <a:pt x="4395470" y="668020"/>
                </a:moveTo>
                <a:lnTo>
                  <a:pt x="4182999" y="654812"/>
                </a:lnTo>
                <a:lnTo>
                  <a:pt x="4212768" y="724979"/>
                </a:lnTo>
                <a:lnTo>
                  <a:pt x="3457575" y="1045806"/>
                </a:lnTo>
                <a:lnTo>
                  <a:pt x="3472434" y="1080871"/>
                </a:lnTo>
                <a:lnTo>
                  <a:pt x="4227652" y="760069"/>
                </a:lnTo>
                <a:lnTo>
                  <a:pt x="4257421" y="830186"/>
                </a:lnTo>
                <a:lnTo>
                  <a:pt x="4353306" y="717550"/>
                </a:lnTo>
                <a:lnTo>
                  <a:pt x="4395470" y="668020"/>
                </a:lnTo>
                <a:close/>
              </a:path>
              <a:path w="4401820" h="1081404">
                <a:moveTo>
                  <a:pt x="4401312" y="536702"/>
                </a:moveTo>
                <a:lnTo>
                  <a:pt x="4355681" y="470027"/>
                </a:lnTo>
                <a:lnTo>
                  <a:pt x="4281043" y="360934"/>
                </a:lnTo>
                <a:lnTo>
                  <a:pt x="4244073" y="427507"/>
                </a:lnTo>
                <a:lnTo>
                  <a:pt x="3474339" y="0"/>
                </a:lnTo>
                <a:lnTo>
                  <a:pt x="3455797" y="33274"/>
                </a:lnTo>
                <a:lnTo>
                  <a:pt x="4225582" y="460819"/>
                </a:lnTo>
                <a:lnTo>
                  <a:pt x="4188587" y="527431"/>
                </a:lnTo>
                <a:lnTo>
                  <a:pt x="4401312" y="536702"/>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47" name="object 47"/>
          <p:cNvSpPr txBox="1"/>
          <p:nvPr/>
        </p:nvSpPr>
        <p:spPr>
          <a:xfrm>
            <a:off x="7761479" y="1820927"/>
            <a:ext cx="203835" cy="228909"/>
          </a:xfrm>
          <a:prstGeom prst="rect">
            <a:avLst/>
          </a:prstGeom>
        </p:spPr>
        <p:txBody>
          <a:bodyPr vert="horz" wrap="square" lIns="0" tIns="13335" rIns="0" bIns="0" rtlCol="0">
            <a:spAutoFit/>
          </a:bodyPr>
          <a:lstStyle/>
          <a:p>
            <a:pPr marL="12700">
              <a:spcBef>
                <a:spcPts val="105"/>
              </a:spcBef>
            </a:pPr>
            <a:r>
              <a:rPr sz="1400" b="1" dirty="0">
                <a:solidFill>
                  <a:srgbClr val="006600"/>
                </a:solidFill>
                <a:latin typeface="Microsoft YaHei"/>
                <a:cs typeface="Microsoft YaHei"/>
              </a:rPr>
              <a:t>否</a:t>
            </a:r>
            <a:endParaRPr sz="1400">
              <a:solidFill>
                <a:prstClr val="black"/>
              </a:solidFill>
              <a:latin typeface="Microsoft YaHei"/>
              <a:cs typeface="Microsoft YaHei"/>
            </a:endParaRPr>
          </a:p>
        </p:txBody>
      </p:sp>
      <p:sp>
        <p:nvSpPr>
          <p:cNvPr id="48" name="object 48"/>
          <p:cNvSpPr txBox="1"/>
          <p:nvPr/>
        </p:nvSpPr>
        <p:spPr>
          <a:xfrm>
            <a:off x="5463921" y="1778635"/>
            <a:ext cx="1244600" cy="1257935"/>
          </a:xfrm>
          <a:prstGeom prst="rect">
            <a:avLst/>
          </a:prstGeom>
        </p:spPr>
        <p:txBody>
          <a:bodyPr vert="horz" wrap="square" lIns="0" tIns="12700" rIns="0" bIns="0" rtlCol="0">
            <a:spAutoFit/>
          </a:bodyPr>
          <a:lstStyle/>
          <a:p>
            <a:pPr marL="12700" marR="5080" indent="80645">
              <a:spcBef>
                <a:spcPts val="100"/>
              </a:spcBef>
            </a:pPr>
            <a:r>
              <a:rPr sz="2400" b="1" dirty="0">
                <a:solidFill>
                  <a:srgbClr val="FFFFFF"/>
                </a:solidFill>
                <a:latin typeface="Microsoft YaHei"/>
                <a:cs typeface="Microsoft YaHei"/>
              </a:rPr>
              <a:t>有無其 他個案？</a:t>
            </a:r>
            <a:endParaRPr sz="2400">
              <a:solidFill>
                <a:prstClr val="black"/>
              </a:solidFill>
              <a:latin typeface="Microsoft YaHei"/>
              <a:cs typeface="Microsoft YaHei"/>
            </a:endParaRPr>
          </a:p>
          <a:p>
            <a:pPr marL="796290">
              <a:spcBef>
                <a:spcPts val="2260"/>
              </a:spcBef>
            </a:pPr>
            <a:r>
              <a:rPr sz="1400" b="1" dirty="0">
                <a:solidFill>
                  <a:srgbClr val="1D1715"/>
                </a:solidFill>
                <a:latin typeface="Microsoft YaHei"/>
                <a:cs typeface="Microsoft YaHei"/>
              </a:rPr>
              <a:t>是</a:t>
            </a:r>
            <a:endParaRPr sz="1400">
              <a:solidFill>
                <a:prstClr val="black"/>
              </a:solidFill>
              <a:latin typeface="Microsoft YaHei"/>
              <a:cs typeface="Microsoft YaHe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39796" y="321565"/>
            <a:ext cx="6278880" cy="1341119"/>
          </a:xfrm>
          <a:prstGeom prst="rect">
            <a:avLst/>
          </a:prstGeom>
        </p:spPr>
      </p:pic>
      <p:sp>
        <p:nvSpPr>
          <p:cNvPr id="3" name="object 3"/>
          <p:cNvSpPr txBox="1">
            <a:spLocks noGrp="1"/>
          </p:cNvSpPr>
          <p:nvPr>
            <p:ph type="title"/>
          </p:nvPr>
        </p:nvSpPr>
        <p:spPr>
          <a:xfrm>
            <a:off x="3304795" y="480186"/>
            <a:ext cx="5514975" cy="756920"/>
          </a:xfrm>
          <a:prstGeom prst="rect">
            <a:avLst/>
          </a:prstGeom>
        </p:spPr>
        <p:txBody>
          <a:bodyPr vert="horz" wrap="square" lIns="0" tIns="12700" rIns="0" bIns="0" rtlCol="0">
            <a:spAutoFit/>
          </a:bodyPr>
          <a:lstStyle/>
          <a:p>
            <a:pPr marL="12700">
              <a:spcBef>
                <a:spcPts val="100"/>
              </a:spcBef>
            </a:pPr>
            <a:r>
              <a:rPr dirty="0"/>
              <a:t>群聚機構之防疫措施</a:t>
            </a:r>
          </a:p>
        </p:txBody>
      </p:sp>
      <p:grpSp>
        <p:nvGrpSpPr>
          <p:cNvPr id="4" name="object 4"/>
          <p:cNvGrpSpPr/>
          <p:nvPr/>
        </p:nvGrpSpPr>
        <p:grpSpPr>
          <a:xfrm>
            <a:off x="2967651" y="2595373"/>
            <a:ext cx="1144270" cy="902335"/>
            <a:chOff x="1443651" y="2595372"/>
            <a:chExt cx="1144270" cy="902335"/>
          </a:xfrm>
        </p:grpSpPr>
        <p:pic>
          <p:nvPicPr>
            <p:cNvPr id="5" name="object 5"/>
            <p:cNvPicPr/>
            <p:nvPr/>
          </p:nvPicPr>
          <p:blipFill>
            <a:blip r:embed="rId3" cstate="print"/>
            <a:stretch>
              <a:fillRect/>
            </a:stretch>
          </p:blipFill>
          <p:spPr>
            <a:xfrm>
              <a:off x="1443651" y="2806039"/>
              <a:ext cx="476198" cy="348059"/>
            </a:xfrm>
            <a:prstGeom prst="rect">
              <a:avLst/>
            </a:prstGeom>
          </p:spPr>
        </p:pic>
        <p:pic>
          <p:nvPicPr>
            <p:cNvPr id="6" name="object 6"/>
            <p:cNvPicPr/>
            <p:nvPr/>
          </p:nvPicPr>
          <p:blipFill>
            <a:blip r:embed="rId4" cstate="print"/>
            <a:stretch>
              <a:fillRect/>
            </a:stretch>
          </p:blipFill>
          <p:spPr>
            <a:xfrm>
              <a:off x="1644395" y="2595372"/>
              <a:ext cx="943356" cy="902208"/>
            </a:xfrm>
            <a:prstGeom prst="rect">
              <a:avLst/>
            </a:prstGeom>
          </p:spPr>
        </p:pic>
      </p:grpSp>
      <p:grpSp>
        <p:nvGrpSpPr>
          <p:cNvPr id="7" name="object 7"/>
          <p:cNvGrpSpPr/>
          <p:nvPr/>
        </p:nvGrpSpPr>
        <p:grpSpPr>
          <a:xfrm>
            <a:off x="7432547" y="3310129"/>
            <a:ext cx="2537460" cy="902335"/>
            <a:chOff x="5908547" y="3310128"/>
            <a:chExt cx="2537460" cy="902335"/>
          </a:xfrm>
        </p:grpSpPr>
        <p:pic>
          <p:nvPicPr>
            <p:cNvPr id="8" name="object 8"/>
            <p:cNvPicPr/>
            <p:nvPr/>
          </p:nvPicPr>
          <p:blipFill>
            <a:blip r:embed="rId5" cstate="print"/>
            <a:stretch>
              <a:fillRect/>
            </a:stretch>
          </p:blipFill>
          <p:spPr>
            <a:xfrm>
              <a:off x="5908547" y="3497897"/>
              <a:ext cx="1613915" cy="393857"/>
            </a:xfrm>
            <a:prstGeom prst="rect">
              <a:avLst/>
            </a:prstGeom>
          </p:spPr>
        </p:pic>
        <p:pic>
          <p:nvPicPr>
            <p:cNvPr id="9" name="object 9"/>
            <p:cNvPicPr/>
            <p:nvPr/>
          </p:nvPicPr>
          <p:blipFill>
            <a:blip r:embed="rId6" cstate="print"/>
            <a:stretch>
              <a:fillRect/>
            </a:stretch>
          </p:blipFill>
          <p:spPr>
            <a:xfrm>
              <a:off x="7260335" y="3310128"/>
              <a:ext cx="778764" cy="902208"/>
            </a:xfrm>
            <a:prstGeom prst="rect">
              <a:avLst/>
            </a:prstGeom>
          </p:spPr>
        </p:pic>
        <p:pic>
          <p:nvPicPr>
            <p:cNvPr id="10" name="object 10"/>
            <p:cNvPicPr/>
            <p:nvPr/>
          </p:nvPicPr>
          <p:blipFill>
            <a:blip r:embed="rId7" cstate="print"/>
            <a:stretch>
              <a:fillRect/>
            </a:stretch>
          </p:blipFill>
          <p:spPr>
            <a:xfrm>
              <a:off x="7502651" y="3310128"/>
              <a:ext cx="943355" cy="902208"/>
            </a:xfrm>
            <a:prstGeom prst="rect">
              <a:avLst/>
            </a:prstGeom>
          </p:spPr>
        </p:pic>
      </p:grpSp>
      <p:pic>
        <p:nvPicPr>
          <p:cNvPr id="11" name="object 11"/>
          <p:cNvPicPr/>
          <p:nvPr/>
        </p:nvPicPr>
        <p:blipFill>
          <a:blip r:embed="rId8" cstate="print"/>
          <a:stretch>
            <a:fillRect/>
          </a:stretch>
        </p:blipFill>
        <p:spPr>
          <a:xfrm>
            <a:off x="2072641" y="1738883"/>
            <a:ext cx="260299" cy="265988"/>
          </a:xfrm>
          <a:prstGeom prst="rect">
            <a:avLst/>
          </a:prstGeom>
        </p:spPr>
      </p:pic>
      <p:sp>
        <p:nvSpPr>
          <p:cNvPr id="12" name="object 12"/>
          <p:cNvSpPr txBox="1"/>
          <p:nvPr/>
        </p:nvSpPr>
        <p:spPr>
          <a:xfrm>
            <a:off x="2517444" y="1580844"/>
            <a:ext cx="7753984" cy="3959860"/>
          </a:xfrm>
          <a:prstGeom prst="rect">
            <a:avLst/>
          </a:prstGeom>
        </p:spPr>
        <p:txBody>
          <a:bodyPr vert="horz" wrap="square" lIns="0" tIns="12700" rIns="0" bIns="0" rtlCol="0">
            <a:spAutoFit/>
          </a:bodyPr>
          <a:lstStyle/>
          <a:p>
            <a:pPr marL="12700" marR="147320">
              <a:lnSpc>
                <a:spcPct val="110000"/>
              </a:lnSpc>
              <a:spcBef>
                <a:spcPts val="100"/>
              </a:spcBef>
            </a:pPr>
            <a:r>
              <a:rPr sz="3200" spc="5" dirty="0">
                <a:solidFill>
                  <a:prstClr val="black"/>
                </a:solidFill>
                <a:latin typeface="微軟正黑體"/>
                <a:cs typeface="微軟正黑體"/>
              </a:rPr>
              <a:t>每日監測並回報衛生所</a:t>
            </a:r>
            <a:r>
              <a:rPr sz="3200" spc="-10" dirty="0">
                <a:solidFill>
                  <a:prstClr val="black"/>
                </a:solidFill>
                <a:latin typeface="微軟正黑體"/>
                <a:cs typeface="微軟正黑體"/>
              </a:rPr>
              <a:t>有</a:t>
            </a:r>
            <a:r>
              <a:rPr sz="3200" spc="5" dirty="0">
                <a:solidFill>
                  <a:prstClr val="black"/>
                </a:solidFill>
                <a:latin typeface="微軟正黑體"/>
                <a:cs typeface="微軟正黑體"/>
              </a:rPr>
              <a:t>症狀</a:t>
            </a:r>
            <a:r>
              <a:rPr sz="3200" spc="-10" dirty="0">
                <a:solidFill>
                  <a:prstClr val="black"/>
                </a:solidFill>
                <a:latin typeface="微軟正黑體"/>
                <a:cs typeface="微軟正黑體"/>
              </a:rPr>
              <a:t>個</a:t>
            </a:r>
            <a:r>
              <a:rPr sz="3200" spc="5" dirty="0">
                <a:solidFill>
                  <a:prstClr val="black"/>
                </a:solidFill>
                <a:latin typeface="微軟正黑體"/>
                <a:cs typeface="微軟正黑體"/>
              </a:rPr>
              <a:t>案健</a:t>
            </a:r>
            <a:r>
              <a:rPr sz="3200" spc="-40" dirty="0">
                <a:solidFill>
                  <a:prstClr val="black"/>
                </a:solidFill>
                <a:latin typeface="微軟正黑體"/>
                <a:cs typeface="微軟正黑體"/>
              </a:rPr>
              <a:t>康</a:t>
            </a:r>
            <a:r>
              <a:rPr sz="3200" spc="5" dirty="0">
                <a:solidFill>
                  <a:prstClr val="black"/>
                </a:solidFill>
                <a:latin typeface="微軟正黑體"/>
                <a:cs typeface="微軟正黑體"/>
              </a:rPr>
              <a:t>狀 </a:t>
            </a:r>
            <a:r>
              <a:rPr sz="3200" spc="-5" dirty="0">
                <a:solidFill>
                  <a:prstClr val="black"/>
                </a:solidFill>
                <a:latin typeface="微軟正黑體"/>
                <a:cs typeface="微軟正黑體"/>
              </a:rPr>
              <a:t>況</a:t>
            </a:r>
            <a:r>
              <a:rPr sz="3200" dirty="0">
                <a:solidFill>
                  <a:prstClr val="black"/>
                </a:solidFill>
                <a:latin typeface="微軟正黑體"/>
                <a:cs typeface="微軟正黑體"/>
              </a:rPr>
              <a:t>(量體</a:t>
            </a:r>
            <a:r>
              <a:rPr sz="3200" spc="-5" dirty="0">
                <a:solidFill>
                  <a:prstClr val="black"/>
                </a:solidFill>
                <a:latin typeface="微軟正黑體"/>
                <a:cs typeface="微軟正黑體"/>
              </a:rPr>
              <a:t>溫</a:t>
            </a:r>
            <a:r>
              <a:rPr sz="3200" spc="5" dirty="0">
                <a:solidFill>
                  <a:prstClr val="black"/>
                </a:solidFill>
                <a:latin typeface="微軟正黑體"/>
                <a:cs typeface="微軟正黑體"/>
              </a:rPr>
              <a:t>)</a:t>
            </a:r>
            <a:r>
              <a:rPr sz="3200" dirty="0">
                <a:solidFill>
                  <a:prstClr val="black"/>
                </a:solidFill>
                <a:latin typeface="微軟正黑體"/>
                <a:cs typeface="微軟正黑體"/>
              </a:rPr>
              <a:t>，直至最後一個發病</a:t>
            </a:r>
            <a:r>
              <a:rPr sz="3200" spc="-15" dirty="0">
                <a:solidFill>
                  <a:prstClr val="black"/>
                </a:solidFill>
                <a:latin typeface="微軟正黑體"/>
                <a:cs typeface="微軟正黑體"/>
              </a:rPr>
              <a:t>個</a:t>
            </a:r>
            <a:r>
              <a:rPr sz="3200" dirty="0">
                <a:solidFill>
                  <a:prstClr val="black"/>
                </a:solidFill>
                <a:latin typeface="微軟正黑體"/>
                <a:cs typeface="微軟正黑體"/>
              </a:rPr>
              <a:t>案發病日 </a:t>
            </a:r>
            <a:r>
              <a:rPr sz="3200" spc="-5" dirty="0">
                <a:solidFill>
                  <a:prstClr val="black"/>
                </a:solidFill>
                <a:latin typeface="微軟正黑體"/>
                <a:cs typeface="微軟正黑體"/>
              </a:rPr>
              <a:t>後</a:t>
            </a:r>
            <a:r>
              <a:rPr sz="3200" b="1" spc="-5" dirty="0">
                <a:solidFill>
                  <a:srgbClr val="C00000"/>
                </a:solidFill>
                <a:latin typeface="微軟正黑體"/>
                <a:cs typeface="微軟正黑體"/>
              </a:rPr>
              <a:t>14</a:t>
            </a:r>
            <a:r>
              <a:rPr sz="3200" b="1" dirty="0">
                <a:solidFill>
                  <a:srgbClr val="C00000"/>
                </a:solidFill>
                <a:latin typeface="微軟正黑體"/>
                <a:cs typeface="微軟正黑體"/>
              </a:rPr>
              <a:t>天</a:t>
            </a:r>
            <a:r>
              <a:rPr sz="3200" dirty="0">
                <a:solidFill>
                  <a:prstClr val="black"/>
                </a:solidFill>
                <a:latin typeface="微軟正黑體"/>
                <a:cs typeface="微軟正黑體"/>
              </a:rPr>
              <a:t>為止(</a:t>
            </a:r>
            <a:r>
              <a:rPr sz="3200" b="1" dirty="0">
                <a:solidFill>
                  <a:srgbClr val="0000FF"/>
                </a:solidFill>
                <a:latin typeface="微軟正黑體"/>
                <a:cs typeface="微軟正黑體"/>
              </a:rPr>
              <a:t>發</a:t>
            </a:r>
            <a:r>
              <a:rPr sz="3200" b="1" spc="-5" dirty="0">
                <a:solidFill>
                  <a:srgbClr val="0000FF"/>
                </a:solidFill>
                <a:latin typeface="微軟正黑體"/>
                <a:cs typeface="微軟正黑體"/>
              </a:rPr>
              <a:t>病</a:t>
            </a:r>
            <a:r>
              <a:rPr sz="3200" b="1" dirty="0">
                <a:solidFill>
                  <a:srgbClr val="0000FF"/>
                </a:solidFill>
                <a:latin typeface="微軟正黑體"/>
                <a:cs typeface="微軟正黑體"/>
              </a:rPr>
              <a:t>個案健康</a:t>
            </a:r>
            <a:r>
              <a:rPr sz="3200" b="1" spc="5" dirty="0">
                <a:solidFill>
                  <a:srgbClr val="0000FF"/>
                </a:solidFill>
                <a:latin typeface="微軟正黑體"/>
                <a:cs typeface="微軟正黑體"/>
              </a:rPr>
              <a:t>管</a:t>
            </a:r>
            <a:r>
              <a:rPr sz="3200" b="1" dirty="0">
                <a:solidFill>
                  <a:srgbClr val="0000FF"/>
                </a:solidFill>
                <a:latin typeface="微軟正黑體"/>
                <a:cs typeface="微軟正黑體"/>
              </a:rPr>
              <a:t>理追</a:t>
            </a:r>
            <a:r>
              <a:rPr sz="3200" b="1" spc="-20" dirty="0">
                <a:solidFill>
                  <a:srgbClr val="0000FF"/>
                </a:solidFill>
                <a:latin typeface="微軟正黑體"/>
                <a:cs typeface="微軟正黑體"/>
              </a:rPr>
              <a:t>蹤</a:t>
            </a:r>
            <a:r>
              <a:rPr sz="3200" b="1" spc="-15" dirty="0">
                <a:solidFill>
                  <a:srgbClr val="0000FF"/>
                </a:solidFill>
                <a:latin typeface="微軟正黑體"/>
                <a:cs typeface="微軟正黑體"/>
              </a:rPr>
              <a:t>表</a:t>
            </a:r>
            <a:r>
              <a:rPr sz="3200" dirty="0">
                <a:solidFill>
                  <a:prstClr val="black"/>
                </a:solidFill>
                <a:latin typeface="微軟正黑體"/>
                <a:cs typeface="微軟正黑體"/>
              </a:rPr>
              <a:t>)。</a:t>
            </a:r>
            <a:endParaRPr sz="3200">
              <a:solidFill>
                <a:prstClr val="black"/>
              </a:solidFill>
              <a:latin typeface="微軟正黑體"/>
              <a:cs typeface="微軟正黑體"/>
            </a:endParaRPr>
          </a:p>
          <a:p>
            <a:pPr marL="12700">
              <a:spcBef>
                <a:spcPts val="1789"/>
              </a:spcBef>
            </a:pPr>
            <a:r>
              <a:rPr sz="3200" dirty="0">
                <a:solidFill>
                  <a:prstClr val="black"/>
                </a:solidFill>
                <a:latin typeface="微軟正黑體"/>
                <a:cs typeface="微軟正黑體"/>
              </a:rPr>
              <a:t>建立接觸</a:t>
            </a:r>
            <a:r>
              <a:rPr sz="3200" spc="-10" dirty="0">
                <a:solidFill>
                  <a:prstClr val="black"/>
                </a:solidFill>
                <a:latin typeface="微軟正黑體"/>
                <a:cs typeface="微軟正黑體"/>
              </a:rPr>
              <a:t>者</a:t>
            </a:r>
            <a:r>
              <a:rPr sz="3200" dirty="0">
                <a:solidFill>
                  <a:prstClr val="black"/>
                </a:solidFill>
                <a:latin typeface="微軟正黑體"/>
                <a:cs typeface="微軟正黑體"/>
              </a:rPr>
              <a:t>名冊</a:t>
            </a:r>
            <a:r>
              <a:rPr sz="3200" spc="-5" dirty="0">
                <a:solidFill>
                  <a:prstClr val="black"/>
                </a:solidFill>
                <a:latin typeface="微軟正黑體"/>
                <a:cs typeface="微軟正黑體"/>
              </a:rPr>
              <a:t>，</a:t>
            </a:r>
            <a:r>
              <a:rPr sz="3200" dirty="0">
                <a:solidFill>
                  <a:prstClr val="black"/>
                </a:solidFill>
                <a:latin typeface="微軟正黑體"/>
                <a:cs typeface="微軟正黑體"/>
              </a:rPr>
              <a:t>衛教自</a:t>
            </a:r>
            <a:r>
              <a:rPr sz="3200" spc="-10" dirty="0">
                <a:solidFill>
                  <a:prstClr val="black"/>
                </a:solidFill>
                <a:latin typeface="微軟正黑體"/>
                <a:cs typeface="微軟正黑體"/>
              </a:rPr>
              <a:t>主</a:t>
            </a:r>
            <a:r>
              <a:rPr sz="3200" b="1" dirty="0">
                <a:solidFill>
                  <a:srgbClr val="C00000"/>
                </a:solidFill>
                <a:latin typeface="微軟正黑體"/>
                <a:cs typeface="微軟正黑體"/>
              </a:rPr>
              <a:t>健康管</a:t>
            </a:r>
            <a:r>
              <a:rPr sz="3200" b="1" spc="-10" dirty="0">
                <a:solidFill>
                  <a:srgbClr val="C00000"/>
                </a:solidFill>
                <a:latin typeface="微軟正黑體"/>
                <a:cs typeface="微軟正黑體"/>
              </a:rPr>
              <a:t>理</a:t>
            </a:r>
            <a:r>
              <a:rPr sz="3200" b="1" spc="-5" dirty="0">
                <a:solidFill>
                  <a:srgbClr val="C00000"/>
                </a:solidFill>
                <a:latin typeface="微軟正黑體"/>
                <a:cs typeface="微軟正黑體"/>
              </a:rPr>
              <a:t>7</a:t>
            </a:r>
            <a:r>
              <a:rPr sz="3200" b="1" dirty="0">
                <a:solidFill>
                  <a:srgbClr val="C00000"/>
                </a:solidFill>
                <a:latin typeface="微軟正黑體"/>
                <a:cs typeface="微軟正黑體"/>
              </a:rPr>
              <a:t>日</a:t>
            </a:r>
            <a:endParaRPr sz="3200">
              <a:solidFill>
                <a:prstClr val="black"/>
              </a:solidFill>
              <a:latin typeface="微軟正黑體"/>
              <a:cs typeface="微軟正黑體"/>
            </a:endParaRPr>
          </a:p>
          <a:p>
            <a:pPr marL="12700" marR="5080">
              <a:lnSpc>
                <a:spcPct val="110000"/>
              </a:lnSpc>
            </a:pPr>
            <a:r>
              <a:rPr sz="3200" dirty="0">
                <a:solidFill>
                  <a:prstClr val="black"/>
                </a:solidFill>
                <a:latin typeface="微軟正黑體"/>
                <a:cs typeface="微軟正黑體"/>
              </a:rPr>
              <a:t>(量體</a:t>
            </a:r>
            <a:r>
              <a:rPr sz="3200" spc="-10" dirty="0">
                <a:solidFill>
                  <a:prstClr val="black"/>
                </a:solidFill>
                <a:latin typeface="微軟正黑體"/>
                <a:cs typeface="微軟正黑體"/>
              </a:rPr>
              <a:t>溫</a:t>
            </a:r>
            <a:r>
              <a:rPr sz="3200" dirty="0">
                <a:solidFill>
                  <a:prstClr val="black"/>
                </a:solidFill>
                <a:latin typeface="微軟正黑體"/>
                <a:cs typeface="微軟正黑體"/>
              </a:rPr>
              <a:t>)，並提供衛生單位追蹤</a:t>
            </a:r>
            <a:r>
              <a:rPr sz="3200" spc="-15" dirty="0">
                <a:solidFill>
                  <a:prstClr val="black"/>
                </a:solidFill>
                <a:latin typeface="微軟正黑體"/>
                <a:cs typeface="微軟正黑體"/>
              </a:rPr>
              <a:t>接</a:t>
            </a:r>
            <a:r>
              <a:rPr sz="3200" dirty="0">
                <a:solidFill>
                  <a:prstClr val="black"/>
                </a:solidFill>
                <a:latin typeface="微軟正黑體"/>
                <a:cs typeface="微軟正黑體"/>
              </a:rPr>
              <a:t>觸者健康 狀況調查；若有新</a:t>
            </a:r>
            <a:r>
              <a:rPr sz="3200" spc="-15" dirty="0">
                <a:solidFill>
                  <a:prstClr val="black"/>
                </a:solidFill>
                <a:latin typeface="微軟正黑體"/>
                <a:cs typeface="微軟正黑體"/>
              </a:rPr>
              <a:t>增</a:t>
            </a:r>
            <a:r>
              <a:rPr sz="3200" dirty="0">
                <a:solidFill>
                  <a:prstClr val="black"/>
                </a:solidFill>
                <a:latin typeface="微軟正黑體"/>
                <a:cs typeface="微軟正黑體"/>
              </a:rPr>
              <a:t>出現類流感症狀個</a:t>
            </a:r>
            <a:r>
              <a:rPr sz="3200" spc="-15" dirty="0">
                <a:solidFill>
                  <a:prstClr val="black"/>
                </a:solidFill>
                <a:latin typeface="微軟正黑體"/>
                <a:cs typeface="微軟正黑體"/>
              </a:rPr>
              <a:t>案</a:t>
            </a:r>
            <a:r>
              <a:rPr sz="3200" dirty="0">
                <a:solidFill>
                  <a:prstClr val="black"/>
                </a:solidFill>
                <a:latin typeface="微軟正黑體"/>
                <a:cs typeface="微軟正黑體"/>
              </a:rPr>
              <a:t>， 請戴口罩協助就醫治療</a:t>
            </a:r>
            <a:r>
              <a:rPr sz="3200" spc="-15" dirty="0">
                <a:solidFill>
                  <a:prstClr val="black"/>
                </a:solidFill>
                <a:latin typeface="微軟正黑體"/>
                <a:cs typeface="微軟正黑體"/>
              </a:rPr>
              <a:t>，</a:t>
            </a:r>
            <a:r>
              <a:rPr sz="3200" dirty="0">
                <a:solidFill>
                  <a:prstClr val="black"/>
                </a:solidFill>
                <a:latin typeface="微軟正黑體"/>
                <a:cs typeface="微軟正黑體"/>
              </a:rPr>
              <a:t>並回</a:t>
            </a:r>
            <a:r>
              <a:rPr sz="3200" spc="-15" dirty="0">
                <a:solidFill>
                  <a:prstClr val="black"/>
                </a:solidFill>
                <a:latin typeface="微軟正黑體"/>
                <a:cs typeface="微軟正黑體"/>
              </a:rPr>
              <a:t>報</a:t>
            </a:r>
            <a:r>
              <a:rPr sz="3200" dirty="0">
                <a:solidFill>
                  <a:prstClr val="black"/>
                </a:solidFill>
                <a:latin typeface="微軟正黑體"/>
                <a:cs typeface="微軟正黑體"/>
              </a:rPr>
              <a:t>衛生</a:t>
            </a:r>
            <a:r>
              <a:rPr sz="3200" spc="-45" dirty="0">
                <a:solidFill>
                  <a:prstClr val="black"/>
                </a:solidFill>
                <a:latin typeface="微軟正黑體"/>
                <a:cs typeface="微軟正黑體"/>
              </a:rPr>
              <a:t>所</a:t>
            </a:r>
            <a:r>
              <a:rPr sz="3200" dirty="0">
                <a:solidFill>
                  <a:prstClr val="black"/>
                </a:solidFill>
                <a:latin typeface="微軟正黑體"/>
                <a:cs typeface="微軟正黑體"/>
              </a:rPr>
              <a:t>。</a:t>
            </a:r>
            <a:endParaRPr sz="3200">
              <a:solidFill>
                <a:prstClr val="black"/>
              </a:solidFill>
              <a:latin typeface="微軟正黑體"/>
              <a:cs typeface="微軟正黑體"/>
            </a:endParaRPr>
          </a:p>
        </p:txBody>
      </p:sp>
      <p:pic>
        <p:nvPicPr>
          <p:cNvPr id="13" name="object 13"/>
          <p:cNvPicPr/>
          <p:nvPr/>
        </p:nvPicPr>
        <p:blipFill>
          <a:blip r:embed="rId8" cstate="print"/>
          <a:stretch>
            <a:fillRect/>
          </a:stretch>
        </p:blipFill>
        <p:spPr>
          <a:xfrm>
            <a:off x="2072641" y="3526535"/>
            <a:ext cx="260299" cy="265988"/>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xmlns="" id="{1B989512-063B-4997-966E-B5A5B88CFD83}"/>
              </a:ext>
            </a:extLst>
          </p:cNvPr>
          <p:cNvPicPr>
            <a:picLocks noGrp="1" noChangeAspect="1"/>
          </p:cNvPicPr>
          <p:nvPr>
            <p:ph idx="1"/>
          </p:nvPr>
        </p:nvPicPr>
        <p:blipFill>
          <a:blip r:embed="rId2"/>
          <a:stretch>
            <a:fillRect/>
          </a:stretch>
        </p:blipFill>
        <p:spPr>
          <a:xfrm>
            <a:off x="2347087" y="362712"/>
            <a:ext cx="7951011" cy="5963259"/>
          </a:xfrm>
          <a:prstGeom prst="rect">
            <a:avLst/>
          </a:prstGeom>
        </p:spPr>
      </p:pic>
    </p:spTree>
    <p:extLst>
      <p:ext uri="{BB962C8B-B14F-4D97-AF65-F5344CB8AC3E}">
        <p14:creationId xmlns:p14="http://schemas.microsoft.com/office/powerpoint/2010/main" val="3350100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BB6A37C-FEDA-4AFF-B979-45A321F3E9FA}"/>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xmlns="" id="{C577FA30-2152-4263-B33A-1AC14E6DF971}"/>
              </a:ext>
            </a:extLst>
          </p:cNvPr>
          <p:cNvSpPr>
            <a:spLocks noGrp="1"/>
          </p:cNvSpPr>
          <p:nvPr>
            <p:ph idx="1"/>
          </p:nvPr>
        </p:nvSpPr>
        <p:spPr/>
        <p:txBody>
          <a:bodyPr/>
          <a:lstStyle/>
          <a:p>
            <a:endParaRPr lang="zh-TW" altLang="en-US"/>
          </a:p>
        </p:txBody>
      </p:sp>
      <p:sp>
        <p:nvSpPr>
          <p:cNvPr id="4" name="投影片編號版面配置區 3">
            <a:extLst>
              <a:ext uri="{FF2B5EF4-FFF2-40B4-BE49-F238E27FC236}">
                <a16:creationId xmlns:a16="http://schemas.microsoft.com/office/drawing/2014/main" xmlns="" id="{3AEA1F26-7E0C-4535-B38C-1CBCF11F0F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58E6E-1A9F-495E-A4A3-4627449F4AA3}"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pic>
        <p:nvPicPr>
          <p:cNvPr id="1026" name="Picture 2" descr="问与答泡影象向量例证. 插画包括有被回答的, 中心, 按钮, 帮助, 购买权, 硬件, 决策, 计算机- 134116362">
            <a:extLst>
              <a:ext uri="{FF2B5EF4-FFF2-40B4-BE49-F238E27FC236}">
                <a16:creationId xmlns:a16="http://schemas.microsoft.com/office/drawing/2014/main" xmlns="" id="{C2E1559C-F334-4B39-8FC9-BC9F1C6F2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14375"/>
            <a:ext cx="762000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236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2">
            <a:extLst>
              <a:ext uri="{FF2B5EF4-FFF2-40B4-BE49-F238E27FC236}">
                <a16:creationId xmlns:a16="http://schemas.microsoft.com/office/drawing/2014/main" xmlns="" id="{3E069DC1-89DD-48A2-B156-F9EEDC64FB06}"/>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026" name="Worksheet" r:id="rId4" imgW="6105449" imgH="4000500" progId="Excel.Sheet.8">
                  <p:embed/>
                </p:oleObj>
              </mc:Choice>
              <mc:Fallback>
                <p:oleObj name="Worksheet" r:id="rId4" imgW="6105449" imgH="4000500" progId="Excel.Sheet.8">
                  <p:embed/>
                  <p:pic>
                    <p:nvPicPr>
                      <p:cNvPr id="72706" name="Object 2">
                        <a:extLst>
                          <a:ext uri="{FF2B5EF4-FFF2-40B4-BE49-F238E27FC236}">
                            <a16:creationId xmlns:a16="http://schemas.microsoft.com/office/drawing/2014/main" xmlns="" id="{3E069DC1-89DD-48A2-B156-F9EEDC64F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a:extLst>
              <a:ext uri="{FF2B5EF4-FFF2-40B4-BE49-F238E27FC236}">
                <a16:creationId xmlns:a16="http://schemas.microsoft.com/office/drawing/2014/main" xmlns="" id="{0AD2D0F0-225F-4F6F-B2B6-842A2B5CB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500063"/>
            <a:ext cx="8786812" cy="624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9730" name="Rectangle 2">
            <a:extLst>
              <a:ext uri="{FF2B5EF4-FFF2-40B4-BE49-F238E27FC236}">
                <a16:creationId xmlns:a16="http://schemas.microsoft.com/office/drawing/2014/main" xmlns="" id="{818B9284-3863-4FC4-87FD-F62551B58452}"/>
              </a:ext>
            </a:extLst>
          </p:cNvPr>
          <p:cNvSpPr>
            <a:spLocks noGrp="1" noChangeArrowheads="1"/>
          </p:cNvSpPr>
          <p:nvPr>
            <p:ph type="title"/>
          </p:nvPr>
        </p:nvSpPr>
        <p:spPr>
          <a:xfrm>
            <a:off x="2819400" y="0"/>
            <a:ext cx="7467600" cy="914400"/>
          </a:xfrm>
        </p:spPr>
        <p:txBody>
          <a:bodyPr/>
          <a:lstStyle/>
          <a:p>
            <a:pPr eaLnBrk="1" hangingPunct="1">
              <a:defRPr/>
            </a:pPr>
            <a:r>
              <a:rPr lang="en-AU" altLang="zh-TW" sz="3400" dirty="0"/>
              <a:t>Definitions</a:t>
            </a:r>
          </a:p>
        </p:txBody>
      </p:sp>
      <p:sp>
        <p:nvSpPr>
          <p:cNvPr id="2889731" name="Rectangle 3">
            <a:extLst>
              <a:ext uri="{FF2B5EF4-FFF2-40B4-BE49-F238E27FC236}">
                <a16:creationId xmlns:a16="http://schemas.microsoft.com/office/drawing/2014/main" xmlns="" id="{83A5401B-A7C4-4AFB-B47C-497CA85791E3}"/>
              </a:ext>
            </a:extLst>
          </p:cNvPr>
          <p:cNvSpPr>
            <a:spLocks noGrp="1" noChangeArrowheads="1"/>
          </p:cNvSpPr>
          <p:nvPr>
            <p:ph type="body" idx="4294967295"/>
          </p:nvPr>
        </p:nvSpPr>
        <p:spPr>
          <a:xfrm>
            <a:off x="2514600" y="1066801"/>
            <a:ext cx="7010400" cy="4525963"/>
          </a:xfrm>
        </p:spPr>
        <p:txBody>
          <a:bodyPr/>
          <a:lstStyle/>
          <a:p>
            <a:pPr eaLnBrk="1" hangingPunct="1">
              <a:defRPr/>
            </a:pPr>
            <a:r>
              <a:rPr lang="en-AU" altLang="zh-TW" sz="2800" b="1" dirty="0">
                <a:effectLst>
                  <a:outerShdw blurRad="38100" dist="38100" dir="2700000" algn="tl">
                    <a:srgbClr val="C0C0C0"/>
                  </a:outerShdw>
                </a:effectLst>
                <a:latin typeface="Arial" panose="020B0604020202020204" pitchFamily="34" charset="0"/>
              </a:rPr>
              <a:t>Epidemic – a located cluster of cases</a:t>
            </a:r>
          </a:p>
          <a:p>
            <a:pPr eaLnBrk="1" hangingPunct="1">
              <a:defRPr/>
            </a:pPr>
            <a:r>
              <a:rPr lang="en-AU" altLang="zh-TW" sz="2800" b="1" dirty="0">
                <a:effectLst>
                  <a:outerShdw blurRad="38100" dist="38100" dir="2700000" algn="tl">
                    <a:srgbClr val="C0C0C0"/>
                  </a:outerShdw>
                </a:effectLst>
                <a:latin typeface="Arial" panose="020B0604020202020204" pitchFamily="34" charset="0"/>
              </a:rPr>
              <a:t>Pandemic – worldwide epidemic</a:t>
            </a:r>
          </a:p>
          <a:p>
            <a:pPr eaLnBrk="1" hangingPunct="1">
              <a:defRPr/>
            </a:pPr>
            <a:r>
              <a:rPr lang="en-AU" altLang="zh-TW" sz="2800" b="1" dirty="0">
                <a:effectLst>
                  <a:outerShdw blurRad="38100" dist="38100" dir="2700000" algn="tl">
                    <a:srgbClr val="C0C0C0"/>
                  </a:outerShdw>
                </a:effectLst>
                <a:latin typeface="Arial" panose="020B0604020202020204" pitchFamily="34" charset="0"/>
              </a:rPr>
              <a:t>Antigenic drift</a:t>
            </a:r>
          </a:p>
          <a:p>
            <a:pPr lvl="1" eaLnBrk="1" hangingPunct="1">
              <a:defRPr/>
            </a:pPr>
            <a:r>
              <a:rPr lang="en-AU" altLang="zh-TW" sz="2400" b="1" dirty="0">
                <a:effectLst>
                  <a:outerShdw blurRad="38100" dist="38100" dir="2700000" algn="tl">
                    <a:srgbClr val="C0C0C0"/>
                  </a:outerShdw>
                </a:effectLst>
                <a:latin typeface="Arial" panose="020B0604020202020204" pitchFamily="34" charset="0"/>
              </a:rPr>
              <a:t>Changes in proteins by genetic point mutation &amp; selection  </a:t>
            </a:r>
          </a:p>
          <a:p>
            <a:pPr lvl="1" eaLnBrk="1" hangingPunct="1">
              <a:defRPr/>
            </a:pPr>
            <a:r>
              <a:rPr lang="en-AU" altLang="zh-TW" sz="2400" b="1" dirty="0">
                <a:effectLst>
                  <a:outerShdw blurRad="38100" dist="38100" dir="2700000" algn="tl">
                    <a:srgbClr val="C0C0C0"/>
                  </a:outerShdw>
                </a:effectLst>
                <a:latin typeface="Arial" panose="020B0604020202020204" pitchFamily="34" charset="0"/>
              </a:rPr>
              <a:t>Ongoing and basis for change in vaccine each year</a:t>
            </a:r>
          </a:p>
          <a:p>
            <a:pPr eaLnBrk="1" hangingPunct="1">
              <a:defRPr/>
            </a:pPr>
            <a:r>
              <a:rPr lang="en-AU" altLang="zh-TW" sz="2800" b="1" dirty="0">
                <a:effectLst>
                  <a:outerShdw blurRad="38100" dist="38100" dir="2700000" algn="tl">
                    <a:srgbClr val="C0C0C0"/>
                  </a:outerShdw>
                </a:effectLst>
                <a:latin typeface="Arial" panose="020B0604020202020204" pitchFamily="34" charset="0"/>
              </a:rPr>
              <a:t>Antigenic shift </a:t>
            </a:r>
          </a:p>
          <a:p>
            <a:pPr lvl="1" eaLnBrk="1" hangingPunct="1">
              <a:defRPr/>
            </a:pPr>
            <a:r>
              <a:rPr lang="en-AU" altLang="zh-TW" sz="2400" b="1" dirty="0">
                <a:effectLst>
                  <a:outerShdw blurRad="38100" dist="38100" dir="2700000" algn="tl">
                    <a:srgbClr val="C0C0C0"/>
                  </a:outerShdw>
                </a:effectLst>
                <a:latin typeface="Arial" panose="020B0604020202020204" pitchFamily="34" charset="0"/>
              </a:rPr>
              <a:t>Changes in proteins through genetic reassortment</a:t>
            </a:r>
          </a:p>
          <a:p>
            <a:pPr lvl="1" eaLnBrk="1" hangingPunct="1">
              <a:defRPr/>
            </a:pPr>
            <a:r>
              <a:rPr lang="en-AU" altLang="zh-TW" sz="2400" b="1" dirty="0">
                <a:effectLst>
                  <a:outerShdw blurRad="38100" dist="38100" dir="2700000" algn="tl">
                    <a:srgbClr val="C0C0C0"/>
                  </a:outerShdw>
                </a:effectLst>
                <a:latin typeface="Arial" panose="020B0604020202020204" pitchFamily="34" charset="0"/>
              </a:rPr>
              <a:t>Produces different viruses not covered by annual vaccine</a:t>
            </a:r>
          </a:p>
        </p:txBody>
      </p:sp>
      <p:sp>
        <p:nvSpPr>
          <p:cNvPr id="75780" name="Line 4">
            <a:extLst>
              <a:ext uri="{FF2B5EF4-FFF2-40B4-BE49-F238E27FC236}">
                <a16:creationId xmlns:a16="http://schemas.microsoft.com/office/drawing/2014/main" xmlns="" id="{E8B34C1E-5DB5-4651-85A7-945D8331D086}"/>
              </a:ext>
            </a:extLst>
          </p:cNvPr>
          <p:cNvSpPr>
            <a:spLocks noChangeShapeType="1"/>
          </p:cNvSpPr>
          <p:nvPr/>
        </p:nvSpPr>
        <p:spPr bwMode="auto">
          <a:xfrm>
            <a:off x="1524000" y="990600"/>
            <a:ext cx="9144000" cy="0"/>
          </a:xfrm>
          <a:prstGeom prst="line">
            <a:avLst/>
          </a:prstGeom>
          <a:noFill/>
          <a:ln w="25400">
            <a:solidFill>
              <a:srgbClr val="FF0000"/>
            </a:solidFill>
            <a:miter lim="800000"/>
            <a:headEnd/>
            <a:tailEnd/>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pPr>
            <a:endParaRPr kumimoji="1" lang="zh-TW" altLang="en-US">
              <a:solidFill>
                <a:srgbClr val="000000"/>
              </a:solidFill>
              <a:latin typeface="Arial" panose="020B0604020202020204" pitchFamily="34" charset="0"/>
              <a:ea typeface="新細明體" panose="02020500000000000000" pitchFamily="18" charset="-120"/>
            </a:endParaRPr>
          </a:p>
        </p:txBody>
      </p:sp>
      <p:sp>
        <p:nvSpPr>
          <p:cNvPr id="75781" name="矩形 1">
            <a:extLst>
              <a:ext uri="{FF2B5EF4-FFF2-40B4-BE49-F238E27FC236}">
                <a16:creationId xmlns:a16="http://schemas.microsoft.com/office/drawing/2014/main" xmlns="" id="{3496C71B-352F-4BF2-AA04-98F3DA3B2B4D}"/>
              </a:ext>
            </a:extLst>
          </p:cNvPr>
          <p:cNvSpPr>
            <a:spLocks noChangeArrowheads="1"/>
          </p:cNvSpPr>
          <p:nvPr/>
        </p:nvSpPr>
        <p:spPr bwMode="auto">
          <a:xfrm>
            <a:off x="1524000" y="0"/>
            <a:ext cx="990600" cy="990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fontAlgn="base">
              <a:spcBef>
                <a:spcPct val="0"/>
              </a:spcBef>
              <a:spcAft>
                <a:spcPct val="0"/>
              </a:spcAft>
              <a:buNone/>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75782" name="矩形: 圓角 2">
            <a:extLst>
              <a:ext uri="{FF2B5EF4-FFF2-40B4-BE49-F238E27FC236}">
                <a16:creationId xmlns:a16="http://schemas.microsoft.com/office/drawing/2014/main" xmlns="" id="{259FBF8F-9943-4657-9FF7-6622AE16E220}"/>
              </a:ext>
            </a:extLst>
          </p:cNvPr>
          <p:cNvSpPr>
            <a:spLocks noChangeArrowheads="1"/>
          </p:cNvSpPr>
          <p:nvPr/>
        </p:nvSpPr>
        <p:spPr bwMode="auto">
          <a:xfrm>
            <a:off x="5868989" y="2103439"/>
            <a:ext cx="1368425" cy="504825"/>
          </a:xfrm>
          <a:prstGeom prst="roundRect">
            <a:avLst>
              <a:gd name="adj"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fontAlgn="base">
              <a:spcBef>
                <a:spcPct val="0"/>
              </a:spcBef>
              <a:spcAft>
                <a:spcPct val="0"/>
              </a:spcAft>
              <a:buNone/>
            </a:pPr>
            <a:r>
              <a:rPr lang="zh-CN" altLang="en-US" sz="2000">
                <a:solidFill>
                  <a:srgbClr val="000000"/>
                </a:solidFill>
                <a:latin typeface="Times New Roman" panose="02020603050405020304" pitchFamily="18" charset="0"/>
                <a:ea typeface="新細明體" panose="02020500000000000000" pitchFamily="18" charset="-120"/>
              </a:rPr>
              <a:t>小改變</a:t>
            </a: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75783" name="矩形: 圓角 6">
            <a:extLst>
              <a:ext uri="{FF2B5EF4-FFF2-40B4-BE49-F238E27FC236}">
                <a16:creationId xmlns:a16="http://schemas.microsoft.com/office/drawing/2014/main" xmlns="" id="{0E1C2700-D300-4941-87F6-9F7D60B9A6D4}"/>
              </a:ext>
            </a:extLst>
          </p:cNvPr>
          <p:cNvSpPr>
            <a:spLocks noChangeArrowheads="1"/>
          </p:cNvSpPr>
          <p:nvPr/>
        </p:nvSpPr>
        <p:spPr bwMode="auto">
          <a:xfrm>
            <a:off x="5951539" y="4149725"/>
            <a:ext cx="1368425" cy="503238"/>
          </a:xfrm>
          <a:prstGeom prst="roundRect">
            <a:avLst>
              <a:gd name="adj"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fontAlgn="base">
              <a:spcBef>
                <a:spcPct val="0"/>
              </a:spcBef>
              <a:spcAft>
                <a:spcPct val="0"/>
              </a:spcAft>
              <a:buNone/>
            </a:pPr>
            <a:r>
              <a:rPr lang="zh-CN" altLang="en-US" sz="2000">
                <a:solidFill>
                  <a:srgbClr val="000000"/>
                </a:solidFill>
                <a:latin typeface="Times New Roman" panose="02020603050405020304" pitchFamily="18" charset="0"/>
                <a:ea typeface="新細明體" panose="02020500000000000000" pitchFamily="18" charset="-120"/>
              </a:rPr>
              <a:t>大改變</a:t>
            </a: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75784" name="箭號: 向右 3">
            <a:extLst>
              <a:ext uri="{FF2B5EF4-FFF2-40B4-BE49-F238E27FC236}">
                <a16:creationId xmlns:a16="http://schemas.microsoft.com/office/drawing/2014/main" xmlns="" id="{5C860EBA-2B7E-4198-B778-0CA7E3139DE7}"/>
              </a:ext>
            </a:extLst>
          </p:cNvPr>
          <p:cNvSpPr>
            <a:spLocks noChangeArrowheads="1"/>
          </p:cNvSpPr>
          <p:nvPr/>
        </p:nvSpPr>
        <p:spPr bwMode="auto">
          <a:xfrm>
            <a:off x="5448301" y="2239964"/>
            <a:ext cx="360363" cy="231775"/>
          </a:xfrm>
          <a:prstGeom prst="rightArrow">
            <a:avLst>
              <a:gd name="adj1" fmla="val 50000"/>
              <a:gd name="adj2" fmla="val 48487"/>
            </a:avLst>
          </a:prstGeom>
          <a:solidFill>
            <a:srgbClr val="FF33CC"/>
          </a:solidFill>
          <a:ln w="9525" algn="ctr">
            <a:solidFill>
              <a:schemeClr val="tx1"/>
            </a:solidFill>
            <a:round/>
            <a:headEnd/>
            <a:tailEnd/>
          </a:ln>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fontAlgn="base">
              <a:spcBef>
                <a:spcPct val="0"/>
              </a:spcBef>
              <a:spcAft>
                <a:spcPct val="0"/>
              </a:spcAft>
              <a:buNone/>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75785" name="箭號: 向右 4">
            <a:extLst>
              <a:ext uri="{FF2B5EF4-FFF2-40B4-BE49-F238E27FC236}">
                <a16:creationId xmlns:a16="http://schemas.microsoft.com/office/drawing/2014/main" xmlns="" id="{BA497069-761D-4646-8B59-F5EDB5BC8AC6}"/>
              </a:ext>
            </a:extLst>
          </p:cNvPr>
          <p:cNvSpPr>
            <a:spLocks noChangeArrowheads="1"/>
          </p:cNvSpPr>
          <p:nvPr/>
        </p:nvSpPr>
        <p:spPr bwMode="auto">
          <a:xfrm>
            <a:off x="5518151" y="4386264"/>
            <a:ext cx="360363" cy="231775"/>
          </a:xfrm>
          <a:prstGeom prst="rightArrow">
            <a:avLst>
              <a:gd name="adj1" fmla="val 50000"/>
              <a:gd name="adj2" fmla="val 48487"/>
            </a:avLst>
          </a:prstGeom>
          <a:solidFill>
            <a:srgbClr val="FF33CC"/>
          </a:solidFill>
          <a:ln w="9525" algn="ctr">
            <a:solidFill>
              <a:schemeClr val="tx1"/>
            </a:solidFill>
            <a:round/>
            <a:headEnd/>
            <a:tailEnd/>
          </a:ln>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fontAlgn="base">
              <a:spcBef>
                <a:spcPct val="0"/>
              </a:spcBef>
              <a:spcAft>
                <a:spcPct val="0"/>
              </a:spcAft>
              <a:buNone/>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75786" name="矩形: 圓角 5">
            <a:extLst>
              <a:ext uri="{FF2B5EF4-FFF2-40B4-BE49-F238E27FC236}">
                <a16:creationId xmlns:a16="http://schemas.microsoft.com/office/drawing/2014/main" xmlns="" id="{C84A9FDB-20FB-416F-9FE9-8762DFDEEA5A}"/>
              </a:ext>
            </a:extLst>
          </p:cNvPr>
          <p:cNvSpPr>
            <a:spLocks noChangeArrowheads="1"/>
          </p:cNvSpPr>
          <p:nvPr/>
        </p:nvSpPr>
        <p:spPr bwMode="auto">
          <a:xfrm>
            <a:off x="9637713" y="1055689"/>
            <a:ext cx="1008062" cy="503237"/>
          </a:xfrm>
          <a:prstGeom prst="roundRect">
            <a:avLst>
              <a:gd name="adj" fmla="val 16667"/>
            </a:avLst>
          </a:prstGeom>
          <a:solidFill>
            <a:srgbClr val="92D050"/>
          </a:solidFill>
          <a:ln w="9525" algn="ctr">
            <a:solidFill>
              <a:schemeClr val="tx1"/>
            </a:solidFill>
            <a:round/>
            <a:headEnd/>
            <a:tailEnd/>
          </a:ln>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fontAlgn="base">
              <a:spcBef>
                <a:spcPct val="0"/>
              </a:spcBef>
              <a:spcAft>
                <a:spcPct val="0"/>
              </a:spcAft>
              <a:buNone/>
            </a:pPr>
            <a:r>
              <a:rPr lang="zh-CN" altLang="en-US" sz="2000">
                <a:solidFill>
                  <a:srgbClr val="000000"/>
                </a:solidFill>
                <a:latin typeface="Times New Roman" panose="02020603050405020304" pitchFamily="18" charset="0"/>
                <a:ea typeface="新細明體" panose="02020500000000000000" pitchFamily="18" charset="-120"/>
              </a:rPr>
              <a:t>區域</a:t>
            </a: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75787" name="矩形: 圓角 9">
            <a:extLst>
              <a:ext uri="{FF2B5EF4-FFF2-40B4-BE49-F238E27FC236}">
                <a16:creationId xmlns:a16="http://schemas.microsoft.com/office/drawing/2014/main" xmlns="" id="{D63466E4-0F49-4CBF-AC59-2D8377EF8B12}"/>
              </a:ext>
            </a:extLst>
          </p:cNvPr>
          <p:cNvSpPr>
            <a:spLocks noChangeArrowheads="1"/>
          </p:cNvSpPr>
          <p:nvPr/>
        </p:nvSpPr>
        <p:spPr bwMode="auto">
          <a:xfrm>
            <a:off x="9618663" y="1652589"/>
            <a:ext cx="1008062" cy="504825"/>
          </a:xfrm>
          <a:prstGeom prst="roundRect">
            <a:avLst>
              <a:gd name="adj" fmla="val 16667"/>
            </a:avLst>
          </a:prstGeom>
          <a:solidFill>
            <a:srgbClr val="92D050"/>
          </a:solidFill>
          <a:ln w="9525" algn="ctr">
            <a:solidFill>
              <a:schemeClr val="tx1"/>
            </a:solidFill>
            <a:round/>
            <a:headEnd/>
            <a:tailEnd/>
          </a:ln>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fontAlgn="base">
              <a:spcBef>
                <a:spcPct val="0"/>
              </a:spcBef>
              <a:spcAft>
                <a:spcPct val="0"/>
              </a:spcAft>
              <a:buNone/>
            </a:pPr>
            <a:r>
              <a:rPr lang="zh-CN" altLang="en-US" sz="2000">
                <a:solidFill>
                  <a:srgbClr val="000000"/>
                </a:solidFill>
                <a:latin typeface="Times New Roman" panose="02020603050405020304" pitchFamily="18" charset="0"/>
                <a:ea typeface="新細明體" panose="02020500000000000000" pitchFamily="18" charset="-120"/>
              </a:rPr>
              <a:t>全球</a:t>
            </a: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75788" name="箭號: 向右 11">
            <a:extLst>
              <a:ext uri="{FF2B5EF4-FFF2-40B4-BE49-F238E27FC236}">
                <a16:creationId xmlns:a16="http://schemas.microsoft.com/office/drawing/2014/main" xmlns="" id="{0F869942-7531-4241-8E97-E1DFA67E4E9E}"/>
              </a:ext>
            </a:extLst>
          </p:cNvPr>
          <p:cNvSpPr>
            <a:spLocks noChangeArrowheads="1"/>
          </p:cNvSpPr>
          <p:nvPr/>
        </p:nvSpPr>
        <p:spPr bwMode="auto">
          <a:xfrm>
            <a:off x="9271000" y="1235076"/>
            <a:ext cx="300038" cy="233363"/>
          </a:xfrm>
          <a:prstGeom prst="rightArrow">
            <a:avLst>
              <a:gd name="adj1" fmla="val 50000"/>
              <a:gd name="adj2" fmla="val 48024"/>
            </a:avLst>
          </a:prstGeom>
          <a:solidFill>
            <a:srgbClr val="FF33CC"/>
          </a:solidFill>
          <a:ln w="9525" algn="ctr">
            <a:solidFill>
              <a:schemeClr val="tx1"/>
            </a:solidFill>
            <a:round/>
            <a:headEnd/>
            <a:tailEnd/>
          </a:ln>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fontAlgn="base">
              <a:spcBef>
                <a:spcPct val="0"/>
              </a:spcBef>
              <a:spcAft>
                <a:spcPct val="0"/>
              </a:spcAft>
              <a:buNone/>
            </a:pPr>
            <a:endParaRPr lang="zh-TW" altLang="en-US" sz="2000">
              <a:solidFill>
                <a:srgbClr val="000000"/>
              </a:solidFill>
              <a:latin typeface="Times New Roman" panose="02020603050405020304" pitchFamily="18" charset="0"/>
              <a:ea typeface="新細明體" panose="02020500000000000000" pitchFamily="18" charset="-120"/>
            </a:endParaRPr>
          </a:p>
        </p:txBody>
      </p:sp>
      <p:sp>
        <p:nvSpPr>
          <p:cNvPr id="75789" name="箭號: 向右 18">
            <a:extLst>
              <a:ext uri="{FF2B5EF4-FFF2-40B4-BE49-F238E27FC236}">
                <a16:creationId xmlns:a16="http://schemas.microsoft.com/office/drawing/2014/main" xmlns="" id="{0CFBFC66-79E6-4752-8EF6-6879C4A77CE5}"/>
              </a:ext>
            </a:extLst>
          </p:cNvPr>
          <p:cNvSpPr>
            <a:spLocks noChangeArrowheads="1"/>
          </p:cNvSpPr>
          <p:nvPr/>
        </p:nvSpPr>
        <p:spPr bwMode="auto">
          <a:xfrm>
            <a:off x="8616951" y="1747838"/>
            <a:ext cx="822325" cy="233362"/>
          </a:xfrm>
          <a:prstGeom prst="rightArrow">
            <a:avLst>
              <a:gd name="adj1" fmla="val 50000"/>
              <a:gd name="adj2" fmla="val 48061"/>
            </a:avLst>
          </a:prstGeom>
          <a:solidFill>
            <a:srgbClr val="FF33CC"/>
          </a:solidFill>
          <a:ln w="9525" algn="ctr">
            <a:solidFill>
              <a:schemeClr val="tx1"/>
            </a:solidFill>
            <a:round/>
            <a:headEnd/>
            <a:tailEnd/>
          </a:ln>
        </p:spPr>
        <p:txBody>
          <a:bodyPr wrap="none"/>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fontAlgn="base">
              <a:spcBef>
                <a:spcPct val="0"/>
              </a:spcBef>
              <a:spcAft>
                <a:spcPct val="0"/>
              </a:spcAft>
              <a:buNone/>
            </a:pPr>
            <a:endParaRPr lang="zh-TW" altLang="en-US" sz="2000">
              <a:solidFill>
                <a:srgbClr val="000000"/>
              </a:solidFill>
              <a:latin typeface="Times New Roman" panose="02020603050405020304" pitchFamily="18" charset="0"/>
              <a:ea typeface="新細明體" panose="02020500000000000000" pitchFamily="18" charset="-120"/>
            </a:endParaRPr>
          </a:p>
        </p:txBody>
      </p:sp>
    </p:spTree>
  </p:cSld>
  <p:clrMapOvr>
    <a:masterClrMapping/>
  </p:clrMapOvr>
</p:sld>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清晰度">
  <a:themeElements>
    <a:clrScheme name="清晰度">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古典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清晰度">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清晰度">
  <a:themeElements>
    <a:clrScheme name="清晰度">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古典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清晰度">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zh-TW" sz="20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zh-TW" sz="20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C99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清晰度">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ppt/theme/themeOverride2.xml><?xml version="1.0" encoding="utf-8"?>
<a:themeOverride xmlns:a="http://schemas.openxmlformats.org/drawingml/2006/main">
  <a:clrScheme name="清晰度">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92</TotalTime>
  <Words>2391</Words>
  <Application>Microsoft Office PowerPoint</Application>
  <PresentationFormat>自訂</PresentationFormat>
  <Paragraphs>344</Paragraphs>
  <Slides>63</Slides>
  <Notes>11</Notes>
  <HiddenSlides>0</HiddenSlides>
  <MMClips>0</MMClips>
  <ScaleCrop>false</ScaleCrop>
  <HeadingPairs>
    <vt:vector size="6" baseType="variant">
      <vt:variant>
        <vt:lpstr>佈景主題</vt:lpstr>
      </vt:variant>
      <vt:variant>
        <vt:i4>13</vt:i4>
      </vt:variant>
      <vt:variant>
        <vt:lpstr>內嵌 OLE 伺服程式</vt:lpstr>
      </vt:variant>
      <vt:variant>
        <vt:i4>2</vt:i4>
      </vt:variant>
      <vt:variant>
        <vt:lpstr>投影片標題</vt:lpstr>
      </vt:variant>
      <vt:variant>
        <vt:i4>63</vt:i4>
      </vt:variant>
    </vt:vector>
  </HeadingPairs>
  <TitlesOfParts>
    <vt:vector size="78" baseType="lpstr">
      <vt:lpstr>Office 佈景主題</vt:lpstr>
      <vt:lpstr>清晰度</vt:lpstr>
      <vt:lpstr>Global</vt:lpstr>
      <vt:lpstr>Office Theme</vt:lpstr>
      <vt:lpstr>1_Office 佈景主題</vt:lpstr>
      <vt:lpstr>4_Office Theme</vt:lpstr>
      <vt:lpstr>預設簡報設計</vt:lpstr>
      <vt:lpstr>1_Office Theme</vt:lpstr>
      <vt:lpstr>5_Office Theme</vt:lpstr>
      <vt:lpstr>2_Office 佈景主題</vt:lpstr>
      <vt:lpstr>3_Office Theme</vt:lpstr>
      <vt:lpstr>1_清晰度</vt:lpstr>
      <vt:lpstr>6_Office Theme</vt:lpstr>
      <vt:lpstr>Worksheet</vt:lpstr>
      <vt:lpstr>Bitmap Image</vt:lpstr>
      <vt:lpstr>認識流感及其防治</vt:lpstr>
      <vt:lpstr>Outline</vt:lpstr>
      <vt:lpstr>Outline</vt:lpstr>
      <vt:lpstr>PowerPoint 簡報</vt:lpstr>
      <vt:lpstr>PowerPoint 簡報</vt:lpstr>
      <vt:lpstr>PowerPoint 簡報</vt:lpstr>
      <vt:lpstr>PowerPoint 簡報</vt:lpstr>
      <vt:lpstr>PowerPoint 簡報</vt:lpstr>
      <vt:lpstr>Definitions</vt:lpstr>
      <vt:lpstr>PowerPoint 簡報</vt:lpstr>
      <vt:lpstr>PowerPoint 簡報</vt:lpstr>
      <vt:lpstr>Epidemic examples</vt:lpstr>
      <vt:lpstr>PowerPoint 簡報</vt:lpstr>
      <vt:lpstr>PowerPoint 簡報</vt:lpstr>
      <vt:lpstr>PowerPoint 簡報</vt:lpstr>
      <vt:lpstr>PowerPoint 簡報</vt:lpstr>
      <vt:lpstr>PowerPoint 簡報</vt:lpstr>
      <vt:lpstr>Reassortment (in humans)</vt:lpstr>
      <vt:lpstr>Reassortment (in pigs)</vt:lpstr>
      <vt:lpstr>Outline</vt:lpstr>
      <vt:lpstr>流感 VS 感冒</vt:lpstr>
      <vt:lpstr>Outline</vt:lpstr>
      <vt:lpstr>好發季節</vt:lpstr>
      <vt:lpstr> R0基本再生數（Basic Reproduction Number）：是流行病學最常用來判斷傳染病傳染力的重要指標。</vt:lpstr>
      <vt:lpstr>PowerPoint 簡報</vt:lpstr>
      <vt:lpstr>Spread of Influenza</vt:lpstr>
      <vt:lpstr>Survival of Influenza Virus on Surfaces*</vt:lpstr>
      <vt:lpstr>Outline</vt:lpstr>
      <vt:lpstr>PowerPoint 簡報</vt:lpstr>
      <vt:lpstr>PowerPoint 簡報</vt:lpstr>
      <vt:lpstr>PowerPoint 簡報</vt:lpstr>
      <vt:lpstr>Outline</vt:lpstr>
      <vt:lpstr>流感防治</vt:lpstr>
      <vt:lpstr>PowerPoint 簡報</vt:lpstr>
      <vt:lpstr>PowerPoint 簡報</vt:lpstr>
      <vt:lpstr>PowerPoint 簡報</vt:lpstr>
      <vt:lpstr>流感疫苗有兩種：活的吸，死的打</vt:lpstr>
      <vt:lpstr>PowerPoint 簡報</vt:lpstr>
      <vt:lpstr>PowerPoint 簡報</vt:lpstr>
      <vt:lpstr>我猜我猜我猜猜猜…….</vt:lpstr>
      <vt:lpstr>流感疫苗接種禁忌與注意事項</vt:lpstr>
      <vt:lpstr>流感疫苗的保護效果</vt:lpstr>
      <vt:lpstr>孕婦與流感</vt:lpstr>
      <vt:lpstr>流感疫苗常見不良反應</vt:lpstr>
      <vt:lpstr>Outline</vt:lpstr>
      <vt:lpstr>PowerPoint 簡報</vt:lpstr>
      <vt:lpstr>神經胺酸酶抑制劑 </vt:lpstr>
      <vt:lpstr>PowerPoint 簡報</vt:lpstr>
      <vt:lpstr>PowerPoint 簡報</vt:lpstr>
      <vt:lpstr>PowerPoint 簡報</vt:lpstr>
      <vt:lpstr>Outline</vt:lpstr>
      <vt:lpstr>PowerPoint 簡報</vt:lpstr>
      <vt:lpstr>PowerPoint 簡報</vt:lpstr>
      <vt:lpstr>2018-01-30</vt:lpstr>
      <vt:lpstr>類流感群聚通報定義？</vt:lpstr>
      <vt:lpstr>校園應變處理作業流程</vt:lpstr>
      <vt:lpstr>群聚感染之通報</vt:lpstr>
      <vt:lpstr>類流感群聚及停課處置流程</vt:lpstr>
      <vt:lpstr>群聚事件處理</vt:lpstr>
      <vt:lpstr>群聚感染調查過程</vt:lpstr>
      <vt:lpstr>群聚機構之防疫措施</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肺結核與潛伏結合感染</dc:title>
  <dc:creator>順賢 鄭</dc:creator>
  <cp:lastModifiedBy>hp</cp:lastModifiedBy>
  <cp:revision>23</cp:revision>
  <dcterms:created xsi:type="dcterms:W3CDTF">2021-09-26T00:22:25Z</dcterms:created>
  <dcterms:modified xsi:type="dcterms:W3CDTF">2023-05-13T02:26:13Z</dcterms:modified>
</cp:coreProperties>
</file>